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7.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8.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9.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0.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1.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2.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3.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14.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1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16.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17.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18.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19.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23" r:id="rId1"/>
    <p:sldMasterId id="2147485058" r:id="rId2"/>
    <p:sldMasterId id="2147485347" r:id="rId3"/>
    <p:sldMasterId id="2147485549" r:id="rId4"/>
    <p:sldMasterId id="2147485741" r:id="rId5"/>
    <p:sldMasterId id="2147487168" r:id="rId6"/>
    <p:sldMasterId id="2147487304" r:id="rId7"/>
    <p:sldMasterId id="2147487324" r:id="rId8"/>
    <p:sldMasterId id="2147487576" r:id="rId9"/>
    <p:sldMasterId id="2147488375" r:id="rId10"/>
    <p:sldMasterId id="2147488396" r:id="rId11"/>
    <p:sldMasterId id="2147488418" r:id="rId12"/>
    <p:sldMasterId id="2147488656" r:id="rId13"/>
    <p:sldMasterId id="2147488728" r:id="rId14"/>
    <p:sldMasterId id="2147488824" r:id="rId15"/>
    <p:sldMasterId id="2147488849" r:id="rId16"/>
    <p:sldMasterId id="2147488871" r:id="rId17"/>
    <p:sldMasterId id="2147488893" r:id="rId18"/>
    <p:sldMasterId id="2147488918" r:id="rId19"/>
    <p:sldMasterId id="2147488938" r:id="rId20"/>
  </p:sldMasterIdLst>
  <p:notesMasterIdLst>
    <p:notesMasterId r:id="rId64"/>
  </p:notesMasterIdLst>
  <p:handoutMasterIdLst>
    <p:handoutMasterId r:id="rId65"/>
  </p:handoutMasterIdLst>
  <p:sldIdLst>
    <p:sldId id="3209" r:id="rId21"/>
    <p:sldId id="2938" r:id="rId22"/>
    <p:sldId id="3213" r:id="rId23"/>
    <p:sldId id="3263" r:id="rId24"/>
    <p:sldId id="3265" r:id="rId25"/>
    <p:sldId id="3297" r:id="rId26"/>
    <p:sldId id="3331" r:id="rId27"/>
    <p:sldId id="3279" r:id="rId28"/>
    <p:sldId id="3378" r:id="rId29"/>
    <p:sldId id="3343" r:id="rId30"/>
    <p:sldId id="3282" r:id="rId31"/>
    <p:sldId id="3283" r:id="rId32"/>
    <p:sldId id="3039" r:id="rId33"/>
    <p:sldId id="3349" r:id="rId34"/>
    <p:sldId id="3330" r:id="rId35"/>
    <p:sldId id="3053" r:id="rId36"/>
    <p:sldId id="3294" r:id="rId37"/>
    <p:sldId id="3056" r:id="rId38"/>
    <p:sldId id="3065" r:id="rId39"/>
    <p:sldId id="3377" r:id="rId40"/>
    <p:sldId id="2994" r:id="rId41"/>
    <p:sldId id="3371" r:id="rId42"/>
    <p:sldId id="3372" r:id="rId43"/>
    <p:sldId id="3380" r:id="rId44"/>
    <p:sldId id="2995" r:id="rId45"/>
    <p:sldId id="2998" r:id="rId46"/>
    <p:sldId id="2999" r:id="rId47"/>
    <p:sldId id="3369" r:id="rId48"/>
    <p:sldId id="3364" r:id="rId49"/>
    <p:sldId id="3366" r:id="rId50"/>
    <p:sldId id="3000" r:id="rId51"/>
    <p:sldId id="3334" r:id="rId52"/>
    <p:sldId id="3337" r:id="rId53"/>
    <p:sldId id="3382" r:id="rId54"/>
    <p:sldId id="3383" r:id="rId55"/>
    <p:sldId id="3353" r:id="rId56"/>
    <p:sldId id="2963" r:id="rId57"/>
    <p:sldId id="3313" r:id="rId58"/>
    <p:sldId id="3315" r:id="rId59"/>
    <p:sldId id="3325" r:id="rId60"/>
    <p:sldId id="3328" r:id="rId61"/>
    <p:sldId id="3327" r:id="rId62"/>
    <p:sldId id="3329" r:id="rId63"/>
  </p:sldIdLst>
  <p:sldSz cx="12192000" cy="6858000"/>
  <p:notesSz cx="6797675" cy="9926638"/>
  <p:defaultTextStyle>
    <a:defPPr>
      <a:defRPr lang="en-US"/>
    </a:defPPr>
    <a:lvl1pPr marL="0" algn="l" defTabSz="911879" rtl="0" eaLnBrk="1" latinLnBrk="0" hangingPunct="1">
      <a:defRPr sz="1900" kern="1200">
        <a:solidFill>
          <a:schemeClr val="tx1"/>
        </a:solidFill>
        <a:latin typeface="+mn-lt"/>
        <a:ea typeface="+mn-ea"/>
        <a:cs typeface="+mn-cs"/>
      </a:defRPr>
    </a:lvl1pPr>
    <a:lvl2pPr marL="455879" algn="l" defTabSz="911879" rtl="0" eaLnBrk="1" latinLnBrk="0" hangingPunct="1">
      <a:defRPr sz="1900" kern="1200">
        <a:solidFill>
          <a:schemeClr val="tx1"/>
        </a:solidFill>
        <a:latin typeface="+mn-lt"/>
        <a:ea typeface="+mn-ea"/>
        <a:cs typeface="+mn-cs"/>
      </a:defRPr>
    </a:lvl2pPr>
    <a:lvl3pPr marL="911879" algn="l" defTabSz="911879" rtl="0" eaLnBrk="1" latinLnBrk="0" hangingPunct="1">
      <a:defRPr sz="1900" kern="1200">
        <a:solidFill>
          <a:schemeClr val="tx1"/>
        </a:solidFill>
        <a:latin typeface="+mn-lt"/>
        <a:ea typeface="+mn-ea"/>
        <a:cs typeface="+mn-cs"/>
      </a:defRPr>
    </a:lvl3pPr>
    <a:lvl4pPr marL="1367816" algn="l" defTabSz="911879" rtl="0" eaLnBrk="1" latinLnBrk="0" hangingPunct="1">
      <a:defRPr sz="1900" kern="1200">
        <a:solidFill>
          <a:schemeClr val="tx1"/>
        </a:solidFill>
        <a:latin typeface="+mn-lt"/>
        <a:ea typeface="+mn-ea"/>
        <a:cs typeface="+mn-cs"/>
      </a:defRPr>
    </a:lvl4pPr>
    <a:lvl5pPr marL="1823753" algn="l" defTabSz="911879" rtl="0" eaLnBrk="1" latinLnBrk="0" hangingPunct="1">
      <a:defRPr sz="1900" kern="1200">
        <a:solidFill>
          <a:schemeClr val="tx1"/>
        </a:solidFill>
        <a:latin typeface="+mn-lt"/>
        <a:ea typeface="+mn-ea"/>
        <a:cs typeface="+mn-cs"/>
      </a:defRPr>
    </a:lvl5pPr>
    <a:lvl6pPr marL="2279754" algn="l" defTabSz="911879" rtl="0" eaLnBrk="1" latinLnBrk="0" hangingPunct="1">
      <a:defRPr sz="1900" kern="1200">
        <a:solidFill>
          <a:schemeClr val="tx1"/>
        </a:solidFill>
        <a:latin typeface="+mn-lt"/>
        <a:ea typeface="+mn-ea"/>
        <a:cs typeface="+mn-cs"/>
      </a:defRPr>
    </a:lvl6pPr>
    <a:lvl7pPr marL="2735634" algn="l" defTabSz="911879" rtl="0" eaLnBrk="1" latinLnBrk="0" hangingPunct="1">
      <a:defRPr sz="1900" kern="1200">
        <a:solidFill>
          <a:schemeClr val="tx1"/>
        </a:solidFill>
        <a:latin typeface="+mn-lt"/>
        <a:ea typeface="+mn-ea"/>
        <a:cs typeface="+mn-cs"/>
      </a:defRPr>
    </a:lvl7pPr>
    <a:lvl8pPr marL="3191511" algn="l" defTabSz="911879" rtl="0" eaLnBrk="1" latinLnBrk="0" hangingPunct="1">
      <a:defRPr sz="1900" kern="1200">
        <a:solidFill>
          <a:schemeClr val="tx1"/>
        </a:solidFill>
        <a:latin typeface="+mn-lt"/>
        <a:ea typeface="+mn-ea"/>
        <a:cs typeface="+mn-cs"/>
      </a:defRPr>
    </a:lvl8pPr>
    <a:lvl9pPr marL="3647385" algn="l" defTabSz="911879"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guide id="3" pos="384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7" autoAdjust="0"/>
    <p:restoredTop sz="70971" autoAdjust="0"/>
  </p:normalViewPr>
  <p:slideViewPr>
    <p:cSldViewPr snapToGrid="0">
      <p:cViewPr varScale="1">
        <p:scale>
          <a:sx n="47" d="100"/>
          <a:sy n="47" d="100"/>
        </p:scale>
        <p:origin x="1416" y="68"/>
      </p:cViewPr>
      <p:guideLst>
        <p:guide orient="horz" pos="2183"/>
        <p:guide pos="3840"/>
        <p:guide pos="3841"/>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2744"/>
    </p:cViewPr>
  </p:sorterViewPr>
  <p:notesViewPr>
    <p:cSldViewPr snapToGrid="0">
      <p:cViewPr varScale="1">
        <p:scale>
          <a:sx n="48" d="100"/>
          <a:sy n="48" d="100"/>
        </p:scale>
        <p:origin x="2684" y="2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9.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F99D30-B13A-4DE8-A002-5FCB697A4D70}" type="doc">
      <dgm:prSet loTypeId="urn:microsoft.com/office/officeart/2005/8/layout/vList2" loCatId="list" qsTypeId="urn:microsoft.com/office/officeart/2005/8/quickstyle/3d3" qsCatId="3D" csTypeId="urn:microsoft.com/office/officeart/2005/8/colors/colorful1" csCatId="colorful" phldr="1"/>
      <dgm:spPr/>
      <dgm:t>
        <a:bodyPr/>
        <a:lstStyle/>
        <a:p>
          <a:endParaRPr lang="en-GB"/>
        </a:p>
      </dgm:t>
    </dgm:pt>
    <dgm:pt modelId="{892F6665-FFED-4E57-A834-81908F539350}">
      <dgm:prSet/>
      <dgm:spPr/>
      <dgm:t>
        <a:bodyPr/>
        <a:lstStyle/>
        <a:p>
          <a:pPr rtl="0"/>
          <a:r>
            <a:rPr lang="de-DE" b="1" dirty="0" err="1">
              <a:solidFill>
                <a:schemeClr val="accent1">
                  <a:lumMod val="75000"/>
                  <a:lumOff val="25000"/>
                </a:schemeClr>
              </a:solidFill>
            </a:rPr>
            <a:t>E´arrivato</a:t>
          </a:r>
          <a:r>
            <a:rPr lang="de-DE" b="1" dirty="0">
              <a:solidFill>
                <a:schemeClr val="accent1">
                  <a:lumMod val="75000"/>
                  <a:lumOff val="25000"/>
                </a:schemeClr>
              </a:solidFill>
            </a:rPr>
            <a:t> </a:t>
          </a:r>
          <a:r>
            <a:rPr lang="de-DE" b="1" dirty="0" err="1">
              <a:solidFill>
                <a:schemeClr val="accent1">
                  <a:lumMod val="75000"/>
                  <a:lumOff val="25000"/>
                </a:schemeClr>
              </a:solidFill>
            </a:rPr>
            <a:t>il</a:t>
          </a:r>
          <a:r>
            <a:rPr lang="de-DE" b="1" dirty="0">
              <a:solidFill>
                <a:schemeClr val="accent1">
                  <a:lumMod val="75000"/>
                  <a:lumOff val="25000"/>
                </a:schemeClr>
              </a:solidFill>
            </a:rPr>
            <a:t> </a:t>
          </a:r>
          <a:r>
            <a:rPr lang="de-DE" b="1" dirty="0" err="1">
              <a:solidFill>
                <a:schemeClr val="accent1">
                  <a:lumMod val="75000"/>
                  <a:lumOff val="25000"/>
                </a:schemeClr>
              </a:solidFill>
            </a:rPr>
            <a:t>momento</a:t>
          </a:r>
          <a:r>
            <a:rPr lang="de-DE" b="1" dirty="0">
              <a:solidFill>
                <a:schemeClr val="accent1">
                  <a:lumMod val="75000"/>
                  <a:lumOff val="25000"/>
                </a:schemeClr>
              </a:solidFill>
            </a:rPr>
            <a:t> di </a:t>
          </a:r>
          <a:r>
            <a:rPr lang="de-DE" b="1" dirty="0" err="1">
              <a:solidFill>
                <a:schemeClr val="accent1">
                  <a:lumMod val="75000"/>
                  <a:lumOff val="25000"/>
                </a:schemeClr>
              </a:solidFill>
            </a:rPr>
            <a:t>dichiarare</a:t>
          </a:r>
          <a:r>
            <a:rPr lang="de-DE" b="1" dirty="0">
              <a:solidFill>
                <a:schemeClr val="accent1">
                  <a:lumMod val="75000"/>
                  <a:lumOff val="25000"/>
                </a:schemeClr>
              </a:solidFill>
            </a:rPr>
            <a:t> </a:t>
          </a:r>
          <a:r>
            <a:rPr lang="de-DE" b="1" dirty="0" err="1">
              <a:solidFill>
                <a:schemeClr val="accent1">
                  <a:lumMod val="75000"/>
                  <a:lumOff val="25000"/>
                </a:schemeClr>
              </a:solidFill>
            </a:rPr>
            <a:t>che</a:t>
          </a:r>
          <a:r>
            <a:rPr lang="de-DE" b="1" dirty="0">
              <a:solidFill>
                <a:schemeClr val="accent1">
                  <a:lumMod val="75000"/>
                  <a:lumOff val="25000"/>
                </a:schemeClr>
              </a:solidFill>
            </a:rPr>
            <a:t> in Italia  </a:t>
          </a:r>
          <a:r>
            <a:rPr lang="de-DE" b="1" dirty="0" err="1">
              <a:solidFill>
                <a:schemeClr val="accent1">
                  <a:lumMod val="75000"/>
                  <a:lumOff val="25000"/>
                </a:schemeClr>
              </a:solidFill>
            </a:rPr>
            <a:t>qualcosa</a:t>
          </a:r>
          <a:r>
            <a:rPr lang="de-DE" b="1" dirty="0">
              <a:solidFill>
                <a:schemeClr val="accent1">
                  <a:lumMod val="75000"/>
                  <a:lumOff val="25000"/>
                </a:schemeClr>
              </a:solidFill>
            </a:rPr>
            <a:t> non ha </a:t>
          </a:r>
          <a:r>
            <a:rPr lang="de-DE" b="1" dirty="0" err="1">
              <a:solidFill>
                <a:schemeClr val="accent1">
                  <a:lumMod val="75000"/>
                  <a:lumOff val="25000"/>
                </a:schemeClr>
              </a:solidFill>
            </a:rPr>
            <a:t>funzionato</a:t>
          </a:r>
          <a:r>
            <a:rPr lang="de-DE" b="1" dirty="0">
              <a:solidFill>
                <a:schemeClr val="accent1">
                  <a:lumMod val="75000"/>
                  <a:lumOff val="25000"/>
                </a:schemeClr>
              </a:solidFill>
            </a:rPr>
            <a:t> </a:t>
          </a:r>
          <a:r>
            <a:rPr lang="de-DE" b="1" dirty="0" err="1">
              <a:solidFill>
                <a:schemeClr val="accent1">
                  <a:lumMod val="75000"/>
                  <a:lumOff val="25000"/>
                </a:schemeClr>
              </a:solidFill>
            </a:rPr>
            <a:t>correttamente</a:t>
          </a:r>
          <a:r>
            <a:rPr lang="de-DE" b="1" dirty="0">
              <a:solidFill>
                <a:schemeClr val="accent1">
                  <a:lumMod val="75000"/>
                  <a:lumOff val="25000"/>
                </a:schemeClr>
              </a:solidFill>
            </a:rPr>
            <a:t> e </a:t>
          </a:r>
          <a:r>
            <a:rPr lang="de-DE" b="1" dirty="0" err="1">
              <a:solidFill>
                <a:schemeClr val="accent1">
                  <a:lumMod val="75000"/>
                  <a:lumOff val="25000"/>
                </a:schemeClr>
              </a:solidFill>
            </a:rPr>
            <a:t>prendersi</a:t>
          </a:r>
          <a:r>
            <a:rPr lang="de-DE" b="1" dirty="0">
              <a:solidFill>
                <a:schemeClr val="accent1">
                  <a:lumMod val="75000"/>
                  <a:lumOff val="25000"/>
                </a:schemeClr>
              </a:solidFill>
            </a:rPr>
            <a:t> le proprie </a:t>
          </a:r>
          <a:r>
            <a:rPr lang="de-DE" b="1" dirty="0" err="1">
              <a:solidFill>
                <a:schemeClr val="accent1">
                  <a:lumMod val="75000"/>
                  <a:lumOff val="25000"/>
                </a:schemeClr>
              </a:solidFill>
            </a:rPr>
            <a:t>responsabilita</a:t>
          </a:r>
          <a:r>
            <a:rPr lang="de-DE" b="1" dirty="0">
              <a:solidFill>
                <a:schemeClr val="accent1">
                  <a:lumMod val="75000"/>
                  <a:lumOff val="25000"/>
                </a:schemeClr>
              </a:solidFill>
            </a:rPr>
            <a:t>´</a:t>
          </a:r>
          <a:endParaRPr lang="en-GB" b="1" dirty="0">
            <a:solidFill>
              <a:schemeClr val="accent1">
                <a:lumMod val="75000"/>
                <a:lumOff val="25000"/>
              </a:schemeClr>
            </a:solidFill>
          </a:endParaRPr>
        </a:p>
      </dgm:t>
    </dgm:pt>
    <dgm:pt modelId="{DC30448A-4FB0-4847-A8C0-2A46AAE4DBDA}" type="parTrans" cxnId="{A41898C7-EBDE-4281-B21A-22128ACB6591}">
      <dgm:prSet/>
      <dgm:spPr/>
      <dgm:t>
        <a:bodyPr/>
        <a:lstStyle/>
        <a:p>
          <a:endParaRPr lang="en-GB">
            <a:solidFill>
              <a:schemeClr val="accent1">
                <a:lumMod val="75000"/>
                <a:lumOff val="25000"/>
              </a:schemeClr>
            </a:solidFill>
          </a:endParaRPr>
        </a:p>
      </dgm:t>
    </dgm:pt>
    <dgm:pt modelId="{9DE46D22-E1B7-4BB6-8C04-0C1E0F5A261B}" type="sibTrans" cxnId="{A41898C7-EBDE-4281-B21A-22128ACB6591}">
      <dgm:prSet/>
      <dgm:spPr/>
      <dgm:t>
        <a:bodyPr/>
        <a:lstStyle/>
        <a:p>
          <a:endParaRPr lang="en-GB">
            <a:solidFill>
              <a:schemeClr val="accent1">
                <a:lumMod val="75000"/>
                <a:lumOff val="25000"/>
              </a:schemeClr>
            </a:solidFill>
          </a:endParaRPr>
        </a:p>
      </dgm:t>
    </dgm:pt>
    <dgm:pt modelId="{1B6F5BA1-0F5E-47CB-852C-698AA88CFA8E}" type="pres">
      <dgm:prSet presAssocID="{94F99D30-B13A-4DE8-A002-5FCB697A4D70}" presName="linear" presStyleCnt="0">
        <dgm:presLayoutVars>
          <dgm:animLvl val="lvl"/>
          <dgm:resizeHandles val="exact"/>
        </dgm:presLayoutVars>
      </dgm:prSet>
      <dgm:spPr/>
    </dgm:pt>
    <dgm:pt modelId="{1A795DFF-AA26-447B-9AEB-56637B061B55}" type="pres">
      <dgm:prSet presAssocID="{892F6665-FFED-4E57-A834-81908F539350}" presName="parentText" presStyleLbl="node1" presStyleIdx="0" presStyleCnt="1">
        <dgm:presLayoutVars>
          <dgm:chMax val="0"/>
          <dgm:bulletEnabled val="1"/>
        </dgm:presLayoutVars>
      </dgm:prSet>
      <dgm:spPr/>
    </dgm:pt>
  </dgm:ptLst>
  <dgm:cxnLst>
    <dgm:cxn modelId="{44B109AC-DE07-45AA-A5AD-B4AB93BAE877}" type="presOf" srcId="{892F6665-FFED-4E57-A834-81908F539350}" destId="{1A795DFF-AA26-447B-9AEB-56637B061B55}" srcOrd="0" destOrd="0" presId="urn:microsoft.com/office/officeart/2005/8/layout/vList2"/>
    <dgm:cxn modelId="{9979DAB6-C789-490F-AC89-C0D5DE91D69F}" type="presOf" srcId="{94F99D30-B13A-4DE8-A002-5FCB697A4D70}" destId="{1B6F5BA1-0F5E-47CB-852C-698AA88CFA8E}" srcOrd="0" destOrd="0" presId="urn:microsoft.com/office/officeart/2005/8/layout/vList2"/>
    <dgm:cxn modelId="{A41898C7-EBDE-4281-B21A-22128ACB6591}" srcId="{94F99D30-B13A-4DE8-A002-5FCB697A4D70}" destId="{892F6665-FFED-4E57-A834-81908F539350}" srcOrd="0" destOrd="0" parTransId="{DC30448A-4FB0-4847-A8C0-2A46AAE4DBDA}" sibTransId="{9DE46D22-E1B7-4BB6-8C04-0C1E0F5A261B}"/>
    <dgm:cxn modelId="{6D0D6BCD-EE20-405A-9F95-E63CFF8D274F}" type="presParOf" srcId="{1B6F5BA1-0F5E-47CB-852C-698AA88CFA8E}" destId="{1A795DFF-AA26-447B-9AEB-56637B061B55}"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F9EF8A-52D4-4159-9FD8-69722DD9ACD7}" type="doc">
      <dgm:prSet loTypeId="urn:microsoft.com/office/officeart/2005/8/layout/hProcess4" loCatId="process" qsTypeId="urn:microsoft.com/office/officeart/2005/8/quickstyle/simple4" qsCatId="simple" csTypeId="urn:microsoft.com/office/officeart/2005/8/colors/colorful2" csCatId="colorful" phldr="1"/>
      <dgm:spPr/>
      <dgm:t>
        <a:bodyPr/>
        <a:lstStyle/>
        <a:p>
          <a:endParaRPr lang="en-GB"/>
        </a:p>
      </dgm:t>
    </dgm:pt>
    <dgm:pt modelId="{6D797F39-B437-4660-BB44-D0783F352B83}">
      <dgm:prSet phldrT="[Text]"/>
      <dgm:spPr>
        <a:solidFill>
          <a:srgbClr val="C00000"/>
        </a:solidFill>
      </dgm:spPr>
      <dgm:t>
        <a:bodyPr/>
        <a:lstStyle/>
        <a:p>
          <a:r>
            <a:rPr lang="en-GB" dirty="0"/>
            <a:t>Patient</a:t>
          </a:r>
        </a:p>
      </dgm:t>
    </dgm:pt>
    <dgm:pt modelId="{94AEFA84-C39F-4C66-AB95-4FE0F1BA0583}" type="parTrans" cxnId="{DB6D35E3-D2AA-4AD1-9AD8-D8697A995E0E}">
      <dgm:prSet/>
      <dgm:spPr/>
      <dgm:t>
        <a:bodyPr/>
        <a:lstStyle/>
        <a:p>
          <a:endParaRPr lang="en-GB"/>
        </a:p>
      </dgm:t>
    </dgm:pt>
    <dgm:pt modelId="{84058BEC-7009-4D87-A378-5220F4279984}" type="sibTrans" cxnId="{DB6D35E3-D2AA-4AD1-9AD8-D8697A995E0E}">
      <dgm:prSet/>
      <dgm:spPr/>
      <dgm:t>
        <a:bodyPr/>
        <a:lstStyle/>
        <a:p>
          <a:endParaRPr lang="en-GB"/>
        </a:p>
      </dgm:t>
    </dgm:pt>
    <dgm:pt modelId="{31009B6B-9974-4FB8-A191-DB687F29F843}">
      <dgm:prSet phldrT="[Text]"/>
      <dgm:spPr/>
      <dgm:t>
        <a:bodyPr/>
        <a:lstStyle/>
        <a:p>
          <a:r>
            <a:rPr lang="en-GB" dirty="0"/>
            <a:t>Symptoms</a:t>
          </a:r>
        </a:p>
      </dgm:t>
    </dgm:pt>
    <dgm:pt modelId="{0188921C-1FAB-48E9-974D-3B529B9C8AEB}" type="parTrans" cxnId="{917F799C-4C08-4FFF-BEFD-084CE1CE83BA}">
      <dgm:prSet/>
      <dgm:spPr/>
      <dgm:t>
        <a:bodyPr/>
        <a:lstStyle/>
        <a:p>
          <a:endParaRPr lang="en-GB"/>
        </a:p>
      </dgm:t>
    </dgm:pt>
    <dgm:pt modelId="{9D031128-B517-4829-A452-16B57DB394D7}" type="sibTrans" cxnId="{917F799C-4C08-4FFF-BEFD-084CE1CE83BA}">
      <dgm:prSet/>
      <dgm:spPr/>
      <dgm:t>
        <a:bodyPr/>
        <a:lstStyle/>
        <a:p>
          <a:endParaRPr lang="en-GB"/>
        </a:p>
      </dgm:t>
    </dgm:pt>
    <dgm:pt modelId="{C9BED68E-FBD0-4A30-985A-EE67366A2EAE}">
      <dgm:prSet phldrT="[Text]"/>
      <dgm:spPr/>
      <dgm:t>
        <a:bodyPr/>
        <a:lstStyle/>
        <a:p>
          <a:r>
            <a:rPr lang="en-GB" dirty="0"/>
            <a:t>Source of infection</a:t>
          </a:r>
        </a:p>
      </dgm:t>
    </dgm:pt>
    <dgm:pt modelId="{79C8FE19-C3A1-4694-861B-ECB069E36F04}" type="parTrans" cxnId="{FF3419AD-AD2E-48D5-824E-174E1D8F1F7E}">
      <dgm:prSet/>
      <dgm:spPr/>
      <dgm:t>
        <a:bodyPr/>
        <a:lstStyle/>
        <a:p>
          <a:endParaRPr lang="en-GB"/>
        </a:p>
      </dgm:t>
    </dgm:pt>
    <dgm:pt modelId="{76E71921-A22C-4313-A0FA-1F08D9FA140D}" type="sibTrans" cxnId="{FF3419AD-AD2E-48D5-824E-174E1D8F1F7E}">
      <dgm:prSet/>
      <dgm:spPr/>
      <dgm:t>
        <a:bodyPr/>
        <a:lstStyle/>
        <a:p>
          <a:endParaRPr lang="en-GB"/>
        </a:p>
      </dgm:t>
    </dgm:pt>
    <dgm:pt modelId="{2D94D9E1-5774-4BFB-AC1B-0C2250150742}">
      <dgm:prSet phldrT="[Text]"/>
      <dgm:spPr>
        <a:solidFill>
          <a:srgbClr val="92D050"/>
        </a:solidFill>
      </dgm:spPr>
      <dgm:t>
        <a:bodyPr/>
        <a:lstStyle/>
        <a:p>
          <a:r>
            <a:rPr lang="en-GB" dirty="0"/>
            <a:t>Bacteria</a:t>
          </a:r>
        </a:p>
      </dgm:t>
    </dgm:pt>
    <dgm:pt modelId="{1C357634-68C2-466A-B298-9F0A796D706C}" type="parTrans" cxnId="{082519BE-10CB-4307-A1A0-D61594F8CAC5}">
      <dgm:prSet/>
      <dgm:spPr/>
      <dgm:t>
        <a:bodyPr/>
        <a:lstStyle/>
        <a:p>
          <a:endParaRPr lang="en-GB"/>
        </a:p>
      </dgm:t>
    </dgm:pt>
    <dgm:pt modelId="{3CA32E83-0E28-417B-97BB-4AB4FCA53824}" type="sibTrans" cxnId="{082519BE-10CB-4307-A1A0-D61594F8CAC5}">
      <dgm:prSet/>
      <dgm:spPr>
        <a:ln>
          <a:solidFill>
            <a:srgbClr val="002060"/>
          </a:solidFill>
        </a:ln>
      </dgm:spPr>
      <dgm:t>
        <a:bodyPr/>
        <a:lstStyle/>
        <a:p>
          <a:endParaRPr lang="en-GB"/>
        </a:p>
      </dgm:t>
    </dgm:pt>
    <dgm:pt modelId="{5EEB9575-B848-4959-832B-3D678F0BB6D4}">
      <dgm:prSet phldrT="[Text]"/>
      <dgm:spPr/>
      <dgm:t>
        <a:bodyPr/>
        <a:lstStyle/>
        <a:p>
          <a:r>
            <a:rPr lang="en-GB" dirty="0"/>
            <a:t>Sensitivity pattern</a:t>
          </a:r>
        </a:p>
      </dgm:t>
    </dgm:pt>
    <dgm:pt modelId="{0815FE12-AD95-4769-9C02-01F4BC0FCED5}" type="parTrans" cxnId="{DC0B6131-95D0-4946-BF03-A711D8934237}">
      <dgm:prSet/>
      <dgm:spPr/>
      <dgm:t>
        <a:bodyPr/>
        <a:lstStyle/>
        <a:p>
          <a:endParaRPr lang="en-GB"/>
        </a:p>
      </dgm:t>
    </dgm:pt>
    <dgm:pt modelId="{B5E8566F-3839-4485-A26F-BEAA7B198BEF}" type="sibTrans" cxnId="{DC0B6131-95D0-4946-BF03-A711D8934237}">
      <dgm:prSet/>
      <dgm:spPr/>
      <dgm:t>
        <a:bodyPr/>
        <a:lstStyle/>
        <a:p>
          <a:endParaRPr lang="en-GB"/>
        </a:p>
      </dgm:t>
    </dgm:pt>
    <dgm:pt modelId="{D89E95ED-02B7-4F8E-9BF0-0F683560131C}">
      <dgm:prSet phldrT="[Text]"/>
      <dgm:spPr/>
      <dgm:t>
        <a:bodyPr/>
        <a:lstStyle/>
        <a:p>
          <a:r>
            <a:rPr lang="en-GB" dirty="0"/>
            <a:t>Risk of development of new resistance</a:t>
          </a:r>
        </a:p>
      </dgm:t>
    </dgm:pt>
    <dgm:pt modelId="{3BEBE3E4-AD04-45F9-8186-453DAB77D1ED}" type="parTrans" cxnId="{ABA03BAE-AF61-46EF-815E-5379AA442A77}">
      <dgm:prSet/>
      <dgm:spPr/>
      <dgm:t>
        <a:bodyPr/>
        <a:lstStyle/>
        <a:p>
          <a:endParaRPr lang="en-GB"/>
        </a:p>
      </dgm:t>
    </dgm:pt>
    <dgm:pt modelId="{672ACDFF-CC27-474D-A617-5FF6756B71C9}" type="sibTrans" cxnId="{ABA03BAE-AF61-46EF-815E-5379AA442A77}">
      <dgm:prSet/>
      <dgm:spPr/>
      <dgm:t>
        <a:bodyPr/>
        <a:lstStyle/>
        <a:p>
          <a:endParaRPr lang="en-GB"/>
        </a:p>
      </dgm:t>
    </dgm:pt>
    <dgm:pt modelId="{31F60A60-B797-410D-905E-1362F265732C}">
      <dgm:prSet phldrT="[Text]"/>
      <dgm:spPr>
        <a:solidFill>
          <a:schemeClr val="accent4">
            <a:lumMod val="60000"/>
            <a:lumOff val="40000"/>
          </a:schemeClr>
        </a:solidFill>
      </dgm:spPr>
      <dgm:t>
        <a:bodyPr/>
        <a:lstStyle/>
        <a:p>
          <a:r>
            <a:rPr lang="en-GB" dirty="0"/>
            <a:t>Drug</a:t>
          </a:r>
        </a:p>
      </dgm:t>
    </dgm:pt>
    <dgm:pt modelId="{66FF4044-0E26-4EB0-91D0-4931CA8CDBB1}" type="parTrans" cxnId="{77C55F4B-9457-4AE7-A16A-4825F3631C7E}">
      <dgm:prSet/>
      <dgm:spPr/>
      <dgm:t>
        <a:bodyPr/>
        <a:lstStyle/>
        <a:p>
          <a:endParaRPr lang="en-GB"/>
        </a:p>
      </dgm:t>
    </dgm:pt>
    <dgm:pt modelId="{C60D4164-1EDA-4A47-A5B2-99E8483C141F}" type="sibTrans" cxnId="{77C55F4B-9457-4AE7-A16A-4825F3631C7E}">
      <dgm:prSet/>
      <dgm:spPr/>
      <dgm:t>
        <a:bodyPr/>
        <a:lstStyle/>
        <a:p>
          <a:endParaRPr lang="en-GB"/>
        </a:p>
      </dgm:t>
    </dgm:pt>
    <dgm:pt modelId="{E34DBBE2-F2E2-47FA-B610-E1325B08B117}">
      <dgm:prSet phldrT="[Text]"/>
      <dgm:spPr/>
      <dgm:t>
        <a:bodyPr/>
        <a:lstStyle/>
        <a:p>
          <a:r>
            <a:rPr lang="en-GB" dirty="0"/>
            <a:t>Penetration</a:t>
          </a:r>
        </a:p>
      </dgm:t>
    </dgm:pt>
    <dgm:pt modelId="{7FF5577C-33AF-402C-A7D3-C5D6EEBB5754}" type="parTrans" cxnId="{C05D0FB0-4248-40A0-AD73-EDFCB1F77BA8}">
      <dgm:prSet/>
      <dgm:spPr/>
      <dgm:t>
        <a:bodyPr/>
        <a:lstStyle/>
        <a:p>
          <a:endParaRPr lang="en-GB"/>
        </a:p>
      </dgm:t>
    </dgm:pt>
    <dgm:pt modelId="{CD8ADC2D-B477-4B1A-9400-7C293282EBDD}" type="sibTrans" cxnId="{C05D0FB0-4248-40A0-AD73-EDFCB1F77BA8}">
      <dgm:prSet/>
      <dgm:spPr/>
      <dgm:t>
        <a:bodyPr/>
        <a:lstStyle/>
        <a:p>
          <a:endParaRPr lang="en-GB"/>
        </a:p>
      </dgm:t>
    </dgm:pt>
    <dgm:pt modelId="{647D4977-AB51-47C3-AABB-A3E905E8B953}">
      <dgm:prSet phldrT="[Text]"/>
      <dgm:spPr/>
      <dgm:t>
        <a:bodyPr/>
        <a:lstStyle/>
        <a:p>
          <a:r>
            <a:rPr lang="en-GB" dirty="0"/>
            <a:t>Side effects</a:t>
          </a:r>
        </a:p>
      </dgm:t>
    </dgm:pt>
    <dgm:pt modelId="{BBB2B635-F9E0-47DB-B065-2C611B79770F}" type="parTrans" cxnId="{ADA84676-E9E4-40F8-818B-482FBFF7986D}">
      <dgm:prSet/>
      <dgm:spPr/>
      <dgm:t>
        <a:bodyPr/>
        <a:lstStyle/>
        <a:p>
          <a:endParaRPr lang="en-GB"/>
        </a:p>
      </dgm:t>
    </dgm:pt>
    <dgm:pt modelId="{B3BC9FE3-9881-4FB9-9523-F6E207C4CFBD}" type="sibTrans" cxnId="{ADA84676-E9E4-40F8-818B-482FBFF7986D}">
      <dgm:prSet/>
      <dgm:spPr/>
      <dgm:t>
        <a:bodyPr/>
        <a:lstStyle/>
        <a:p>
          <a:endParaRPr lang="en-GB"/>
        </a:p>
      </dgm:t>
    </dgm:pt>
    <dgm:pt modelId="{8209B992-ED88-4744-AF10-D026899FD544}">
      <dgm:prSet phldrT="[Text]"/>
      <dgm:spPr>
        <a:solidFill>
          <a:srgbClr val="FFC000"/>
        </a:solidFill>
      </dgm:spPr>
      <dgm:t>
        <a:bodyPr/>
        <a:lstStyle/>
        <a:p>
          <a:r>
            <a:rPr lang="en-GB" dirty="0"/>
            <a:t>Society</a:t>
          </a:r>
        </a:p>
      </dgm:t>
    </dgm:pt>
    <dgm:pt modelId="{FCE84B43-F78A-4292-B9A4-B197CF3EC36D}" type="parTrans" cxnId="{D105D2E9-9402-41BD-BBC3-7B9A819F1BDE}">
      <dgm:prSet/>
      <dgm:spPr/>
      <dgm:t>
        <a:bodyPr/>
        <a:lstStyle/>
        <a:p>
          <a:endParaRPr lang="en-GB"/>
        </a:p>
      </dgm:t>
    </dgm:pt>
    <dgm:pt modelId="{A443569B-825D-4B51-ACBB-81471BFD4325}" type="sibTrans" cxnId="{D105D2E9-9402-41BD-BBC3-7B9A819F1BDE}">
      <dgm:prSet/>
      <dgm:spPr/>
      <dgm:t>
        <a:bodyPr/>
        <a:lstStyle/>
        <a:p>
          <a:endParaRPr lang="en-GB"/>
        </a:p>
      </dgm:t>
    </dgm:pt>
    <dgm:pt modelId="{C499CCC5-2FC2-43CB-ABF4-6280E847EF69}">
      <dgm:prSet phldrT="[Text]"/>
      <dgm:spPr/>
      <dgm:t>
        <a:bodyPr/>
        <a:lstStyle/>
        <a:p>
          <a:r>
            <a:rPr lang="en-GB" dirty="0"/>
            <a:t>Risk for future infections</a:t>
          </a:r>
        </a:p>
      </dgm:t>
    </dgm:pt>
    <dgm:pt modelId="{9EA338FA-FC0E-4B3F-83D8-9403C4AA7037}" type="parTrans" cxnId="{F6F54262-CEE1-4129-AE14-DF2751F56977}">
      <dgm:prSet/>
      <dgm:spPr/>
      <dgm:t>
        <a:bodyPr/>
        <a:lstStyle/>
        <a:p>
          <a:endParaRPr lang="en-GB"/>
        </a:p>
      </dgm:t>
    </dgm:pt>
    <dgm:pt modelId="{8514B722-A451-46B5-B1A4-77FF449C219C}" type="sibTrans" cxnId="{F6F54262-CEE1-4129-AE14-DF2751F56977}">
      <dgm:prSet/>
      <dgm:spPr/>
      <dgm:t>
        <a:bodyPr/>
        <a:lstStyle/>
        <a:p>
          <a:endParaRPr lang="en-GB"/>
        </a:p>
      </dgm:t>
    </dgm:pt>
    <dgm:pt modelId="{FA8C0BB6-4DCF-406A-B721-6912C44924E2}">
      <dgm:prSet phldrT="[Text]"/>
      <dgm:spPr/>
      <dgm:t>
        <a:bodyPr/>
        <a:lstStyle/>
        <a:p>
          <a:r>
            <a:rPr lang="en-GB" dirty="0"/>
            <a:t>Risk of relapse</a:t>
          </a:r>
        </a:p>
      </dgm:t>
    </dgm:pt>
    <dgm:pt modelId="{D3111D58-DFF0-49BF-AF91-DC04BCBE6A49}" type="parTrans" cxnId="{CE7A63AA-9955-4F64-B140-50868F78BEDB}">
      <dgm:prSet/>
      <dgm:spPr/>
      <dgm:t>
        <a:bodyPr/>
        <a:lstStyle/>
        <a:p>
          <a:endParaRPr lang="en-GB"/>
        </a:p>
      </dgm:t>
    </dgm:pt>
    <dgm:pt modelId="{9A2064FC-8424-48C4-BC81-EE0D04F58677}" type="sibTrans" cxnId="{CE7A63AA-9955-4F64-B140-50868F78BEDB}">
      <dgm:prSet/>
      <dgm:spPr/>
      <dgm:t>
        <a:bodyPr/>
        <a:lstStyle/>
        <a:p>
          <a:endParaRPr lang="en-GB"/>
        </a:p>
      </dgm:t>
    </dgm:pt>
    <dgm:pt modelId="{F99C6FA2-B744-498C-9625-C2D6004CFC90}">
      <dgm:prSet phldrT="[Text]"/>
      <dgm:spPr/>
      <dgm:t>
        <a:bodyPr/>
        <a:lstStyle/>
        <a:p>
          <a:r>
            <a:rPr lang="en-GB" dirty="0"/>
            <a:t>Selection of resistance</a:t>
          </a:r>
        </a:p>
      </dgm:t>
    </dgm:pt>
    <dgm:pt modelId="{3D0F1B42-4ED5-40C1-9BA9-C26D9BE1C0DF}" type="parTrans" cxnId="{90284BB3-F9C8-4C9B-8424-868F1BE1CFA6}">
      <dgm:prSet/>
      <dgm:spPr/>
      <dgm:t>
        <a:bodyPr/>
        <a:lstStyle/>
        <a:p>
          <a:endParaRPr lang="en-GB"/>
        </a:p>
      </dgm:t>
    </dgm:pt>
    <dgm:pt modelId="{DCA167A9-F9A2-4417-B4CD-B01E6CC25902}" type="sibTrans" cxnId="{90284BB3-F9C8-4C9B-8424-868F1BE1CFA6}">
      <dgm:prSet/>
      <dgm:spPr/>
      <dgm:t>
        <a:bodyPr/>
        <a:lstStyle/>
        <a:p>
          <a:endParaRPr lang="en-GB"/>
        </a:p>
      </dgm:t>
    </dgm:pt>
    <dgm:pt modelId="{3D9E09C8-4B8C-4210-8B68-FFB261002B2A}">
      <dgm:prSet phldrT="[Text]"/>
      <dgm:spPr/>
      <dgm:t>
        <a:bodyPr/>
        <a:lstStyle/>
        <a:p>
          <a:r>
            <a:rPr lang="en-GB" dirty="0"/>
            <a:t>Mono vs combi</a:t>
          </a:r>
        </a:p>
      </dgm:t>
    </dgm:pt>
    <dgm:pt modelId="{AE35BD90-7062-43A5-AED6-3208331E86DA}" type="parTrans" cxnId="{798C7648-5378-4114-975B-237917DE15FE}">
      <dgm:prSet/>
      <dgm:spPr/>
      <dgm:t>
        <a:bodyPr/>
        <a:lstStyle/>
        <a:p>
          <a:endParaRPr lang="en-GB"/>
        </a:p>
      </dgm:t>
    </dgm:pt>
    <dgm:pt modelId="{25E21288-2E1F-445D-948F-A5CA09FC2E07}" type="sibTrans" cxnId="{798C7648-5378-4114-975B-237917DE15FE}">
      <dgm:prSet/>
      <dgm:spPr/>
      <dgm:t>
        <a:bodyPr/>
        <a:lstStyle/>
        <a:p>
          <a:endParaRPr lang="en-GB"/>
        </a:p>
      </dgm:t>
    </dgm:pt>
    <dgm:pt modelId="{F0E0ACD0-B685-4B93-909A-214862AD50B3}">
      <dgm:prSet phldrT="[Text]"/>
      <dgm:spPr/>
      <dgm:t>
        <a:bodyPr/>
        <a:lstStyle/>
        <a:p>
          <a:r>
            <a:rPr lang="en-GB" dirty="0"/>
            <a:t>Ward colonisation pressure</a:t>
          </a:r>
        </a:p>
      </dgm:t>
    </dgm:pt>
    <dgm:pt modelId="{F5E30F3D-B1B6-47A4-BD79-AE236BD4BCBB}" type="parTrans" cxnId="{D89A2CB9-0074-4527-BFC6-6845CFBCD357}">
      <dgm:prSet/>
      <dgm:spPr/>
      <dgm:t>
        <a:bodyPr/>
        <a:lstStyle/>
        <a:p>
          <a:endParaRPr lang="en-GB"/>
        </a:p>
      </dgm:t>
    </dgm:pt>
    <dgm:pt modelId="{99B06418-F90A-4354-AAC2-354FD03E28B0}" type="sibTrans" cxnId="{D89A2CB9-0074-4527-BFC6-6845CFBCD357}">
      <dgm:prSet/>
      <dgm:spPr/>
      <dgm:t>
        <a:bodyPr/>
        <a:lstStyle/>
        <a:p>
          <a:endParaRPr lang="en-GB"/>
        </a:p>
      </dgm:t>
    </dgm:pt>
    <dgm:pt modelId="{5DA7100B-C41F-44BC-81CB-34D583835FE9}">
      <dgm:prSet phldrT="[Text]"/>
      <dgm:spPr/>
      <dgm:t>
        <a:bodyPr/>
        <a:lstStyle/>
        <a:p>
          <a:r>
            <a:rPr lang="en-GB" dirty="0"/>
            <a:t>Risk of resistance in community</a:t>
          </a:r>
        </a:p>
      </dgm:t>
    </dgm:pt>
    <dgm:pt modelId="{3D149605-A95F-419B-A2C2-5FD137D69F60}" type="parTrans" cxnId="{F5D2D8E0-BA6F-4A28-9A32-1DBB47D840AF}">
      <dgm:prSet/>
      <dgm:spPr/>
      <dgm:t>
        <a:bodyPr/>
        <a:lstStyle/>
        <a:p>
          <a:endParaRPr lang="en-GB"/>
        </a:p>
      </dgm:t>
    </dgm:pt>
    <dgm:pt modelId="{532A2941-102D-41AA-B6B4-912ED657B4F9}" type="sibTrans" cxnId="{F5D2D8E0-BA6F-4A28-9A32-1DBB47D840AF}">
      <dgm:prSet/>
      <dgm:spPr/>
      <dgm:t>
        <a:bodyPr/>
        <a:lstStyle/>
        <a:p>
          <a:endParaRPr lang="en-GB"/>
        </a:p>
      </dgm:t>
    </dgm:pt>
    <dgm:pt modelId="{2DF6B393-8AC5-45EC-8742-ECA9EBF6A65C}">
      <dgm:prSet phldrT="[Text]"/>
      <dgm:spPr/>
      <dgm:t>
        <a:bodyPr/>
        <a:lstStyle/>
        <a:p>
          <a:r>
            <a:rPr lang="en-GB" dirty="0"/>
            <a:t>Comorbidities</a:t>
          </a:r>
        </a:p>
      </dgm:t>
    </dgm:pt>
    <dgm:pt modelId="{FA55AFF4-4983-4E0E-9EB5-93DAAE7D5565}" type="parTrans" cxnId="{0FC5666F-5E67-477A-B5BB-BDFF6140C476}">
      <dgm:prSet/>
      <dgm:spPr/>
      <dgm:t>
        <a:bodyPr/>
        <a:lstStyle/>
        <a:p>
          <a:endParaRPr lang="en-GB"/>
        </a:p>
      </dgm:t>
    </dgm:pt>
    <dgm:pt modelId="{993D934D-CBF7-48CE-BAEA-25CECFFFB8CD}" type="sibTrans" cxnId="{0FC5666F-5E67-477A-B5BB-BDFF6140C476}">
      <dgm:prSet/>
      <dgm:spPr/>
      <dgm:t>
        <a:bodyPr/>
        <a:lstStyle/>
        <a:p>
          <a:endParaRPr lang="en-GB"/>
        </a:p>
      </dgm:t>
    </dgm:pt>
    <dgm:pt modelId="{68020991-BD09-4E47-B5FF-E7C616F97346}" type="pres">
      <dgm:prSet presAssocID="{15F9EF8A-52D4-4159-9FD8-69722DD9ACD7}" presName="Name0" presStyleCnt="0">
        <dgm:presLayoutVars>
          <dgm:dir/>
          <dgm:animLvl val="lvl"/>
          <dgm:resizeHandles val="exact"/>
        </dgm:presLayoutVars>
      </dgm:prSet>
      <dgm:spPr/>
    </dgm:pt>
    <dgm:pt modelId="{FFFAC962-8AD1-4A55-8C0F-55E36909B29E}" type="pres">
      <dgm:prSet presAssocID="{15F9EF8A-52D4-4159-9FD8-69722DD9ACD7}" presName="tSp" presStyleCnt="0"/>
      <dgm:spPr/>
    </dgm:pt>
    <dgm:pt modelId="{E50299DD-DA20-406C-A75D-68E113B9A929}" type="pres">
      <dgm:prSet presAssocID="{15F9EF8A-52D4-4159-9FD8-69722DD9ACD7}" presName="bSp" presStyleCnt="0"/>
      <dgm:spPr/>
    </dgm:pt>
    <dgm:pt modelId="{4F62C398-8F3D-4610-8AFF-2A9A3919B5BD}" type="pres">
      <dgm:prSet presAssocID="{15F9EF8A-52D4-4159-9FD8-69722DD9ACD7}" presName="process" presStyleCnt="0"/>
      <dgm:spPr/>
    </dgm:pt>
    <dgm:pt modelId="{46C80680-E7BA-483C-8142-C72BC16BDE7D}" type="pres">
      <dgm:prSet presAssocID="{6D797F39-B437-4660-BB44-D0783F352B83}" presName="composite1" presStyleCnt="0"/>
      <dgm:spPr/>
    </dgm:pt>
    <dgm:pt modelId="{FC31A914-DB6C-49DD-A577-E65A304ED4D9}" type="pres">
      <dgm:prSet presAssocID="{6D797F39-B437-4660-BB44-D0783F352B83}" presName="dummyNode1" presStyleLbl="node1" presStyleIdx="0" presStyleCnt="4"/>
      <dgm:spPr/>
    </dgm:pt>
    <dgm:pt modelId="{FCC2651E-C61B-4626-AB9A-395CDCC2D24D}" type="pres">
      <dgm:prSet presAssocID="{6D797F39-B437-4660-BB44-D0783F352B83}" presName="childNode1" presStyleLbl="bgAcc1" presStyleIdx="0" presStyleCnt="4">
        <dgm:presLayoutVars>
          <dgm:bulletEnabled val="1"/>
        </dgm:presLayoutVars>
      </dgm:prSet>
      <dgm:spPr/>
    </dgm:pt>
    <dgm:pt modelId="{5B620E50-D44C-4991-8840-E087BF3EEE75}" type="pres">
      <dgm:prSet presAssocID="{6D797F39-B437-4660-BB44-D0783F352B83}" presName="childNode1tx" presStyleLbl="bgAcc1" presStyleIdx="0" presStyleCnt="4">
        <dgm:presLayoutVars>
          <dgm:bulletEnabled val="1"/>
        </dgm:presLayoutVars>
      </dgm:prSet>
      <dgm:spPr/>
    </dgm:pt>
    <dgm:pt modelId="{39CA2062-6C15-4703-BBBB-A6366FDB37B4}" type="pres">
      <dgm:prSet presAssocID="{6D797F39-B437-4660-BB44-D0783F352B83}" presName="parentNode1" presStyleLbl="node1" presStyleIdx="0" presStyleCnt="4">
        <dgm:presLayoutVars>
          <dgm:chMax val="1"/>
          <dgm:bulletEnabled val="1"/>
        </dgm:presLayoutVars>
      </dgm:prSet>
      <dgm:spPr/>
    </dgm:pt>
    <dgm:pt modelId="{84482B9F-6C83-4005-A189-2653E16E3BA7}" type="pres">
      <dgm:prSet presAssocID="{6D797F39-B437-4660-BB44-D0783F352B83}" presName="connSite1" presStyleCnt="0"/>
      <dgm:spPr/>
    </dgm:pt>
    <dgm:pt modelId="{4C9DED0B-FBB8-4477-8873-0DE796981130}" type="pres">
      <dgm:prSet presAssocID="{84058BEC-7009-4D87-A378-5220F4279984}" presName="Name9" presStyleLbl="sibTrans2D1" presStyleIdx="0" presStyleCnt="3"/>
      <dgm:spPr/>
    </dgm:pt>
    <dgm:pt modelId="{DD54C7B7-DCC4-495E-BA7B-54B523C75430}" type="pres">
      <dgm:prSet presAssocID="{2D94D9E1-5774-4BFB-AC1B-0C2250150742}" presName="composite2" presStyleCnt="0"/>
      <dgm:spPr/>
    </dgm:pt>
    <dgm:pt modelId="{7D20F9A6-AB31-40F9-9840-E2B71330AA43}" type="pres">
      <dgm:prSet presAssocID="{2D94D9E1-5774-4BFB-AC1B-0C2250150742}" presName="dummyNode2" presStyleLbl="node1" presStyleIdx="0" presStyleCnt="4"/>
      <dgm:spPr/>
    </dgm:pt>
    <dgm:pt modelId="{646E03A4-C9FA-42A4-B773-B4BE2D4820C7}" type="pres">
      <dgm:prSet presAssocID="{2D94D9E1-5774-4BFB-AC1B-0C2250150742}" presName="childNode2" presStyleLbl="bgAcc1" presStyleIdx="1" presStyleCnt="4">
        <dgm:presLayoutVars>
          <dgm:bulletEnabled val="1"/>
        </dgm:presLayoutVars>
      </dgm:prSet>
      <dgm:spPr/>
    </dgm:pt>
    <dgm:pt modelId="{D7F7BFA4-3B82-4BFA-AE61-59C00CDD798A}" type="pres">
      <dgm:prSet presAssocID="{2D94D9E1-5774-4BFB-AC1B-0C2250150742}" presName="childNode2tx" presStyleLbl="bgAcc1" presStyleIdx="1" presStyleCnt="4">
        <dgm:presLayoutVars>
          <dgm:bulletEnabled val="1"/>
        </dgm:presLayoutVars>
      </dgm:prSet>
      <dgm:spPr/>
    </dgm:pt>
    <dgm:pt modelId="{4BF1B282-12D7-4A11-9C05-186D1EC30738}" type="pres">
      <dgm:prSet presAssocID="{2D94D9E1-5774-4BFB-AC1B-0C2250150742}" presName="parentNode2" presStyleLbl="node1" presStyleIdx="1" presStyleCnt="4">
        <dgm:presLayoutVars>
          <dgm:chMax val="0"/>
          <dgm:bulletEnabled val="1"/>
        </dgm:presLayoutVars>
      </dgm:prSet>
      <dgm:spPr/>
    </dgm:pt>
    <dgm:pt modelId="{F3EF41EF-3DEC-4E3C-8789-DFFEE65AABC1}" type="pres">
      <dgm:prSet presAssocID="{2D94D9E1-5774-4BFB-AC1B-0C2250150742}" presName="connSite2" presStyleCnt="0"/>
      <dgm:spPr/>
    </dgm:pt>
    <dgm:pt modelId="{ECC54DA7-1DB7-4768-89FF-7B50F3B2094D}" type="pres">
      <dgm:prSet presAssocID="{3CA32E83-0E28-417B-97BB-4AB4FCA53824}" presName="Name18" presStyleLbl="sibTrans2D1" presStyleIdx="1" presStyleCnt="3"/>
      <dgm:spPr/>
    </dgm:pt>
    <dgm:pt modelId="{56F7664F-6487-405B-8AB1-2480CFB61BF1}" type="pres">
      <dgm:prSet presAssocID="{31F60A60-B797-410D-905E-1362F265732C}" presName="composite1" presStyleCnt="0"/>
      <dgm:spPr/>
    </dgm:pt>
    <dgm:pt modelId="{0D7B6F1A-6AFF-4293-B86C-8D4C81B67C56}" type="pres">
      <dgm:prSet presAssocID="{31F60A60-B797-410D-905E-1362F265732C}" presName="dummyNode1" presStyleLbl="node1" presStyleIdx="1" presStyleCnt="4"/>
      <dgm:spPr/>
    </dgm:pt>
    <dgm:pt modelId="{76D3F6F7-28D0-4569-9047-2A3ADD08D224}" type="pres">
      <dgm:prSet presAssocID="{31F60A60-B797-410D-905E-1362F265732C}" presName="childNode1" presStyleLbl="bgAcc1" presStyleIdx="2" presStyleCnt="4">
        <dgm:presLayoutVars>
          <dgm:bulletEnabled val="1"/>
        </dgm:presLayoutVars>
      </dgm:prSet>
      <dgm:spPr/>
    </dgm:pt>
    <dgm:pt modelId="{7767258B-E0C1-4E36-BF46-1C2DE3D8B236}" type="pres">
      <dgm:prSet presAssocID="{31F60A60-B797-410D-905E-1362F265732C}" presName="childNode1tx" presStyleLbl="bgAcc1" presStyleIdx="2" presStyleCnt="4">
        <dgm:presLayoutVars>
          <dgm:bulletEnabled val="1"/>
        </dgm:presLayoutVars>
      </dgm:prSet>
      <dgm:spPr/>
    </dgm:pt>
    <dgm:pt modelId="{3C96840A-914A-46C9-B6E4-DC262EDA728D}" type="pres">
      <dgm:prSet presAssocID="{31F60A60-B797-410D-905E-1362F265732C}" presName="parentNode1" presStyleLbl="node1" presStyleIdx="2" presStyleCnt="4">
        <dgm:presLayoutVars>
          <dgm:chMax val="1"/>
          <dgm:bulletEnabled val="1"/>
        </dgm:presLayoutVars>
      </dgm:prSet>
      <dgm:spPr/>
    </dgm:pt>
    <dgm:pt modelId="{D13BEBC2-8493-431F-890E-D735FF7D84C4}" type="pres">
      <dgm:prSet presAssocID="{31F60A60-B797-410D-905E-1362F265732C}" presName="connSite1" presStyleCnt="0"/>
      <dgm:spPr/>
    </dgm:pt>
    <dgm:pt modelId="{6FEFFF33-1747-41D1-A7D7-7555DFBFF6BB}" type="pres">
      <dgm:prSet presAssocID="{C60D4164-1EDA-4A47-A5B2-99E8483C141F}" presName="Name9" presStyleLbl="sibTrans2D1" presStyleIdx="2" presStyleCnt="3"/>
      <dgm:spPr/>
    </dgm:pt>
    <dgm:pt modelId="{EEB5D45A-9AA7-41B8-960A-9F6E1337ACE4}" type="pres">
      <dgm:prSet presAssocID="{8209B992-ED88-4744-AF10-D026899FD544}" presName="composite2" presStyleCnt="0"/>
      <dgm:spPr/>
    </dgm:pt>
    <dgm:pt modelId="{EF1CAB34-AF03-4B85-AC09-E6A42DAEB86E}" type="pres">
      <dgm:prSet presAssocID="{8209B992-ED88-4744-AF10-D026899FD544}" presName="dummyNode2" presStyleLbl="node1" presStyleIdx="2" presStyleCnt="4"/>
      <dgm:spPr/>
    </dgm:pt>
    <dgm:pt modelId="{68749A6F-2158-4EDF-944D-0A2B45B00D67}" type="pres">
      <dgm:prSet presAssocID="{8209B992-ED88-4744-AF10-D026899FD544}" presName="childNode2" presStyleLbl="bgAcc1" presStyleIdx="3" presStyleCnt="4">
        <dgm:presLayoutVars>
          <dgm:bulletEnabled val="1"/>
        </dgm:presLayoutVars>
      </dgm:prSet>
      <dgm:spPr/>
    </dgm:pt>
    <dgm:pt modelId="{EC0D6EAD-2976-4F44-8B91-7B061B6F0BFC}" type="pres">
      <dgm:prSet presAssocID="{8209B992-ED88-4744-AF10-D026899FD544}" presName="childNode2tx" presStyleLbl="bgAcc1" presStyleIdx="3" presStyleCnt="4">
        <dgm:presLayoutVars>
          <dgm:bulletEnabled val="1"/>
        </dgm:presLayoutVars>
      </dgm:prSet>
      <dgm:spPr/>
    </dgm:pt>
    <dgm:pt modelId="{85BD47F2-95C3-4C07-9AAF-B0A755360D42}" type="pres">
      <dgm:prSet presAssocID="{8209B992-ED88-4744-AF10-D026899FD544}" presName="parentNode2" presStyleLbl="node1" presStyleIdx="3" presStyleCnt="4">
        <dgm:presLayoutVars>
          <dgm:chMax val="0"/>
          <dgm:bulletEnabled val="1"/>
        </dgm:presLayoutVars>
      </dgm:prSet>
      <dgm:spPr/>
    </dgm:pt>
    <dgm:pt modelId="{13B6C9D8-8CCD-48BD-8F8A-E4DF7C0C3AE2}" type="pres">
      <dgm:prSet presAssocID="{8209B992-ED88-4744-AF10-D026899FD544}" presName="connSite2" presStyleCnt="0"/>
      <dgm:spPr/>
    </dgm:pt>
  </dgm:ptLst>
  <dgm:cxnLst>
    <dgm:cxn modelId="{09872B06-24B7-452D-9298-6B730413695E}" type="presOf" srcId="{31009B6B-9974-4FB8-A191-DB687F29F843}" destId="{5B620E50-D44C-4991-8840-E087BF3EEE75}" srcOrd="1" destOrd="0" presId="urn:microsoft.com/office/officeart/2005/8/layout/hProcess4"/>
    <dgm:cxn modelId="{97D75D19-A462-4AAC-92EB-A337F4E91528}" type="presOf" srcId="{D89E95ED-02B7-4F8E-9BF0-0F683560131C}" destId="{646E03A4-C9FA-42A4-B773-B4BE2D4820C7}" srcOrd="0" destOrd="2" presId="urn:microsoft.com/office/officeart/2005/8/layout/hProcess4"/>
    <dgm:cxn modelId="{53E6F41A-1950-4585-8195-ACD33ACD0C54}" type="presOf" srcId="{2DF6B393-8AC5-45EC-8742-ECA9EBF6A65C}" destId="{5B620E50-D44C-4991-8840-E087BF3EEE75}" srcOrd="1" destOrd="2" presId="urn:microsoft.com/office/officeart/2005/8/layout/hProcess4"/>
    <dgm:cxn modelId="{A28EA02C-A377-48FA-9E59-E61CFEEA6A6C}" type="presOf" srcId="{8209B992-ED88-4744-AF10-D026899FD544}" destId="{85BD47F2-95C3-4C07-9AAF-B0A755360D42}" srcOrd="0" destOrd="0" presId="urn:microsoft.com/office/officeart/2005/8/layout/hProcess4"/>
    <dgm:cxn modelId="{F324742D-BC0F-431F-AA69-F6B185F363F0}" type="presOf" srcId="{5EEB9575-B848-4959-832B-3D678F0BB6D4}" destId="{D7F7BFA4-3B82-4BFA-AE61-59C00CDD798A}" srcOrd="1" destOrd="0" presId="urn:microsoft.com/office/officeart/2005/8/layout/hProcess4"/>
    <dgm:cxn modelId="{DC0B6131-95D0-4946-BF03-A711D8934237}" srcId="{2D94D9E1-5774-4BFB-AC1B-0C2250150742}" destId="{5EEB9575-B848-4959-832B-3D678F0BB6D4}" srcOrd="0" destOrd="0" parTransId="{0815FE12-AD95-4769-9C02-01F4BC0FCED5}" sibTransId="{B5E8566F-3839-4485-A26F-BEAA7B198BEF}"/>
    <dgm:cxn modelId="{FC86065B-8B98-4C61-8915-15DC133C3229}" type="presOf" srcId="{C499CCC5-2FC2-43CB-ABF4-6280E847EF69}" destId="{5B620E50-D44C-4991-8840-E087BF3EEE75}" srcOrd="1" destOrd="3" presId="urn:microsoft.com/office/officeart/2005/8/layout/hProcess4"/>
    <dgm:cxn modelId="{4FA61560-147F-43C5-9C6F-E19D59704C95}" type="presOf" srcId="{2DF6B393-8AC5-45EC-8742-ECA9EBF6A65C}" destId="{FCC2651E-C61B-4626-AB9A-395CDCC2D24D}" srcOrd="0" destOrd="2" presId="urn:microsoft.com/office/officeart/2005/8/layout/hProcess4"/>
    <dgm:cxn modelId="{F6F54262-CEE1-4129-AE14-DF2751F56977}" srcId="{6D797F39-B437-4660-BB44-D0783F352B83}" destId="{C499CCC5-2FC2-43CB-ABF4-6280E847EF69}" srcOrd="3" destOrd="0" parTransId="{9EA338FA-FC0E-4B3F-83D8-9403C4AA7037}" sibTransId="{8514B722-A451-46B5-B1A4-77FF449C219C}"/>
    <dgm:cxn modelId="{9711F943-5BBC-42DE-A393-54104060AF7C}" type="presOf" srcId="{C60D4164-1EDA-4A47-A5B2-99E8483C141F}" destId="{6FEFFF33-1747-41D1-A7D7-7555DFBFF6BB}" srcOrd="0" destOrd="0" presId="urn:microsoft.com/office/officeart/2005/8/layout/hProcess4"/>
    <dgm:cxn modelId="{A4C22764-0663-4E35-99B6-DB280D10AE68}" type="presOf" srcId="{2D94D9E1-5774-4BFB-AC1B-0C2250150742}" destId="{4BF1B282-12D7-4A11-9C05-186D1EC30738}" srcOrd="0" destOrd="0" presId="urn:microsoft.com/office/officeart/2005/8/layout/hProcess4"/>
    <dgm:cxn modelId="{73EB4546-ACE9-4CAC-A9EB-79D96A461D5F}" type="presOf" srcId="{FA8C0BB6-4DCF-406A-B721-6912C44924E2}" destId="{646E03A4-C9FA-42A4-B773-B4BE2D4820C7}" srcOrd="0" destOrd="1" presId="urn:microsoft.com/office/officeart/2005/8/layout/hProcess4"/>
    <dgm:cxn modelId="{798C7648-5378-4114-975B-237917DE15FE}" srcId="{31F60A60-B797-410D-905E-1362F265732C}" destId="{3D9E09C8-4B8C-4210-8B68-FFB261002B2A}" srcOrd="3" destOrd="0" parTransId="{AE35BD90-7062-43A5-AED6-3208331E86DA}" sibTransId="{25E21288-2E1F-445D-948F-A5CA09FC2E07}"/>
    <dgm:cxn modelId="{5B78B868-623F-4A24-BA2E-8D5AAEB2B41F}" type="presOf" srcId="{F0E0ACD0-B685-4B93-909A-214862AD50B3}" destId="{68749A6F-2158-4EDF-944D-0A2B45B00D67}" srcOrd="0" destOrd="0" presId="urn:microsoft.com/office/officeart/2005/8/layout/hProcess4"/>
    <dgm:cxn modelId="{E7E2FC69-5E51-4D9B-8B20-DC43F01234BE}" type="presOf" srcId="{C9BED68E-FBD0-4A30-985A-EE67366A2EAE}" destId="{5B620E50-D44C-4991-8840-E087BF3EEE75}" srcOrd="1" destOrd="1" presId="urn:microsoft.com/office/officeart/2005/8/layout/hProcess4"/>
    <dgm:cxn modelId="{77C55F4B-9457-4AE7-A16A-4825F3631C7E}" srcId="{15F9EF8A-52D4-4159-9FD8-69722DD9ACD7}" destId="{31F60A60-B797-410D-905E-1362F265732C}" srcOrd="2" destOrd="0" parTransId="{66FF4044-0E26-4EB0-91D0-4931CA8CDBB1}" sibTransId="{C60D4164-1EDA-4A47-A5B2-99E8483C141F}"/>
    <dgm:cxn modelId="{48D0CC4D-E79D-4F56-B667-590C4679473E}" type="presOf" srcId="{F99C6FA2-B744-498C-9625-C2D6004CFC90}" destId="{7767258B-E0C1-4E36-BF46-1C2DE3D8B236}" srcOrd="1" destOrd="2" presId="urn:microsoft.com/office/officeart/2005/8/layout/hProcess4"/>
    <dgm:cxn modelId="{0FC5666F-5E67-477A-B5BB-BDFF6140C476}" srcId="{6D797F39-B437-4660-BB44-D0783F352B83}" destId="{2DF6B393-8AC5-45EC-8742-ECA9EBF6A65C}" srcOrd="2" destOrd="0" parTransId="{FA55AFF4-4983-4E0E-9EB5-93DAAE7D5565}" sibTransId="{993D934D-CBF7-48CE-BAEA-25CECFFFB8CD}"/>
    <dgm:cxn modelId="{C9082350-46DA-4F31-9ABF-9648AEC044BE}" type="presOf" srcId="{84058BEC-7009-4D87-A378-5220F4279984}" destId="{4C9DED0B-FBB8-4477-8873-0DE796981130}" srcOrd="0" destOrd="0" presId="urn:microsoft.com/office/officeart/2005/8/layout/hProcess4"/>
    <dgm:cxn modelId="{2E64E751-D05A-41BD-9190-8EE410C1CD13}" type="presOf" srcId="{647D4977-AB51-47C3-AABB-A3E905E8B953}" destId="{76D3F6F7-28D0-4569-9047-2A3ADD08D224}" srcOrd="0" destOrd="1" presId="urn:microsoft.com/office/officeart/2005/8/layout/hProcess4"/>
    <dgm:cxn modelId="{ADA84676-E9E4-40F8-818B-482FBFF7986D}" srcId="{31F60A60-B797-410D-905E-1362F265732C}" destId="{647D4977-AB51-47C3-AABB-A3E905E8B953}" srcOrd="1" destOrd="0" parTransId="{BBB2B635-F9E0-47DB-B065-2C611B79770F}" sibTransId="{B3BC9FE3-9881-4FB9-9523-F6E207C4CFBD}"/>
    <dgm:cxn modelId="{58798D7B-5363-4903-B6D8-46F96FBE9E22}" type="presOf" srcId="{5EEB9575-B848-4959-832B-3D678F0BB6D4}" destId="{646E03A4-C9FA-42A4-B773-B4BE2D4820C7}" srcOrd="0" destOrd="0" presId="urn:microsoft.com/office/officeart/2005/8/layout/hProcess4"/>
    <dgm:cxn modelId="{4A41048E-6DA3-4101-88F1-87413DBE75B7}" type="presOf" srcId="{E34DBBE2-F2E2-47FA-B610-E1325B08B117}" destId="{76D3F6F7-28D0-4569-9047-2A3ADD08D224}" srcOrd="0" destOrd="0" presId="urn:microsoft.com/office/officeart/2005/8/layout/hProcess4"/>
    <dgm:cxn modelId="{9CCD4295-57E7-4B1A-B068-66CF87833B7D}" type="presOf" srcId="{D89E95ED-02B7-4F8E-9BF0-0F683560131C}" destId="{D7F7BFA4-3B82-4BFA-AE61-59C00CDD798A}" srcOrd="1" destOrd="2" presId="urn:microsoft.com/office/officeart/2005/8/layout/hProcess4"/>
    <dgm:cxn modelId="{917F799C-4C08-4FFF-BEFD-084CE1CE83BA}" srcId="{6D797F39-B437-4660-BB44-D0783F352B83}" destId="{31009B6B-9974-4FB8-A191-DB687F29F843}" srcOrd="0" destOrd="0" parTransId="{0188921C-1FAB-48E9-974D-3B529B9C8AEB}" sibTransId="{9D031128-B517-4829-A452-16B57DB394D7}"/>
    <dgm:cxn modelId="{CF35F1A9-C5D0-48FC-BB69-7206ED0A7F24}" type="presOf" srcId="{6D797F39-B437-4660-BB44-D0783F352B83}" destId="{39CA2062-6C15-4703-BBBB-A6366FDB37B4}" srcOrd="0" destOrd="0" presId="urn:microsoft.com/office/officeart/2005/8/layout/hProcess4"/>
    <dgm:cxn modelId="{CE7A63AA-9955-4F64-B140-50868F78BEDB}" srcId="{2D94D9E1-5774-4BFB-AC1B-0C2250150742}" destId="{FA8C0BB6-4DCF-406A-B721-6912C44924E2}" srcOrd="1" destOrd="0" parTransId="{D3111D58-DFF0-49BF-AF91-DC04BCBE6A49}" sibTransId="{9A2064FC-8424-48C4-BC81-EE0D04F58677}"/>
    <dgm:cxn modelId="{1157C3AA-BED6-4586-A061-35FA548168B7}" type="presOf" srcId="{5DA7100B-C41F-44BC-81CB-34D583835FE9}" destId="{68749A6F-2158-4EDF-944D-0A2B45B00D67}" srcOrd="0" destOrd="1" presId="urn:microsoft.com/office/officeart/2005/8/layout/hProcess4"/>
    <dgm:cxn modelId="{FF3419AD-AD2E-48D5-824E-174E1D8F1F7E}" srcId="{6D797F39-B437-4660-BB44-D0783F352B83}" destId="{C9BED68E-FBD0-4A30-985A-EE67366A2EAE}" srcOrd="1" destOrd="0" parTransId="{79C8FE19-C3A1-4694-861B-ECB069E36F04}" sibTransId="{76E71921-A22C-4313-A0FA-1F08D9FA140D}"/>
    <dgm:cxn modelId="{ABA03BAE-AF61-46EF-815E-5379AA442A77}" srcId="{2D94D9E1-5774-4BFB-AC1B-0C2250150742}" destId="{D89E95ED-02B7-4F8E-9BF0-0F683560131C}" srcOrd="2" destOrd="0" parTransId="{3BEBE3E4-AD04-45F9-8186-453DAB77D1ED}" sibTransId="{672ACDFF-CC27-474D-A617-5FF6756B71C9}"/>
    <dgm:cxn modelId="{1B038AAF-5CE7-4787-AE5A-C1E2888053F1}" type="presOf" srcId="{5DA7100B-C41F-44BC-81CB-34D583835FE9}" destId="{EC0D6EAD-2976-4F44-8B91-7B061B6F0BFC}" srcOrd="1" destOrd="1" presId="urn:microsoft.com/office/officeart/2005/8/layout/hProcess4"/>
    <dgm:cxn modelId="{C05D0FB0-4248-40A0-AD73-EDFCB1F77BA8}" srcId="{31F60A60-B797-410D-905E-1362F265732C}" destId="{E34DBBE2-F2E2-47FA-B610-E1325B08B117}" srcOrd="0" destOrd="0" parTransId="{7FF5577C-33AF-402C-A7D3-C5D6EEBB5754}" sibTransId="{CD8ADC2D-B477-4B1A-9400-7C293282EBDD}"/>
    <dgm:cxn modelId="{90284BB3-F9C8-4C9B-8424-868F1BE1CFA6}" srcId="{31F60A60-B797-410D-905E-1362F265732C}" destId="{F99C6FA2-B744-498C-9625-C2D6004CFC90}" srcOrd="2" destOrd="0" parTransId="{3D0F1B42-4ED5-40C1-9BA9-C26D9BE1C0DF}" sibTransId="{DCA167A9-F9A2-4417-B4CD-B01E6CC25902}"/>
    <dgm:cxn modelId="{E1F2A5B3-86DC-4368-B007-9C1BB2C81817}" type="presOf" srcId="{F0E0ACD0-B685-4B93-909A-214862AD50B3}" destId="{EC0D6EAD-2976-4F44-8B91-7B061B6F0BFC}" srcOrd="1" destOrd="0" presId="urn:microsoft.com/office/officeart/2005/8/layout/hProcess4"/>
    <dgm:cxn modelId="{29B300B4-3ED1-4CD4-863B-8A64DCC53F7C}" type="presOf" srcId="{31F60A60-B797-410D-905E-1362F265732C}" destId="{3C96840A-914A-46C9-B6E4-DC262EDA728D}" srcOrd="0" destOrd="0" presId="urn:microsoft.com/office/officeart/2005/8/layout/hProcess4"/>
    <dgm:cxn modelId="{D89A2CB9-0074-4527-BFC6-6845CFBCD357}" srcId="{8209B992-ED88-4744-AF10-D026899FD544}" destId="{F0E0ACD0-B685-4B93-909A-214862AD50B3}" srcOrd="0" destOrd="0" parTransId="{F5E30F3D-B1B6-47A4-BD79-AE236BD4BCBB}" sibTransId="{99B06418-F90A-4354-AAC2-354FD03E28B0}"/>
    <dgm:cxn modelId="{CFC5CEBC-7FBB-444E-B180-8D09202B6701}" type="presOf" srcId="{3CA32E83-0E28-417B-97BB-4AB4FCA53824}" destId="{ECC54DA7-1DB7-4768-89FF-7B50F3B2094D}" srcOrd="0" destOrd="0" presId="urn:microsoft.com/office/officeart/2005/8/layout/hProcess4"/>
    <dgm:cxn modelId="{59C53DBD-1956-4349-90D3-087F6ACB002A}" type="presOf" srcId="{F99C6FA2-B744-498C-9625-C2D6004CFC90}" destId="{76D3F6F7-28D0-4569-9047-2A3ADD08D224}" srcOrd="0" destOrd="2" presId="urn:microsoft.com/office/officeart/2005/8/layout/hProcess4"/>
    <dgm:cxn modelId="{BF62ACBD-E33E-4295-B8D7-366E3FDD18EA}" type="presOf" srcId="{3D9E09C8-4B8C-4210-8B68-FFB261002B2A}" destId="{7767258B-E0C1-4E36-BF46-1C2DE3D8B236}" srcOrd="1" destOrd="3" presId="urn:microsoft.com/office/officeart/2005/8/layout/hProcess4"/>
    <dgm:cxn modelId="{082519BE-10CB-4307-A1A0-D61594F8CAC5}" srcId="{15F9EF8A-52D4-4159-9FD8-69722DD9ACD7}" destId="{2D94D9E1-5774-4BFB-AC1B-0C2250150742}" srcOrd="1" destOrd="0" parTransId="{1C357634-68C2-466A-B298-9F0A796D706C}" sibTransId="{3CA32E83-0E28-417B-97BB-4AB4FCA53824}"/>
    <dgm:cxn modelId="{9CB7B1BE-24D6-4E94-A6AF-3233AEF8E12E}" type="presOf" srcId="{C9BED68E-FBD0-4A30-985A-EE67366A2EAE}" destId="{FCC2651E-C61B-4626-AB9A-395CDCC2D24D}" srcOrd="0" destOrd="1" presId="urn:microsoft.com/office/officeart/2005/8/layout/hProcess4"/>
    <dgm:cxn modelId="{54B4F8BE-1F1E-445A-907D-CC30A598ED2B}" type="presOf" srcId="{3D9E09C8-4B8C-4210-8B68-FFB261002B2A}" destId="{76D3F6F7-28D0-4569-9047-2A3ADD08D224}" srcOrd="0" destOrd="3" presId="urn:microsoft.com/office/officeart/2005/8/layout/hProcess4"/>
    <dgm:cxn modelId="{07A084C2-84F6-4A33-B117-FC5D3F789281}" type="presOf" srcId="{647D4977-AB51-47C3-AABB-A3E905E8B953}" destId="{7767258B-E0C1-4E36-BF46-1C2DE3D8B236}" srcOrd="1" destOrd="1" presId="urn:microsoft.com/office/officeart/2005/8/layout/hProcess4"/>
    <dgm:cxn modelId="{6A7EDFCD-EE12-453F-8B91-EBFC9172318D}" type="presOf" srcId="{15F9EF8A-52D4-4159-9FD8-69722DD9ACD7}" destId="{68020991-BD09-4E47-B5FF-E7C616F97346}" srcOrd="0" destOrd="0" presId="urn:microsoft.com/office/officeart/2005/8/layout/hProcess4"/>
    <dgm:cxn modelId="{BC0D3ADA-DECB-46B4-A05A-B5FB1CC8DF72}" type="presOf" srcId="{C499CCC5-2FC2-43CB-ABF4-6280E847EF69}" destId="{FCC2651E-C61B-4626-AB9A-395CDCC2D24D}" srcOrd="0" destOrd="3" presId="urn:microsoft.com/office/officeart/2005/8/layout/hProcess4"/>
    <dgm:cxn modelId="{F5D2D8E0-BA6F-4A28-9A32-1DBB47D840AF}" srcId="{8209B992-ED88-4744-AF10-D026899FD544}" destId="{5DA7100B-C41F-44BC-81CB-34D583835FE9}" srcOrd="1" destOrd="0" parTransId="{3D149605-A95F-419B-A2C2-5FD137D69F60}" sibTransId="{532A2941-102D-41AA-B6B4-912ED657B4F9}"/>
    <dgm:cxn modelId="{DB6D35E3-D2AA-4AD1-9AD8-D8697A995E0E}" srcId="{15F9EF8A-52D4-4159-9FD8-69722DD9ACD7}" destId="{6D797F39-B437-4660-BB44-D0783F352B83}" srcOrd="0" destOrd="0" parTransId="{94AEFA84-C39F-4C66-AB95-4FE0F1BA0583}" sibTransId="{84058BEC-7009-4D87-A378-5220F4279984}"/>
    <dgm:cxn modelId="{A032BDE7-DC3A-4695-AD41-D9CF82BBE698}" type="presOf" srcId="{FA8C0BB6-4DCF-406A-B721-6912C44924E2}" destId="{D7F7BFA4-3B82-4BFA-AE61-59C00CDD798A}" srcOrd="1" destOrd="1" presId="urn:microsoft.com/office/officeart/2005/8/layout/hProcess4"/>
    <dgm:cxn modelId="{AFE4FAE8-C233-40C7-B5A3-D8BA86684786}" type="presOf" srcId="{E34DBBE2-F2E2-47FA-B610-E1325B08B117}" destId="{7767258B-E0C1-4E36-BF46-1C2DE3D8B236}" srcOrd="1" destOrd="0" presId="urn:microsoft.com/office/officeart/2005/8/layout/hProcess4"/>
    <dgm:cxn modelId="{D105D2E9-9402-41BD-BBC3-7B9A819F1BDE}" srcId="{15F9EF8A-52D4-4159-9FD8-69722DD9ACD7}" destId="{8209B992-ED88-4744-AF10-D026899FD544}" srcOrd="3" destOrd="0" parTransId="{FCE84B43-F78A-4292-B9A4-B197CF3EC36D}" sibTransId="{A443569B-825D-4B51-ACBB-81471BFD4325}"/>
    <dgm:cxn modelId="{26C70DFA-C7D3-4F01-8E95-4BE4F3EF96C3}" type="presOf" srcId="{31009B6B-9974-4FB8-A191-DB687F29F843}" destId="{FCC2651E-C61B-4626-AB9A-395CDCC2D24D}" srcOrd="0" destOrd="0" presId="urn:microsoft.com/office/officeart/2005/8/layout/hProcess4"/>
    <dgm:cxn modelId="{4CC425DD-AA3D-434A-BC5A-E2492469DAF9}" type="presParOf" srcId="{68020991-BD09-4E47-B5FF-E7C616F97346}" destId="{FFFAC962-8AD1-4A55-8C0F-55E36909B29E}" srcOrd="0" destOrd="0" presId="urn:microsoft.com/office/officeart/2005/8/layout/hProcess4"/>
    <dgm:cxn modelId="{5142E6F0-F015-400D-845E-070DA4D03A1A}" type="presParOf" srcId="{68020991-BD09-4E47-B5FF-E7C616F97346}" destId="{E50299DD-DA20-406C-A75D-68E113B9A929}" srcOrd="1" destOrd="0" presId="urn:microsoft.com/office/officeart/2005/8/layout/hProcess4"/>
    <dgm:cxn modelId="{F70FC735-EC97-45AA-A526-3DE5B7AB4CF9}" type="presParOf" srcId="{68020991-BD09-4E47-B5FF-E7C616F97346}" destId="{4F62C398-8F3D-4610-8AFF-2A9A3919B5BD}" srcOrd="2" destOrd="0" presId="urn:microsoft.com/office/officeart/2005/8/layout/hProcess4"/>
    <dgm:cxn modelId="{251DE9AD-DC13-4D39-82C2-E6AFB2435563}" type="presParOf" srcId="{4F62C398-8F3D-4610-8AFF-2A9A3919B5BD}" destId="{46C80680-E7BA-483C-8142-C72BC16BDE7D}" srcOrd="0" destOrd="0" presId="urn:microsoft.com/office/officeart/2005/8/layout/hProcess4"/>
    <dgm:cxn modelId="{CAF883C5-A7E9-4555-8A53-EFC867D59C3A}" type="presParOf" srcId="{46C80680-E7BA-483C-8142-C72BC16BDE7D}" destId="{FC31A914-DB6C-49DD-A577-E65A304ED4D9}" srcOrd="0" destOrd="0" presId="urn:microsoft.com/office/officeart/2005/8/layout/hProcess4"/>
    <dgm:cxn modelId="{F968045B-84AE-4513-B904-BC1BCD19D2F4}" type="presParOf" srcId="{46C80680-E7BA-483C-8142-C72BC16BDE7D}" destId="{FCC2651E-C61B-4626-AB9A-395CDCC2D24D}" srcOrd="1" destOrd="0" presId="urn:microsoft.com/office/officeart/2005/8/layout/hProcess4"/>
    <dgm:cxn modelId="{88263B43-0170-4E46-8BD3-983303FB9ED9}" type="presParOf" srcId="{46C80680-E7BA-483C-8142-C72BC16BDE7D}" destId="{5B620E50-D44C-4991-8840-E087BF3EEE75}" srcOrd="2" destOrd="0" presId="urn:microsoft.com/office/officeart/2005/8/layout/hProcess4"/>
    <dgm:cxn modelId="{50DEC423-FE4C-4790-A538-9CD1054967A2}" type="presParOf" srcId="{46C80680-E7BA-483C-8142-C72BC16BDE7D}" destId="{39CA2062-6C15-4703-BBBB-A6366FDB37B4}" srcOrd="3" destOrd="0" presId="urn:microsoft.com/office/officeart/2005/8/layout/hProcess4"/>
    <dgm:cxn modelId="{3A552807-A629-4AD6-AB61-7F4D01F2052A}" type="presParOf" srcId="{46C80680-E7BA-483C-8142-C72BC16BDE7D}" destId="{84482B9F-6C83-4005-A189-2653E16E3BA7}" srcOrd="4" destOrd="0" presId="urn:microsoft.com/office/officeart/2005/8/layout/hProcess4"/>
    <dgm:cxn modelId="{3B5E6346-FF59-494F-83DE-809610FD9412}" type="presParOf" srcId="{4F62C398-8F3D-4610-8AFF-2A9A3919B5BD}" destId="{4C9DED0B-FBB8-4477-8873-0DE796981130}" srcOrd="1" destOrd="0" presId="urn:microsoft.com/office/officeart/2005/8/layout/hProcess4"/>
    <dgm:cxn modelId="{2C3D72BC-66DB-4BB7-8C33-724EC9B1B2B6}" type="presParOf" srcId="{4F62C398-8F3D-4610-8AFF-2A9A3919B5BD}" destId="{DD54C7B7-DCC4-495E-BA7B-54B523C75430}" srcOrd="2" destOrd="0" presId="urn:microsoft.com/office/officeart/2005/8/layout/hProcess4"/>
    <dgm:cxn modelId="{BB19689C-CF52-4FA2-9E44-36904D534424}" type="presParOf" srcId="{DD54C7B7-DCC4-495E-BA7B-54B523C75430}" destId="{7D20F9A6-AB31-40F9-9840-E2B71330AA43}" srcOrd="0" destOrd="0" presId="urn:microsoft.com/office/officeart/2005/8/layout/hProcess4"/>
    <dgm:cxn modelId="{5584E28F-938F-4561-8D63-BAA37689A026}" type="presParOf" srcId="{DD54C7B7-DCC4-495E-BA7B-54B523C75430}" destId="{646E03A4-C9FA-42A4-B773-B4BE2D4820C7}" srcOrd="1" destOrd="0" presId="urn:microsoft.com/office/officeart/2005/8/layout/hProcess4"/>
    <dgm:cxn modelId="{3E061B0A-3888-42FD-9E15-E66126ED3B1F}" type="presParOf" srcId="{DD54C7B7-DCC4-495E-BA7B-54B523C75430}" destId="{D7F7BFA4-3B82-4BFA-AE61-59C00CDD798A}" srcOrd="2" destOrd="0" presId="urn:microsoft.com/office/officeart/2005/8/layout/hProcess4"/>
    <dgm:cxn modelId="{1F759A52-F1E1-4761-A398-143017D400B2}" type="presParOf" srcId="{DD54C7B7-DCC4-495E-BA7B-54B523C75430}" destId="{4BF1B282-12D7-4A11-9C05-186D1EC30738}" srcOrd="3" destOrd="0" presId="urn:microsoft.com/office/officeart/2005/8/layout/hProcess4"/>
    <dgm:cxn modelId="{477B0DE3-217A-447C-8150-920DE9725C57}" type="presParOf" srcId="{DD54C7B7-DCC4-495E-BA7B-54B523C75430}" destId="{F3EF41EF-3DEC-4E3C-8789-DFFEE65AABC1}" srcOrd="4" destOrd="0" presId="urn:microsoft.com/office/officeart/2005/8/layout/hProcess4"/>
    <dgm:cxn modelId="{47E05BD6-92C3-44BB-A74D-FD560039A751}" type="presParOf" srcId="{4F62C398-8F3D-4610-8AFF-2A9A3919B5BD}" destId="{ECC54DA7-1DB7-4768-89FF-7B50F3B2094D}" srcOrd="3" destOrd="0" presId="urn:microsoft.com/office/officeart/2005/8/layout/hProcess4"/>
    <dgm:cxn modelId="{C1228FD7-F705-47B8-BD6B-E3A7DFE19455}" type="presParOf" srcId="{4F62C398-8F3D-4610-8AFF-2A9A3919B5BD}" destId="{56F7664F-6487-405B-8AB1-2480CFB61BF1}" srcOrd="4" destOrd="0" presId="urn:microsoft.com/office/officeart/2005/8/layout/hProcess4"/>
    <dgm:cxn modelId="{C7C610F5-F714-4FBA-8CE1-9D8D89AE0A62}" type="presParOf" srcId="{56F7664F-6487-405B-8AB1-2480CFB61BF1}" destId="{0D7B6F1A-6AFF-4293-B86C-8D4C81B67C56}" srcOrd="0" destOrd="0" presId="urn:microsoft.com/office/officeart/2005/8/layout/hProcess4"/>
    <dgm:cxn modelId="{A3872E24-CA39-4917-8403-A4E8903DD7A7}" type="presParOf" srcId="{56F7664F-6487-405B-8AB1-2480CFB61BF1}" destId="{76D3F6F7-28D0-4569-9047-2A3ADD08D224}" srcOrd="1" destOrd="0" presId="urn:microsoft.com/office/officeart/2005/8/layout/hProcess4"/>
    <dgm:cxn modelId="{D0A253EB-993D-492A-BB64-7359428F4D62}" type="presParOf" srcId="{56F7664F-6487-405B-8AB1-2480CFB61BF1}" destId="{7767258B-E0C1-4E36-BF46-1C2DE3D8B236}" srcOrd="2" destOrd="0" presId="urn:microsoft.com/office/officeart/2005/8/layout/hProcess4"/>
    <dgm:cxn modelId="{611137D1-DA49-4CA2-B019-0619990BD64E}" type="presParOf" srcId="{56F7664F-6487-405B-8AB1-2480CFB61BF1}" destId="{3C96840A-914A-46C9-B6E4-DC262EDA728D}" srcOrd="3" destOrd="0" presId="urn:microsoft.com/office/officeart/2005/8/layout/hProcess4"/>
    <dgm:cxn modelId="{FC751016-BA20-4B86-8765-5CD7DB13D337}" type="presParOf" srcId="{56F7664F-6487-405B-8AB1-2480CFB61BF1}" destId="{D13BEBC2-8493-431F-890E-D735FF7D84C4}" srcOrd="4" destOrd="0" presId="urn:microsoft.com/office/officeart/2005/8/layout/hProcess4"/>
    <dgm:cxn modelId="{263F2755-C5E3-4599-B6C9-6DD3C574D3B7}" type="presParOf" srcId="{4F62C398-8F3D-4610-8AFF-2A9A3919B5BD}" destId="{6FEFFF33-1747-41D1-A7D7-7555DFBFF6BB}" srcOrd="5" destOrd="0" presId="urn:microsoft.com/office/officeart/2005/8/layout/hProcess4"/>
    <dgm:cxn modelId="{1BE0DBD7-170D-46E6-B79E-8930B58E7E96}" type="presParOf" srcId="{4F62C398-8F3D-4610-8AFF-2A9A3919B5BD}" destId="{EEB5D45A-9AA7-41B8-960A-9F6E1337ACE4}" srcOrd="6" destOrd="0" presId="urn:microsoft.com/office/officeart/2005/8/layout/hProcess4"/>
    <dgm:cxn modelId="{BC28498B-E38D-4C34-A87B-4166C72E99AA}" type="presParOf" srcId="{EEB5D45A-9AA7-41B8-960A-9F6E1337ACE4}" destId="{EF1CAB34-AF03-4B85-AC09-E6A42DAEB86E}" srcOrd="0" destOrd="0" presId="urn:microsoft.com/office/officeart/2005/8/layout/hProcess4"/>
    <dgm:cxn modelId="{E55EE5F3-9C48-4D1C-8A03-E5C8F56091AD}" type="presParOf" srcId="{EEB5D45A-9AA7-41B8-960A-9F6E1337ACE4}" destId="{68749A6F-2158-4EDF-944D-0A2B45B00D67}" srcOrd="1" destOrd="0" presId="urn:microsoft.com/office/officeart/2005/8/layout/hProcess4"/>
    <dgm:cxn modelId="{3ADFC467-6BD8-4898-9B56-F5B0EA4D491D}" type="presParOf" srcId="{EEB5D45A-9AA7-41B8-960A-9F6E1337ACE4}" destId="{EC0D6EAD-2976-4F44-8B91-7B061B6F0BFC}" srcOrd="2" destOrd="0" presId="urn:microsoft.com/office/officeart/2005/8/layout/hProcess4"/>
    <dgm:cxn modelId="{51C8824D-3269-48A5-B876-F234D0E69738}" type="presParOf" srcId="{EEB5D45A-9AA7-41B8-960A-9F6E1337ACE4}" destId="{85BD47F2-95C3-4C07-9AAF-B0A755360D42}" srcOrd="3" destOrd="0" presId="urn:microsoft.com/office/officeart/2005/8/layout/hProcess4"/>
    <dgm:cxn modelId="{90D1016F-66EE-4B23-B146-64890957FB58}" type="presParOf" srcId="{EEB5D45A-9AA7-41B8-960A-9F6E1337ACE4}" destId="{13B6C9D8-8CCD-48BD-8F8A-E4DF7C0C3AE2}"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F9EF8A-52D4-4159-9FD8-69722DD9ACD7}" type="doc">
      <dgm:prSet loTypeId="urn:microsoft.com/office/officeart/2005/8/layout/hProcess4" loCatId="process" qsTypeId="urn:microsoft.com/office/officeart/2005/8/quickstyle/simple4" qsCatId="simple" csTypeId="urn:microsoft.com/office/officeart/2005/8/colors/colorful2" csCatId="colorful" phldr="1"/>
      <dgm:spPr/>
      <dgm:t>
        <a:bodyPr/>
        <a:lstStyle/>
        <a:p>
          <a:endParaRPr lang="en-GB"/>
        </a:p>
      </dgm:t>
    </dgm:pt>
    <dgm:pt modelId="{6D797F39-B437-4660-BB44-D0783F352B83}">
      <dgm:prSet phldrT="[Text]"/>
      <dgm:spPr>
        <a:solidFill>
          <a:srgbClr val="C00000"/>
        </a:solidFill>
      </dgm:spPr>
      <dgm:t>
        <a:bodyPr/>
        <a:lstStyle/>
        <a:p>
          <a:r>
            <a:rPr lang="en-GB" dirty="0"/>
            <a:t>Patient</a:t>
          </a:r>
        </a:p>
      </dgm:t>
    </dgm:pt>
    <dgm:pt modelId="{94AEFA84-C39F-4C66-AB95-4FE0F1BA0583}" type="parTrans" cxnId="{DB6D35E3-D2AA-4AD1-9AD8-D8697A995E0E}">
      <dgm:prSet/>
      <dgm:spPr/>
      <dgm:t>
        <a:bodyPr/>
        <a:lstStyle/>
        <a:p>
          <a:endParaRPr lang="en-GB"/>
        </a:p>
      </dgm:t>
    </dgm:pt>
    <dgm:pt modelId="{84058BEC-7009-4D87-A378-5220F4279984}" type="sibTrans" cxnId="{DB6D35E3-D2AA-4AD1-9AD8-D8697A995E0E}">
      <dgm:prSet/>
      <dgm:spPr/>
      <dgm:t>
        <a:bodyPr/>
        <a:lstStyle/>
        <a:p>
          <a:endParaRPr lang="en-GB"/>
        </a:p>
      </dgm:t>
    </dgm:pt>
    <dgm:pt modelId="{31009B6B-9974-4FB8-A191-DB687F29F843}">
      <dgm:prSet phldrT="[Text]"/>
      <dgm:spPr/>
      <dgm:t>
        <a:bodyPr/>
        <a:lstStyle/>
        <a:p>
          <a:r>
            <a:rPr lang="en-GB" dirty="0"/>
            <a:t>Symptoms</a:t>
          </a:r>
        </a:p>
      </dgm:t>
    </dgm:pt>
    <dgm:pt modelId="{0188921C-1FAB-48E9-974D-3B529B9C8AEB}" type="parTrans" cxnId="{917F799C-4C08-4FFF-BEFD-084CE1CE83BA}">
      <dgm:prSet/>
      <dgm:spPr/>
      <dgm:t>
        <a:bodyPr/>
        <a:lstStyle/>
        <a:p>
          <a:endParaRPr lang="en-GB"/>
        </a:p>
      </dgm:t>
    </dgm:pt>
    <dgm:pt modelId="{9D031128-B517-4829-A452-16B57DB394D7}" type="sibTrans" cxnId="{917F799C-4C08-4FFF-BEFD-084CE1CE83BA}">
      <dgm:prSet/>
      <dgm:spPr/>
      <dgm:t>
        <a:bodyPr/>
        <a:lstStyle/>
        <a:p>
          <a:endParaRPr lang="en-GB"/>
        </a:p>
      </dgm:t>
    </dgm:pt>
    <dgm:pt modelId="{C9BED68E-FBD0-4A30-985A-EE67366A2EAE}">
      <dgm:prSet phldrT="[Text]"/>
      <dgm:spPr/>
      <dgm:t>
        <a:bodyPr/>
        <a:lstStyle/>
        <a:p>
          <a:r>
            <a:rPr lang="en-GB" dirty="0"/>
            <a:t>Source of infection</a:t>
          </a:r>
        </a:p>
      </dgm:t>
    </dgm:pt>
    <dgm:pt modelId="{79C8FE19-C3A1-4694-861B-ECB069E36F04}" type="parTrans" cxnId="{FF3419AD-AD2E-48D5-824E-174E1D8F1F7E}">
      <dgm:prSet/>
      <dgm:spPr/>
      <dgm:t>
        <a:bodyPr/>
        <a:lstStyle/>
        <a:p>
          <a:endParaRPr lang="en-GB"/>
        </a:p>
      </dgm:t>
    </dgm:pt>
    <dgm:pt modelId="{76E71921-A22C-4313-A0FA-1F08D9FA140D}" type="sibTrans" cxnId="{FF3419AD-AD2E-48D5-824E-174E1D8F1F7E}">
      <dgm:prSet/>
      <dgm:spPr/>
      <dgm:t>
        <a:bodyPr/>
        <a:lstStyle/>
        <a:p>
          <a:endParaRPr lang="en-GB"/>
        </a:p>
      </dgm:t>
    </dgm:pt>
    <dgm:pt modelId="{2D94D9E1-5774-4BFB-AC1B-0C2250150742}">
      <dgm:prSet phldrT="[Text]"/>
      <dgm:spPr>
        <a:solidFill>
          <a:srgbClr val="92D050"/>
        </a:solidFill>
      </dgm:spPr>
      <dgm:t>
        <a:bodyPr/>
        <a:lstStyle/>
        <a:p>
          <a:r>
            <a:rPr lang="en-GB" dirty="0"/>
            <a:t>Bacteria</a:t>
          </a:r>
        </a:p>
      </dgm:t>
    </dgm:pt>
    <dgm:pt modelId="{1C357634-68C2-466A-B298-9F0A796D706C}" type="parTrans" cxnId="{082519BE-10CB-4307-A1A0-D61594F8CAC5}">
      <dgm:prSet/>
      <dgm:spPr/>
      <dgm:t>
        <a:bodyPr/>
        <a:lstStyle/>
        <a:p>
          <a:endParaRPr lang="en-GB"/>
        </a:p>
      </dgm:t>
    </dgm:pt>
    <dgm:pt modelId="{3CA32E83-0E28-417B-97BB-4AB4FCA53824}" type="sibTrans" cxnId="{082519BE-10CB-4307-A1A0-D61594F8CAC5}">
      <dgm:prSet/>
      <dgm:spPr>
        <a:ln>
          <a:solidFill>
            <a:srgbClr val="002060"/>
          </a:solidFill>
        </a:ln>
      </dgm:spPr>
      <dgm:t>
        <a:bodyPr/>
        <a:lstStyle/>
        <a:p>
          <a:endParaRPr lang="en-GB"/>
        </a:p>
      </dgm:t>
    </dgm:pt>
    <dgm:pt modelId="{5EEB9575-B848-4959-832B-3D678F0BB6D4}">
      <dgm:prSet phldrT="[Text]"/>
      <dgm:spPr/>
      <dgm:t>
        <a:bodyPr/>
        <a:lstStyle/>
        <a:p>
          <a:r>
            <a:rPr lang="en-GB" dirty="0"/>
            <a:t>Sensitivity pattern</a:t>
          </a:r>
        </a:p>
      </dgm:t>
    </dgm:pt>
    <dgm:pt modelId="{0815FE12-AD95-4769-9C02-01F4BC0FCED5}" type="parTrans" cxnId="{DC0B6131-95D0-4946-BF03-A711D8934237}">
      <dgm:prSet/>
      <dgm:spPr/>
      <dgm:t>
        <a:bodyPr/>
        <a:lstStyle/>
        <a:p>
          <a:endParaRPr lang="en-GB"/>
        </a:p>
      </dgm:t>
    </dgm:pt>
    <dgm:pt modelId="{B5E8566F-3839-4485-A26F-BEAA7B198BEF}" type="sibTrans" cxnId="{DC0B6131-95D0-4946-BF03-A711D8934237}">
      <dgm:prSet/>
      <dgm:spPr/>
      <dgm:t>
        <a:bodyPr/>
        <a:lstStyle/>
        <a:p>
          <a:endParaRPr lang="en-GB"/>
        </a:p>
      </dgm:t>
    </dgm:pt>
    <dgm:pt modelId="{D89E95ED-02B7-4F8E-9BF0-0F683560131C}">
      <dgm:prSet phldrT="[Text]"/>
      <dgm:spPr/>
      <dgm:t>
        <a:bodyPr/>
        <a:lstStyle/>
        <a:p>
          <a:r>
            <a:rPr lang="en-GB" dirty="0"/>
            <a:t>Risk of development of new resistance</a:t>
          </a:r>
        </a:p>
      </dgm:t>
    </dgm:pt>
    <dgm:pt modelId="{3BEBE3E4-AD04-45F9-8186-453DAB77D1ED}" type="parTrans" cxnId="{ABA03BAE-AF61-46EF-815E-5379AA442A77}">
      <dgm:prSet/>
      <dgm:spPr/>
      <dgm:t>
        <a:bodyPr/>
        <a:lstStyle/>
        <a:p>
          <a:endParaRPr lang="en-GB"/>
        </a:p>
      </dgm:t>
    </dgm:pt>
    <dgm:pt modelId="{672ACDFF-CC27-474D-A617-5FF6756B71C9}" type="sibTrans" cxnId="{ABA03BAE-AF61-46EF-815E-5379AA442A77}">
      <dgm:prSet/>
      <dgm:spPr/>
      <dgm:t>
        <a:bodyPr/>
        <a:lstStyle/>
        <a:p>
          <a:endParaRPr lang="en-GB"/>
        </a:p>
      </dgm:t>
    </dgm:pt>
    <dgm:pt modelId="{31F60A60-B797-410D-905E-1362F265732C}">
      <dgm:prSet phldrT="[Text]"/>
      <dgm:spPr>
        <a:solidFill>
          <a:schemeClr val="accent4">
            <a:lumMod val="60000"/>
            <a:lumOff val="40000"/>
          </a:schemeClr>
        </a:solidFill>
      </dgm:spPr>
      <dgm:t>
        <a:bodyPr/>
        <a:lstStyle/>
        <a:p>
          <a:r>
            <a:rPr lang="en-GB" dirty="0"/>
            <a:t>Drug</a:t>
          </a:r>
        </a:p>
      </dgm:t>
    </dgm:pt>
    <dgm:pt modelId="{66FF4044-0E26-4EB0-91D0-4931CA8CDBB1}" type="parTrans" cxnId="{77C55F4B-9457-4AE7-A16A-4825F3631C7E}">
      <dgm:prSet/>
      <dgm:spPr/>
      <dgm:t>
        <a:bodyPr/>
        <a:lstStyle/>
        <a:p>
          <a:endParaRPr lang="en-GB"/>
        </a:p>
      </dgm:t>
    </dgm:pt>
    <dgm:pt modelId="{C60D4164-1EDA-4A47-A5B2-99E8483C141F}" type="sibTrans" cxnId="{77C55F4B-9457-4AE7-A16A-4825F3631C7E}">
      <dgm:prSet/>
      <dgm:spPr/>
      <dgm:t>
        <a:bodyPr/>
        <a:lstStyle/>
        <a:p>
          <a:endParaRPr lang="en-GB"/>
        </a:p>
      </dgm:t>
    </dgm:pt>
    <dgm:pt modelId="{E34DBBE2-F2E2-47FA-B610-E1325B08B117}">
      <dgm:prSet phldrT="[Text]"/>
      <dgm:spPr/>
      <dgm:t>
        <a:bodyPr/>
        <a:lstStyle/>
        <a:p>
          <a:r>
            <a:rPr lang="en-GB" dirty="0"/>
            <a:t>Penetration</a:t>
          </a:r>
        </a:p>
      </dgm:t>
    </dgm:pt>
    <dgm:pt modelId="{7FF5577C-33AF-402C-A7D3-C5D6EEBB5754}" type="parTrans" cxnId="{C05D0FB0-4248-40A0-AD73-EDFCB1F77BA8}">
      <dgm:prSet/>
      <dgm:spPr/>
      <dgm:t>
        <a:bodyPr/>
        <a:lstStyle/>
        <a:p>
          <a:endParaRPr lang="en-GB"/>
        </a:p>
      </dgm:t>
    </dgm:pt>
    <dgm:pt modelId="{CD8ADC2D-B477-4B1A-9400-7C293282EBDD}" type="sibTrans" cxnId="{C05D0FB0-4248-40A0-AD73-EDFCB1F77BA8}">
      <dgm:prSet/>
      <dgm:spPr/>
      <dgm:t>
        <a:bodyPr/>
        <a:lstStyle/>
        <a:p>
          <a:endParaRPr lang="en-GB"/>
        </a:p>
      </dgm:t>
    </dgm:pt>
    <dgm:pt modelId="{647D4977-AB51-47C3-AABB-A3E905E8B953}">
      <dgm:prSet phldrT="[Text]"/>
      <dgm:spPr/>
      <dgm:t>
        <a:bodyPr/>
        <a:lstStyle/>
        <a:p>
          <a:r>
            <a:rPr lang="en-GB" dirty="0"/>
            <a:t>Side effects</a:t>
          </a:r>
        </a:p>
      </dgm:t>
    </dgm:pt>
    <dgm:pt modelId="{BBB2B635-F9E0-47DB-B065-2C611B79770F}" type="parTrans" cxnId="{ADA84676-E9E4-40F8-818B-482FBFF7986D}">
      <dgm:prSet/>
      <dgm:spPr/>
      <dgm:t>
        <a:bodyPr/>
        <a:lstStyle/>
        <a:p>
          <a:endParaRPr lang="en-GB"/>
        </a:p>
      </dgm:t>
    </dgm:pt>
    <dgm:pt modelId="{B3BC9FE3-9881-4FB9-9523-F6E207C4CFBD}" type="sibTrans" cxnId="{ADA84676-E9E4-40F8-818B-482FBFF7986D}">
      <dgm:prSet/>
      <dgm:spPr/>
      <dgm:t>
        <a:bodyPr/>
        <a:lstStyle/>
        <a:p>
          <a:endParaRPr lang="en-GB"/>
        </a:p>
      </dgm:t>
    </dgm:pt>
    <dgm:pt modelId="{8209B992-ED88-4744-AF10-D026899FD544}">
      <dgm:prSet phldrT="[Text]"/>
      <dgm:spPr>
        <a:solidFill>
          <a:srgbClr val="FFC000"/>
        </a:solidFill>
      </dgm:spPr>
      <dgm:t>
        <a:bodyPr/>
        <a:lstStyle/>
        <a:p>
          <a:r>
            <a:rPr lang="en-GB" dirty="0"/>
            <a:t>Society</a:t>
          </a:r>
        </a:p>
      </dgm:t>
    </dgm:pt>
    <dgm:pt modelId="{FCE84B43-F78A-4292-B9A4-B197CF3EC36D}" type="parTrans" cxnId="{D105D2E9-9402-41BD-BBC3-7B9A819F1BDE}">
      <dgm:prSet/>
      <dgm:spPr/>
      <dgm:t>
        <a:bodyPr/>
        <a:lstStyle/>
        <a:p>
          <a:endParaRPr lang="en-GB"/>
        </a:p>
      </dgm:t>
    </dgm:pt>
    <dgm:pt modelId="{A443569B-825D-4B51-ACBB-81471BFD4325}" type="sibTrans" cxnId="{D105D2E9-9402-41BD-BBC3-7B9A819F1BDE}">
      <dgm:prSet/>
      <dgm:spPr/>
      <dgm:t>
        <a:bodyPr/>
        <a:lstStyle/>
        <a:p>
          <a:endParaRPr lang="en-GB"/>
        </a:p>
      </dgm:t>
    </dgm:pt>
    <dgm:pt modelId="{C499CCC5-2FC2-43CB-ABF4-6280E847EF69}">
      <dgm:prSet phldrT="[Text]"/>
      <dgm:spPr/>
      <dgm:t>
        <a:bodyPr/>
        <a:lstStyle/>
        <a:p>
          <a:r>
            <a:rPr lang="en-GB" dirty="0"/>
            <a:t>Risk for future infections</a:t>
          </a:r>
        </a:p>
      </dgm:t>
    </dgm:pt>
    <dgm:pt modelId="{9EA338FA-FC0E-4B3F-83D8-9403C4AA7037}" type="parTrans" cxnId="{F6F54262-CEE1-4129-AE14-DF2751F56977}">
      <dgm:prSet/>
      <dgm:spPr/>
      <dgm:t>
        <a:bodyPr/>
        <a:lstStyle/>
        <a:p>
          <a:endParaRPr lang="en-GB"/>
        </a:p>
      </dgm:t>
    </dgm:pt>
    <dgm:pt modelId="{8514B722-A451-46B5-B1A4-77FF449C219C}" type="sibTrans" cxnId="{F6F54262-CEE1-4129-AE14-DF2751F56977}">
      <dgm:prSet/>
      <dgm:spPr/>
      <dgm:t>
        <a:bodyPr/>
        <a:lstStyle/>
        <a:p>
          <a:endParaRPr lang="en-GB"/>
        </a:p>
      </dgm:t>
    </dgm:pt>
    <dgm:pt modelId="{FA8C0BB6-4DCF-406A-B721-6912C44924E2}">
      <dgm:prSet phldrT="[Text]"/>
      <dgm:spPr/>
      <dgm:t>
        <a:bodyPr/>
        <a:lstStyle/>
        <a:p>
          <a:r>
            <a:rPr lang="en-GB" dirty="0"/>
            <a:t>Risk of relapse</a:t>
          </a:r>
        </a:p>
      </dgm:t>
    </dgm:pt>
    <dgm:pt modelId="{D3111D58-DFF0-49BF-AF91-DC04BCBE6A49}" type="parTrans" cxnId="{CE7A63AA-9955-4F64-B140-50868F78BEDB}">
      <dgm:prSet/>
      <dgm:spPr/>
      <dgm:t>
        <a:bodyPr/>
        <a:lstStyle/>
        <a:p>
          <a:endParaRPr lang="en-GB"/>
        </a:p>
      </dgm:t>
    </dgm:pt>
    <dgm:pt modelId="{9A2064FC-8424-48C4-BC81-EE0D04F58677}" type="sibTrans" cxnId="{CE7A63AA-9955-4F64-B140-50868F78BEDB}">
      <dgm:prSet/>
      <dgm:spPr/>
      <dgm:t>
        <a:bodyPr/>
        <a:lstStyle/>
        <a:p>
          <a:endParaRPr lang="en-GB"/>
        </a:p>
      </dgm:t>
    </dgm:pt>
    <dgm:pt modelId="{F99C6FA2-B744-498C-9625-C2D6004CFC90}">
      <dgm:prSet phldrT="[Text]"/>
      <dgm:spPr/>
      <dgm:t>
        <a:bodyPr/>
        <a:lstStyle/>
        <a:p>
          <a:r>
            <a:rPr lang="en-GB" dirty="0"/>
            <a:t>Selection of resistance</a:t>
          </a:r>
        </a:p>
      </dgm:t>
    </dgm:pt>
    <dgm:pt modelId="{3D0F1B42-4ED5-40C1-9BA9-C26D9BE1C0DF}" type="parTrans" cxnId="{90284BB3-F9C8-4C9B-8424-868F1BE1CFA6}">
      <dgm:prSet/>
      <dgm:spPr/>
      <dgm:t>
        <a:bodyPr/>
        <a:lstStyle/>
        <a:p>
          <a:endParaRPr lang="en-GB"/>
        </a:p>
      </dgm:t>
    </dgm:pt>
    <dgm:pt modelId="{DCA167A9-F9A2-4417-B4CD-B01E6CC25902}" type="sibTrans" cxnId="{90284BB3-F9C8-4C9B-8424-868F1BE1CFA6}">
      <dgm:prSet/>
      <dgm:spPr/>
      <dgm:t>
        <a:bodyPr/>
        <a:lstStyle/>
        <a:p>
          <a:endParaRPr lang="en-GB"/>
        </a:p>
      </dgm:t>
    </dgm:pt>
    <dgm:pt modelId="{3D9E09C8-4B8C-4210-8B68-FFB261002B2A}">
      <dgm:prSet phldrT="[Text]"/>
      <dgm:spPr/>
      <dgm:t>
        <a:bodyPr/>
        <a:lstStyle/>
        <a:p>
          <a:r>
            <a:rPr lang="en-GB" dirty="0"/>
            <a:t>Mono vs combi</a:t>
          </a:r>
        </a:p>
      </dgm:t>
    </dgm:pt>
    <dgm:pt modelId="{AE35BD90-7062-43A5-AED6-3208331E86DA}" type="parTrans" cxnId="{798C7648-5378-4114-975B-237917DE15FE}">
      <dgm:prSet/>
      <dgm:spPr/>
      <dgm:t>
        <a:bodyPr/>
        <a:lstStyle/>
        <a:p>
          <a:endParaRPr lang="en-GB"/>
        </a:p>
      </dgm:t>
    </dgm:pt>
    <dgm:pt modelId="{25E21288-2E1F-445D-948F-A5CA09FC2E07}" type="sibTrans" cxnId="{798C7648-5378-4114-975B-237917DE15FE}">
      <dgm:prSet/>
      <dgm:spPr/>
      <dgm:t>
        <a:bodyPr/>
        <a:lstStyle/>
        <a:p>
          <a:endParaRPr lang="en-GB"/>
        </a:p>
      </dgm:t>
    </dgm:pt>
    <dgm:pt modelId="{F0E0ACD0-B685-4B93-909A-214862AD50B3}">
      <dgm:prSet phldrT="[Text]"/>
      <dgm:spPr/>
      <dgm:t>
        <a:bodyPr/>
        <a:lstStyle/>
        <a:p>
          <a:r>
            <a:rPr lang="en-GB" dirty="0"/>
            <a:t>Ward colonisation pressure</a:t>
          </a:r>
        </a:p>
      </dgm:t>
    </dgm:pt>
    <dgm:pt modelId="{F5E30F3D-B1B6-47A4-BD79-AE236BD4BCBB}" type="parTrans" cxnId="{D89A2CB9-0074-4527-BFC6-6845CFBCD357}">
      <dgm:prSet/>
      <dgm:spPr/>
      <dgm:t>
        <a:bodyPr/>
        <a:lstStyle/>
        <a:p>
          <a:endParaRPr lang="en-GB"/>
        </a:p>
      </dgm:t>
    </dgm:pt>
    <dgm:pt modelId="{99B06418-F90A-4354-AAC2-354FD03E28B0}" type="sibTrans" cxnId="{D89A2CB9-0074-4527-BFC6-6845CFBCD357}">
      <dgm:prSet/>
      <dgm:spPr/>
      <dgm:t>
        <a:bodyPr/>
        <a:lstStyle/>
        <a:p>
          <a:endParaRPr lang="en-GB"/>
        </a:p>
      </dgm:t>
    </dgm:pt>
    <dgm:pt modelId="{5DA7100B-C41F-44BC-81CB-34D583835FE9}">
      <dgm:prSet phldrT="[Text]"/>
      <dgm:spPr/>
      <dgm:t>
        <a:bodyPr/>
        <a:lstStyle/>
        <a:p>
          <a:r>
            <a:rPr lang="en-GB" dirty="0"/>
            <a:t>Risk of resistance in community</a:t>
          </a:r>
        </a:p>
      </dgm:t>
    </dgm:pt>
    <dgm:pt modelId="{3D149605-A95F-419B-A2C2-5FD137D69F60}" type="parTrans" cxnId="{F5D2D8E0-BA6F-4A28-9A32-1DBB47D840AF}">
      <dgm:prSet/>
      <dgm:spPr/>
      <dgm:t>
        <a:bodyPr/>
        <a:lstStyle/>
        <a:p>
          <a:endParaRPr lang="en-GB"/>
        </a:p>
      </dgm:t>
    </dgm:pt>
    <dgm:pt modelId="{532A2941-102D-41AA-B6B4-912ED657B4F9}" type="sibTrans" cxnId="{F5D2D8E0-BA6F-4A28-9A32-1DBB47D840AF}">
      <dgm:prSet/>
      <dgm:spPr/>
      <dgm:t>
        <a:bodyPr/>
        <a:lstStyle/>
        <a:p>
          <a:endParaRPr lang="en-GB"/>
        </a:p>
      </dgm:t>
    </dgm:pt>
    <dgm:pt modelId="{2DF6B393-8AC5-45EC-8742-ECA9EBF6A65C}">
      <dgm:prSet phldrT="[Text]"/>
      <dgm:spPr/>
      <dgm:t>
        <a:bodyPr/>
        <a:lstStyle/>
        <a:p>
          <a:r>
            <a:rPr lang="en-GB" dirty="0"/>
            <a:t>Comorbidities</a:t>
          </a:r>
        </a:p>
      </dgm:t>
    </dgm:pt>
    <dgm:pt modelId="{FA55AFF4-4983-4E0E-9EB5-93DAAE7D5565}" type="parTrans" cxnId="{0FC5666F-5E67-477A-B5BB-BDFF6140C476}">
      <dgm:prSet/>
      <dgm:spPr/>
      <dgm:t>
        <a:bodyPr/>
        <a:lstStyle/>
        <a:p>
          <a:endParaRPr lang="en-GB"/>
        </a:p>
      </dgm:t>
    </dgm:pt>
    <dgm:pt modelId="{993D934D-CBF7-48CE-BAEA-25CECFFFB8CD}" type="sibTrans" cxnId="{0FC5666F-5E67-477A-B5BB-BDFF6140C476}">
      <dgm:prSet/>
      <dgm:spPr/>
      <dgm:t>
        <a:bodyPr/>
        <a:lstStyle/>
        <a:p>
          <a:endParaRPr lang="en-GB"/>
        </a:p>
      </dgm:t>
    </dgm:pt>
    <dgm:pt modelId="{68020991-BD09-4E47-B5FF-E7C616F97346}" type="pres">
      <dgm:prSet presAssocID="{15F9EF8A-52D4-4159-9FD8-69722DD9ACD7}" presName="Name0" presStyleCnt="0">
        <dgm:presLayoutVars>
          <dgm:dir/>
          <dgm:animLvl val="lvl"/>
          <dgm:resizeHandles val="exact"/>
        </dgm:presLayoutVars>
      </dgm:prSet>
      <dgm:spPr/>
    </dgm:pt>
    <dgm:pt modelId="{FFFAC962-8AD1-4A55-8C0F-55E36909B29E}" type="pres">
      <dgm:prSet presAssocID="{15F9EF8A-52D4-4159-9FD8-69722DD9ACD7}" presName="tSp" presStyleCnt="0"/>
      <dgm:spPr/>
    </dgm:pt>
    <dgm:pt modelId="{E50299DD-DA20-406C-A75D-68E113B9A929}" type="pres">
      <dgm:prSet presAssocID="{15F9EF8A-52D4-4159-9FD8-69722DD9ACD7}" presName="bSp" presStyleCnt="0"/>
      <dgm:spPr/>
    </dgm:pt>
    <dgm:pt modelId="{4F62C398-8F3D-4610-8AFF-2A9A3919B5BD}" type="pres">
      <dgm:prSet presAssocID="{15F9EF8A-52D4-4159-9FD8-69722DD9ACD7}" presName="process" presStyleCnt="0"/>
      <dgm:spPr/>
    </dgm:pt>
    <dgm:pt modelId="{46C80680-E7BA-483C-8142-C72BC16BDE7D}" type="pres">
      <dgm:prSet presAssocID="{6D797F39-B437-4660-BB44-D0783F352B83}" presName="composite1" presStyleCnt="0"/>
      <dgm:spPr/>
    </dgm:pt>
    <dgm:pt modelId="{FC31A914-DB6C-49DD-A577-E65A304ED4D9}" type="pres">
      <dgm:prSet presAssocID="{6D797F39-B437-4660-BB44-D0783F352B83}" presName="dummyNode1" presStyleLbl="node1" presStyleIdx="0" presStyleCnt="4"/>
      <dgm:spPr/>
    </dgm:pt>
    <dgm:pt modelId="{FCC2651E-C61B-4626-AB9A-395CDCC2D24D}" type="pres">
      <dgm:prSet presAssocID="{6D797F39-B437-4660-BB44-D0783F352B83}" presName="childNode1" presStyleLbl="bgAcc1" presStyleIdx="0" presStyleCnt="4">
        <dgm:presLayoutVars>
          <dgm:bulletEnabled val="1"/>
        </dgm:presLayoutVars>
      </dgm:prSet>
      <dgm:spPr/>
    </dgm:pt>
    <dgm:pt modelId="{5B620E50-D44C-4991-8840-E087BF3EEE75}" type="pres">
      <dgm:prSet presAssocID="{6D797F39-B437-4660-BB44-D0783F352B83}" presName="childNode1tx" presStyleLbl="bgAcc1" presStyleIdx="0" presStyleCnt="4">
        <dgm:presLayoutVars>
          <dgm:bulletEnabled val="1"/>
        </dgm:presLayoutVars>
      </dgm:prSet>
      <dgm:spPr/>
    </dgm:pt>
    <dgm:pt modelId="{39CA2062-6C15-4703-BBBB-A6366FDB37B4}" type="pres">
      <dgm:prSet presAssocID="{6D797F39-B437-4660-BB44-D0783F352B83}" presName="parentNode1" presStyleLbl="node1" presStyleIdx="0" presStyleCnt="4">
        <dgm:presLayoutVars>
          <dgm:chMax val="1"/>
          <dgm:bulletEnabled val="1"/>
        </dgm:presLayoutVars>
      </dgm:prSet>
      <dgm:spPr/>
    </dgm:pt>
    <dgm:pt modelId="{84482B9F-6C83-4005-A189-2653E16E3BA7}" type="pres">
      <dgm:prSet presAssocID="{6D797F39-B437-4660-BB44-D0783F352B83}" presName="connSite1" presStyleCnt="0"/>
      <dgm:spPr/>
    </dgm:pt>
    <dgm:pt modelId="{4C9DED0B-FBB8-4477-8873-0DE796981130}" type="pres">
      <dgm:prSet presAssocID="{84058BEC-7009-4D87-A378-5220F4279984}" presName="Name9" presStyleLbl="sibTrans2D1" presStyleIdx="0" presStyleCnt="3"/>
      <dgm:spPr/>
    </dgm:pt>
    <dgm:pt modelId="{DD54C7B7-DCC4-495E-BA7B-54B523C75430}" type="pres">
      <dgm:prSet presAssocID="{2D94D9E1-5774-4BFB-AC1B-0C2250150742}" presName="composite2" presStyleCnt="0"/>
      <dgm:spPr/>
    </dgm:pt>
    <dgm:pt modelId="{7D20F9A6-AB31-40F9-9840-E2B71330AA43}" type="pres">
      <dgm:prSet presAssocID="{2D94D9E1-5774-4BFB-AC1B-0C2250150742}" presName="dummyNode2" presStyleLbl="node1" presStyleIdx="0" presStyleCnt="4"/>
      <dgm:spPr/>
    </dgm:pt>
    <dgm:pt modelId="{646E03A4-C9FA-42A4-B773-B4BE2D4820C7}" type="pres">
      <dgm:prSet presAssocID="{2D94D9E1-5774-4BFB-AC1B-0C2250150742}" presName="childNode2" presStyleLbl="bgAcc1" presStyleIdx="1" presStyleCnt="4">
        <dgm:presLayoutVars>
          <dgm:bulletEnabled val="1"/>
        </dgm:presLayoutVars>
      </dgm:prSet>
      <dgm:spPr/>
    </dgm:pt>
    <dgm:pt modelId="{D7F7BFA4-3B82-4BFA-AE61-59C00CDD798A}" type="pres">
      <dgm:prSet presAssocID="{2D94D9E1-5774-4BFB-AC1B-0C2250150742}" presName="childNode2tx" presStyleLbl="bgAcc1" presStyleIdx="1" presStyleCnt="4">
        <dgm:presLayoutVars>
          <dgm:bulletEnabled val="1"/>
        </dgm:presLayoutVars>
      </dgm:prSet>
      <dgm:spPr/>
    </dgm:pt>
    <dgm:pt modelId="{4BF1B282-12D7-4A11-9C05-186D1EC30738}" type="pres">
      <dgm:prSet presAssocID="{2D94D9E1-5774-4BFB-AC1B-0C2250150742}" presName="parentNode2" presStyleLbl="node1" presStyleIdx="1" presStyleCnt="4">
        <dgm:presLayoutVars>
          <dgm:chMax val="0"/>
          <dgm:bulletEnabled val="1"/>
        </dgm:presLayoutVars>
      </dgm:prSet>
      <dgm:spPr/>
    </dgm:pt>
    <dgm:pt modelId="{F3EF41EF-3DEC-4E3C-8789-DFFEE65AABC1}" type="pres">
      <dgm:prSet presAssocID="{2D94D9E1-5774-4BFB-AC1B-0C2250150742}" presName="connSite2" presStyleCnt="0"/>
      <dgm:spPr/>
    </dgm:pt>
    <dgm:pt modelId="{ECC54DA7-1DB7-4768-89FF-7B50F3B2094D}" type="pres">
      <dgm:prSet presAssocID="{3CA32E83-0E28-417B-97BB-4AB4FCA53824}" presName="Name18" presStyleLbl="sibTrans2D1" presStyleIdx="1" presStyleCnt="3"/>
      <dgm:spPr/>
    </dgm:pt>
    <dgm:pt modelId="{56F7664F-6487-405B-8AB1-2480CFB61BF1}" type="pres">
      <dgm:prSet presAssocID="{31F60A60-B797-410D-905E-1362F265732C}" presName="composite1" presStyleCnt="0"/>
      <dgm:spPr/>
    </dgm:pt>
    <dgm:pt modelId="{0D7B6F1A-6AFF-4293-B86C-8D4C81B67C56}" type="pres">
      <dgm:prSet presAssocID="{31F60A60-B797-410D-905E-1362F265732C}" presName="dummyNode1" presStyleLbl="node1" presStyleIdx="1" presStyleCnt="4"/>
      <dgm:spPr/>
    </dgm:pt>
    <dgm:pt modelId="{76D3F6F7-28D0-4569-9047-2A3ADD08D224}" type="pres">
      <dgm:prSet presAssocID="{31F60A60-B797-410D-905E-1362F265732C}" presName="childNode1" presStyleLbl="bgAcc1" presStyleIdx="2" presStyleCnt="4">
        <dgm:presLayoutVars>
          <dgm:bulletEnabled val="1"/>
        </dgm:presLayoutVars>
      </dgm:prSet>
      <dgm:spPr/>
    </dgm:pt>
    <dgm:pt modelId="{7767258B-E0C1-4E36-BF46-1C2DE3D8B236}" type="pres">
      <dgm:prSet presAssocID="{31F60A60-B797-410D-905E-1362F265732C}" presName="childNode1tx" presStyleLbl="bgAcc1" presStyleIdx="2" presStyleCnt="4">
        <dgm:presLayoutVars>
          <dgm:bulletEnabled val="1"/>
        </dgm:presLayoutVars>
      </dgm:prSet>
      <dgm:spPr/>
    </dgm:pt>
    <dgm:pt modelId="{3C96840A-914A-46C9-B6E4-DC262EDA728D}" type="pres">
      <dgm:prSet presAssocID="{31F60A60-B797-410D-905E-1362F265732C}" presName="parentNode1" presStyleLbl="node1" presStyleIdx="2" presStyleCnt="4">
        <dgm:presLayoutVars>
          <dgm:chMax val="1"/>
          <dgm:bulletEnabled val="1"/>
        </dgm:presLayoutVars>
      </dgm:prSet>
      <dgm:spPr/>
    </dgm:pt>
    <dgm:pt modelId="{D13BEBC2-8493-431F-890E-D735FF7D84C4}" type="pres">
      <dgm:prSet presAssocID="{31F60A60-B797-410D-905E-1362F265732C}" presName="connSite1" presStyleCnt="0"/>
      <dgm:spPr/>
    </dgm:pt>
    <dgm:pt modelId="{6FEFFF33-1747-41D1-A7D7-7555DFBFF6BB}" type="pres">
      <dgm:prSet presAssocID="{C60D4164-1EDA-4A47-A5B2-99E8483C141F}" presName="Name9" presStyleLbl="sibTrans2D1" presStyleIdx="2" presStyleCnt="3"/>
      <dgm:spPr/>
    </dgm:pt>
    <dgm:pt modelId="{EEB5D45A-9AA7-41B8-960A-9F6E1337ACE4}" type="pres">
      <dgm:prSet presAssocID="{8209B992-ED88-4744-AF10-D026899FD544}" presName="composite2" presStyleCnt="0"/>
      <dgm:spPr/>
    </dgm:pt>
    <dgm:pt modelId="{EF1CAB34-AF03-4B85-AC09-E6A42DAEB86E}" type="pres">
      <dgm:prSet presAssocID="{8209B992-ED88-4744-AF10-D026899FD544}" presName="dummyNode2" presStyleLbl="node1" presStyleIdx="2" presStyleCnt="4"/>
      <dgm:spPr/>
    </dgm:pt>
    <dgm:pt modelId="{68749A6F-2158-4EDF-944D-0A2B45B00D67}" type="pres">
      <dgm:prSet presAssocID="{8209B992-ED88-4744-AF10-D026899FD544}" presName="childNode2" presStyleLbl="bgAcc1" presStyleIdx="3" presStyleCnt="4">
        <dgm:presLayoutVars>
          <dgm:bulletEnabled val="1"/>
        </dgm:presLayoutVars>
      </dgm:prSet>
      <dgm:spPr/>
    </dgm:pt>
    <dgm:pt modelId="{EC0D6EAD-2976-4F44-8B91-7B061B6F0BFC}" type="pres">
      <dgm:prSet presAssocID="{8209B992-ED88-4744-AF10-D026899FD544}" presName="childNode2tx" presStyleLbl="bgAcc1" presStyleIdx="3" presStyleCnt="4">
        <dgm:presLayoutVars>
          <dgm:bulletEnabled val="1"/>
        </dgm:presLayoutVars>
      </dgm:prSet>
      <dgm:spPr/>
    </dgm:pt>
    <dgm:pt modelId="{85BD47F2-95C3-4C07-9AAF-B0A755360D42}" type="pres">
      <dgm:prSet presAssocID="{8209B992-ED88-4744-AF10-D026899FD544}" presName="parentNode2" presStyleLbl="node1" presStyleIdx="3" presStyleCnt="4">
        <dgm:presLayoutVars>
          <dgm:chMax val="0"/>
          <dgm:bulletEnabled val="1"/>
        </dgm:presLayoutVars>
      </dgm:prSet>
      <dgm:spPr/>
    </dgm:pt>
    <dgm:pt modelId="{13B6C9D8-8CCD-48BD-8F8A-E4DF7C0C3AE2}" type="pres">
      <dgm:prSet presAssocID="{8209B992-ED88-4744-AF10-D026899FD544}" presName="connSite2" presStyleCnt="0"/>
      <dgm:spPr/>
    </dgm:pt>
  </dgm:ptLst>
  <dgm:cxnLst>
    <dgm:cxn modelId="{09872B06-24B7-452D-9298-6B730413695E}" type="presOf" srcId="{31009B6B-9974-4FB8-A191-DB687F29F843}" destId="{5B620E50-D44C-4991-8840-E087BF3EEE75}" srcOrd="1" destOrd="0" presId="urn:microsoft.com/office/officeart/2005/8/layout/hProcess4"/>
    <dgm:cxn modelId="{97D75D19-A462-4AAC-92EB-A337F4E91528}" type="presOf" srcId="{D89E95ED-02B7-4F8E-9BF0-0F683560131C}" destId="{646E03A4-C9FA-42A4-B773-B4BE2D4820C7}" srcOrd="0" destOrd="2" presId="urn:microsoft.com/office/officeart/2005/8/layout/hProcess4"/>
    <dgm:cxn modelId="{53E6F41A-1950-4585-8195-ACD33ACD0C54}" type="presOf" srcId="{2DF6B393-8AC5-45EC-8742-ECA9EBF6A65C}" destId="{5B620E50-D44C-4991-8840-E087BF3EEE75}" srcOrd="1" destOrd="2" presId="urn:microsoft.com/office/officeart/2005/8/layout/hProcess4"/>
    <dgm:cxn modelId="{A28EA02C-A377-48FA-9E59-E61CFEEA6A6C}" type="presOf" srcId="{8209B992-ED88-4744-AF10-D026899FD544}" destId="{85BD47F2-95C3-4C07-9AAF-B0A755360D42}" srcOrd="0" destOrd="0" presId="urn:microsoft.com/office/officeart/2005/8/layout/hProcess4"/>
    <dgm:cxn modelId="{F324742D-BC0F-431F-AA69-F6B185F363F0}" type="presOf" srcId="{5EEB9575-B848-4959-832B-3D678F0BB6D4}" destId="{D7F7BFA4-3B82-4BFA-AE61-59C00CDD798A}" srcOrd="1" destOrd="0" presId="urn:microsoft.com/office/officeart/2005/8/layout/hProcess4"/>
    <dgm:cxn modelId="{DC0B6131-95D0-4946-BF03-A711D8934237}" srcId="{2D94D9E1-5774-4BFB-AC1B-0C2250150742}" destId="{5EEB9575-B848-4959-832B-3D678F0BB6D4}" srcOrd="0" destOrd="0" parTransId="{0815FE12-AD95-4769-9C02-01F4BC0FCED5}" sibTransId="{B5E8566F-3839-4485-A26F-BEAA7B198BEF}"/>
    <dgm:cxn modelId="{FC86065B-8B98-4C61-8915-15DC133C3229}" type="presOf" srcId="{C499CCC5-2FC2-43CB-ABF4-6280E847EF69}" destId="{5B620E50-D44C-4991-8840-E087BF3EEE75}" srcOrd="1" destOrd="3" presId="urn:microsoft.com/office/officeart/2005/8/layout/hProcess4"/>
    <dgm:cxn modelId="{4FA61560-147F-43C5-9C6F-E19D59704C95}" type="presOf" srcId="{2DF6B393-8AC5-45EC-8742-ECA9EBF6A65C}" destId="{FCC2651E-C61B-4626-AB9A-395CDCC2D24D}" srcOrd="0" destOrd="2" presId="urn:microsoft.com/office/officeart/2005/8/layout/hProcess4"/>
    <dgm:cxn modelId="{F6F54262-CEE1-4129-AE14-DF2751F56977}" srcId="{6D797F39-B437-4660-BB44-D0783F352B83}" destId="{C499CCC5-2FC2-43CB-ABF4-6280E847EF69}" srcOrd="3" destOrd="0" parTransId="{9EA338FA-FC0E-4B3F-83D8-9403C4AA7037}" sibTransId="{8514B722-A451-46B5-B1A4-77FF449C219C}"/>
    <dgm:cxn modelId="{9711F943-5BBC-42DE-A393-54104060AF7C}" type="presOf" srcId="{C60D4164-1EDA-4A47-A5B2-99E8483C141F}" destId="{6FEFFF33-1747-41D1-A7D7-7555DFBFF6BB}" srcOrd="0" destOrd="0" presId="urn:microsoft.com/office/officeart/2005/8/layout/hProcess4"/>
    <dgm:cxn modelId="{A4C22764-0663-4E35-99B6-DB280D10AE68}" type="presOf" srcId="{2D94D9E1-5774-4BFB-AC1B-0C2250150742}" destId="{4BF1B282-12D7-4A11-9C05-186D1EC30738}" srcOrd="0" destOrd="0" presId="urn:microsoft.com/office/officeart/2005/8/layout/hProcess4"/>
    <dgm:cxn modelId="{73EB4546-ACE9-4CAC-A9EB-79D96A461D5F}" type="presOf" srcId="{FA8C0BB6-4DCF-406A-B721-6912C44924E2}" destId="{646E03A4-C9FA-42A4-B773-B4BE2D4820C7}" srcOrd="0" destOrd="1" presId="urn:microsoft.com/office/officeart/2005/8/layout/hProcess4"/>
    <dgm:cxn modelId="{798C7648-5378-4114-975B-237917DE15FE}" srcId="{31F60A60-B797-410D-905E-1362F265732C}" destId="{3D9E09C8-4B8C-4210-8B68-FFB261002B2A}" srcOrd="3" destOrd="0" parTransId="{AE35BD90-7062-43A5-AED6-3208331E86DA}" sibTransId="{25E21288-2E1F-445D-948F-A5CA09FC2E07}"/>
    <dgm:cxn modelId="{5B78B868-623F-4A24-BA2E-8D5AAEB2B41F}" type="presOf" srcId="{F0E0ACD0-B685-4B93-909A-214862AD50B3}" destId="{68749A6F-2158-4EDF-944D-0A2B45B00D67}" srcOrd="0" destOrd="0" presId="urn:microsoft.com/office/officeart/2005/8/layout/hProcess4"/>
    <dgm:cxn modelId="{E7E2FC69-5E51-4D9B-8B20-DC43F01234BE}" type="presOf" srcId="{C9BED68E-FBD0-4A30-985A-EE67366A2EAE}" destId="{5B620E50-D44C-4991-8840-E087BF3EEE75}" srcOrd="1" destOrd="1" presId="urn:microsoft.com/office/officeart/2005/8/layout/hProcess4"/>
    <dgm:cxn modelId="{77C55F4B-9457-4AE7-A16A-4825F3631C7E}" srcId="{15F9EF8A-52D4-4159-9FD8-69722DD9ACD7}" destId="{31F60A60-B797-410D-905E-1362F265732C}" srcOrd="2" destOrd="0" parTransId="{66FF4044-0E26-4EB0-91D0-4931CA8CDBB1}" sibTransId="{C60D4164-1EDA-4A47-A5B2-99E8483C141F}"/>
    <dgm:cxn modelId="{48D0CC4D-E79D-4F56-B667-590C4679473E}" type="presOf" srcId="{F99C6FA2-B744-498C-9625-C2D6004CFC90}" destId="{7767258B-E0C1-4E36-BF46-1C2DE3D8B236}" srcOrd="1" destOrd="2" presId="urn:microsoft.com/office/officeart/2005/8/layout/hProcess4"/>
    <dgm:cxn modelId="{0FC5666F-5E67-477A-B5BB-BDFF6140C476}" srcId="{6D797F39-B437-4660-BB44-D0783F352B83}" destId="{2DF6B393-8AC5-45EC-8742-ECA9EBF6A65C}" srcOrd="2" destOrd="0" parTransId="{FA55AFF4-4983-4E0E-9EB5-93DAAE7D5565}" sibTransId="{993D934D-CBF7-48CE-BAEA-25CECFFFB8CD}"/>
    <dgm:cxn modelId="{C9082350-46DA-4F31-9ABF-9648AEC044BE}" type="presOf" srcId="{84058BEC-7009-4D87-A378-5220F4279984}" destId="{4C9DED0B-FBB8-4477-8873-0DE796981130}" srcOrd="0" destOrd="0" presId="urn:microsoft.com/office/officeart/2005/8/layout/hProcess4"/>
    <dgm:cxn modelId="{2E64E751-D05A-41BD-9190-8EE410C1CD13}" type="presOf" srcId="{647D4977-AB51-47C3-AABB-A3E905E8B953}" destId="{76D3F6F7-28D0-4569-9047-2A3ADD08D224}" srcOrd="0" destOrd="1" presId="urn:microsoft.com/office/officeart/2005/8/layout/hProcess4"/>
    <dgm:cxn modelId="{ADA84676-E9E4-40F8-818B-482FBFF7986D}" srcId="{31F60A60-B797-410D-905E-1362F265732C}" destId="{647D4977-AB51-47C3-AABB-A3E905E8B953}" srcOrd="1" destOrd="0" parTransId="{BBB2B635-F9E0-47DB-B065-2C611B79770F}" sibTransId="{B3BC9FE3-9881-4FB9-9523-F6E207C4CFBD}"/>
    <dgm:cxn modelId="{58798D7B-5363-4903-B6D8-46F96FBE9E22}" type="presOf" srcId="{5EEB9575-B848-4959-832B-3D678F0BB6D4}" destId="{646E03A4-C9FA-42A4-B773-B4BE2D4820C7}" srcOrd="0" destOrd="0" presId="urn:microsoft.com/office/officeart/2005/8/layout/hProcess4"/>
    <dgm:cxn modelId="{4A41048E-6DA3-4101-88F1-87413DBE75B7}" type="presOf" srcId="{E34DBBE2-F2E2-47FA-B610-E1325B08B117}" destId="{76D3F6F7-28D0-4569-9047-2A3ADD08D224}" srcOrd="0" destOrd="0" presId="urn:microsoft.com/office/officeart/2005/8/layout/hProcess4"/>
    <dgm:cxn modelId="{9CCD4295-57E7-4B1A-B068-66CF87833B7D}" type="presOf" srcId="{D89E95ED-02B7-4F8E-9BF0-0F683560131C}" destId="{D7F7BFA4-3B82-4BFA-AE61-59C00CDD798A}" srcOrd="1" destOrd="2" presId="urn:microsoft.com/office/officeart/2005/8/layout/hProcess4"/>
    <dgm:cxn modelId="{917F799C-4C08-4FFF-BEFD-084CE1CE83BA}" srcId="{6D797F39-B437-4660-BB44-D0783F352B83}" destId="{31009B6B-9974-4FB8-A191-DB687F29F843}" srcOrd="0" destOrd="0" parTransId="{0188921C-1FAB-48E9-974D-3B529B9C8AEB}" sibTransId="{9D031128-B517-4829-A452-16B57DB394D7}"/>
    <dgm:cxn modelId="{CF35F1A9-C5D0-48FC-BB69-7206ED0A7F24}" type="presOf" srcId="{6D797F39-B437-4660-BB44-D0783F352B83}" destId="{39CA2062-6C15-4703-BBBB-A6366FDB37B4}" srcOrd="0" destOrd="0" presId="urn:microsoft.com/office/officeart/2005/8/layout/hProcess4"/>
    <dgm:cxn modelId="{CE7A63AA-9955-4F64-B140-50868F78BEDB}" srcId="{2D94D9E1-5774-4BFB-AC1B-0C2250150742}" destId="{FA8C0BB6-4DCF-406A-B721-6912C44924E2}" srcOrd="1" destOrd="0" parTransId="{D3111D58-DFF0-49BF-AF91-DC04BCBE6A49}" sibTransId="{9A2064FC-8424-48C4-BC81-EE0D04F58677}"/>
    <dgm:cxn modelId="{1157C3AA-BED6-4586-A061-35FA548168B7}" type="presOf" srcId="{5DA7100B-C41F-44BC-81CB-34D583835FE9}" destId="{68749A6F-2158-4EDF-944D-0A2B45B00D67}" srcOrd="0" destOrd="1" presId="urn:microsoft.com/office/officeart/2005/8/layout/hProcess4"/>
    <dgm:cxn modelId="{FF3419AD-AD2E-48D5-824E-174E1D8F1F7E}" srcId="{6D797F39-B437-4660-BB44-D0783F352B83}" destId="{C9BED68E-FBD0-4A30-985A-EE67366A2EAE}" srcOrd="1" destOrd="0" parTransId="{79C8FE19-C3A1-4694-861B-ECB069E36F04}" sibTransId="{76E71921-A22C-4313-A0FA-1F08D9FA140D}"/>
    <dgm:cxn modelId="{ABA03BAE-AF61-46EF-815E-5379AA442A77}" srcId="{2D94D9E1-5774-4BFB-AC1B-0C2250150742}" destId="{D89E95ED-02B7-4F8E-9BF0-0F683560131C}" srcOrd="2" destOrd="0" parTransId="{3BEBE3E4-AD04-45F9-8186-453DAB77D1ED}" sibTransId="{672ACDFF-CC27-474D-A617-5FF6756B71C9}"/>
    <dgm:cxn modelId="{1B038AAF-5CE7-4787-AE5A-C1E2888053F1}" type="presOf" srcId="{5DA7100B-C41F-44BC-81CB-34D583835FE9}" destId="{EC0D6EAD-2976-4F44-8B91-7B061B6F0BFC}" srcOrd="1" destOrd="1" presId="urn:microsoft.com/office/officeart/2005/8/layout/hProcess4"/>
    <dgm:cxn modelId="{C05D0FB0-4248-40A0-AD73-EDFCB1F77BA8}" srcId="{31F60A60-B797-410D-905E-1362F265732C}" destId="{E34DBBE2-F2E2-47FA-B610-E1325B08B117}" srcOrd="0" destOrd="0" parTransId="{7FF5577C-33AF-402C-A7D3-C5D6EEBB5754}" sibTransId="{CD8ADC2D-B477-4B1A-9400-7C293282EBDD}"/>
    <dgm:cxn modelId="{90284BB3-F9C8-4C9B-8424-868F1BE1CFA6}" srcId="{31F60A60-B797-410D-905E-1362F265732C}" destId="{F99C6FA2-B744-498C-9625-C2D6004CFC90}" srcOrd="2" destOrd="0" parTransId="{3D0F1B42-4ED5-40C1-9BA9-C26D9BE1C0DF}" sibTransId="{DCA167A9-F9A2-4417-B4CD-B01E6CC25902}"/>
    <dgm:cxn modelId="{E1F2A5B3-86DC-4368-B007-9C1BB2C81817}" type="presOf" srcId="{F0E0ACD0-B685-4B93-909A-214862AD50B3}" destId="{EC0D6EAD-2976-4F44-8B91-7B061B6F0BFC}" srcOrd="1" destOrd="0" presId="urn:microsoft.com/office/officeart/2005/8/layout/hProcess4"/>
    <dgm:cxn modelId="{29B300B4-3ED1-4CD4-863B-8A64DCC53F7C}" type="presOf" srcId="{31F60A60-B797-410D-905E-1362F265732C}" destId="{3C96840A-914A-46C9-B6E4-DC262EDA728D}" srcOrd="0" destOrd="0" presId="urn:microsoft.com/office/officeart/2005/8/layout/hProcess4"/>
    <dgm:cxn modelId="{D89A2CB9-0074-4527-BFC6-6845CFBCD357}" srcId="{8209B992-ED88-4744-AF10-D026899FD544}" destId="{F0E0ACD0-B685-4B93-909A-214862AD50B3}" srcOrd="0" destOrd="0" parTransId="{F5E30F3D-B1B6-47A4-BD79-AE236BD4BCBB}" sibTransId="{99B06418-F90A-4354-AAC2-354FD03E28B0}"/>
    <dgm:cxn modelId="{CFC5CEBC-7FBB-444E-B180-8D09202B6701}" type="presOf" srcId="{3CA32E83-0E28-417B-97BB-4AB4FCA53824}" destId="{ECC54DA7-1DB7-4768-89FF-7B50F3B2094D}" srcOrd="0" destOrd="0" presId="urn:microsoft.com/office/officeart/2005/8/layout/hProcess4"/>
    <dgm:cxn modelId="{59C53DBD-1956-4349-90D3-087F6ACB002A}" type="presOf" srcId="{F99C6FA2-B744-498C-9625-C2D6004CFC90}" destId="{76D3F6F7-28D0-4569-9047-2A3ADD08D224}" srcOrd="0" destOrd="2" presId="urn:microsoft.com/office/officeart/2005/8/layout/hProcess4"/>
    <dgm:cxn modelId="{BF62ACBD-E33E-4295-B8D7-366E3FDD18EA}" type="presOf" srcId="{3D9E09C8-4B8C-4210-8B68-FFB261002B2A}" destId="{7767258B-E0C1-4E36-BF46-1C2DE3D8B236}" srcOrd="1" destOrd="3" presId="urn:microsoft.com/office/officeart/2005/8/layout/hProcess4"/>
    <dgm:cxn modelId="{082519BE-10CB-4307-A1A0-D61594F8CAC5}" srcId="{15F9EF8A-52D4-4159-9FD8-69722DD9ACD7}" destId="{2D94D9E1-5774-4BFB-AC1B-0C2250150742}" srcOrd="1" destOrd="0" parTransId="{1C357634-68C2-466A-B298-9F0A796D706C}" sibTransId="{3CA32E83-0E28-417B-97BB-4AB4FCA53824}"/>
    <dgm:cxn modelId="{9CB7B1BE-24D6-4E94-A6AF-3233AEF8E12E}" type="presOf" srcId="{C9BED68E-FBD0-4A30-985A-EE67366A2EAE}" destId="{FCC2651E-C61B-4626-AB9A-395CDCC2D24D}" srcOrd="0" destOrd="1" presId="urn:microsoft.com/office/officeart/2005/8/layout/hProcess4"/>
    <dgm:cxn modelId="{54B4F8BE-1F1E-445A-907D-CC30A598ED2B}" type="presOf" srcId="{3D9E09C8-4B8C-4210-8B68-FFB261002B2A}" destId="{76D3F6F7-28D0-4569-9047-2A3ADD08D224}" srcOrd="0" destOrd="3" presId="urn:microsoft.com/office/officeart/2005/8/layout/hProcess4"/>
    <dgm:cxn modelId="{07A084C2-84F6-4A33-B117-FC5D3F789281}" type="presOf" srcId="{647D4977-AB51-47C3-AABB-A3E905E8B953}" destId="{7767258B-E0C1-4E36-BF46-1C2DE3D8B236}" srcOrd="1" destOrd="1" presId="urn:microsoft.com/office/officeart/2005/8/layout/hProcess4"/>
    <dgm:cxn modelId="{6A7EDFCD-EE12-453F-8B91-EBFC9172318D}" type="presOf" srcId="{15F9EF8A-52D4-4159-9FD8-69722DD9ACD7}" destId="{68020991-BD09-4E47-B5FF-E7C616F97346}" srcOrd="0" destOrd="0" presId="urn:microsoft.com/office/officeart/2005/8/layout/hProcess4"/>
    <dgm:cxn modelId="{BC0D3ADA-DECB-46B4-A05A-B5FB1CC8DF72}" type="presOf" srcId="{C499CCC5-2FC2-43CB-ABF4-6280E847EF69}" destId="{FCC2651E-C61B-4626-AB9A-395CDCC2D24D}" srcOrd="0" destOrd="3" presId="urn:microsoft.com/office/officeart/2005/8/layout/hProcess4"/>
    <dgm:cxn modelId="{F5D2D8E0-BA6F-4A28-9A32-1DBB47D840AF}" srcId="{8209B992-ED88-4744-AF10-D026899FD544}" destId="{5DA7100B-C41F-44BC-81CB-34D583835FE9}" srcOrd="1" destOrd="0" parTransId="{3D149605-A95F-419B-A2C2-5FD137D69F60}" sibTransId="{532A2941-102D-41AA-B6B4-912ED657B4F9}"/>
    <dgm:cxn modelId="{DB6D35E3-D2AA-4AD1-9AD8-D8697A995E0E}" srcId="{15F9EF8A-52D4-4159-9FD8-69722DD9ACD7}" destId="{6D797F39-B437-4660-BB44-D0783F352B83}" srcOrd="0" destOrd="0" parTransId="{94AEFA84-C39F-4C66-AB95-4FE0F1BA0583}" sibTransId="{84058BEC-7009-4D87-A378-5220F4279984}"/>
    <dgm:cxn modelId="{A032BDE7-DC3A-4695-AD41-D9CF82BBE698}" type="presOf" srcId="{FA8C0BB6-4DCF-406A-B721-6912C44924E2}" destId="{D7F7BFA4-3B82-4BFA-AE61-59C00CDD798A}" srcOrd="1" destOrd="1" presId="urn:microsoft.com/office/officeart/2005/8/layout/hProcess4"/>
    <dgm:cxn modelId="{AFE4FAE8-C233-40C7-B5A3-D8BA86684786}" type="presOf" srcId="{E34DBBE2-F2E2-47FA-B610-E1325B08B117}" destId="{7767258B-E0C1-4E36-BF46-1C2DE3D8B236}" srcOrd="1" destOrd="0" presId="urn:microsoft.com/office/officeart/2005/8/layout/hProcess4"/>
    <dgm:cxn modelId="{D105D2E9-9402-41BD-BBC3-7B9A819F1BDE}" srcId="{15F9EF8A-52D4-4159-9FD8-69722DD9ACD7}" destId="{8209B992-ED88-4744-AF10-D026899FD544}" srcOrd="3" destOrd="0" parTransId="{FCE84B43-F78A-4292-B9A4-B197CF3EC36D}" sibTransId="{A443569B-825D-4B51-ACBB-81471BFD4325}"/>
    <dgm:cxn modelId="{26C70DFA-C7D3-4F01-8E95-4BE4F3EF96C3}" type="presOf" srcId="{31009B6B-9974-4FB8-A191-DB687F29F843}" destId="{FCC2651E-C61B-4626-AB9A-395CDCC2D24D}" srcOrd="0" destOrd="0" presId="urn:microsoft.com/office/officeart/2005/8/layout/hProcess4"/>
    <dgm:cxn modelId="{4CC425DD-AA3D-434A-BC5A-E2492469DAF9}" type="presParOf" srcId="{68020991-BD09-4E47-B5FF-E7C616F97346}" destId="{FFFAC962-8AD1-4A55-8C0F-55E36909B29E}" srcOrd="0" destOrd="0" presId="urn:microsoft.com/office/officeart/2005/8/layout/hProcess4"/>
    <dgm:cxn modelId="{5142E6F0-F015-400D-845E-070DA4D03A1A}" type="presParOf" srcId="{68020991-BD09-4E47-B5FF-E7C616F97346}" destId="{E50299DD-DA20-406C-A75D-68E113B9A929}" srcOrd="1" destOrd="0" presId="urn:microsoft.com/office/officeart/2005/8/layout/hProcess4"/>
    <dgm:cxn modelId="{F70FC735-EC97-45AA-A526-3DE5B7AB4CF9}" type="presParOf" srcId="{68020991-BD09-4E47-B5FF-E7C616F97346}" destId="{4F62C398-8F3D-4610-8AFF-2A9A3919B5BD}" srcOrd="2" destOrd="0" presId="urn:microsoft.com/office/officeart/2005/8/layout/hProcess4"/>
    <dgm:cxn modelId="{251DE9AD-DC13-4D39-82C2-E6AFB2435563}" type="presParOf" srcId="{4F62C398-8F3D-4610-8AFF-2A9A3919B5BD}" destId="{46C80680-E7BA-483C-8142-C72BC16BDE7D}" srcOrd="0" destOrd="0" presId="urn:microsoft.com/office/officeart/2005/8/layout/hProcess4"/>
    <dgm:cxn modelId="{CAF883C5-A7E9-4555-8A53-EFC867D59C3A}" type="presParOf" srcId="{46C80680-E7BA-483C-8142-C72BC16BDE7D}" destId="{FC31A914-DB6C-49DD-A577-E65A304ED4D9}" srcOrd="0" destOrd="0" presId="urn:microsoft.com/office/officeart/2005/8/layout/hProcess4"/>
    <dgm:cxn modelId="{F968045B-84AE-4513-B904-BC1BCD19D2F4}" type="presParOf" srcId="{46C80680-E7BA-483C-8142-C72BC16BDE7D}" destId="{FCC2651E-C61B-4626-AB9A-395CDCC2D24D}" srcOrd="1" destOrd="0" presId="urn:microsoft.com/office/officeart/2005/8/layout/hProcess4"/>
    <dgm:cxn modelId="{88263B43-0170-4E46-8BD3-983303FB9ED9}" type="presParOf" srcId="{46C80680-E7BA-483C-8142-C72BC16BDE7D}" destId="{5B620E50-D44C-4991-8840-E087BF3EEE75}" srcOrd="2" destOrd="0" presId="urn:microsoft.com/office/officeart/2005/8/layout/hProcess4"/>
    <dgm:cxn modelId="{50DEC423-FE4C-4790-A538-9CD1054967A2}" type="presParOf" srcId="{46C80680-E7BA-483C-8142-C72BC16BDE7D}" destId="{39CA2062-6C15-4703-BBBB-A6366FDB37B4}" srcOrd="3" destOrd="0" presId="urn:microsoft.com/office/officeart/2005/8/layout/hProcess4"/>
    <dgm:cxn modelId="{3A552807-A629-4AD6-AB61-7F4D01F2052A}" type="presParOf" srcId="{46C80680-E7BA-483C-8142-C72BC16BDE7D}" destId="{84482B9F-6C83-4005-A189-2653E16E3BA7}" srcOrd="4" destOrd="0" presId="urn:microsoft.com/office/officeart/2005/8/layout/hProcess4"/>
    <dgm:cxn modelId="{3B5E6346-FF59-494F-83DE-809610FD9412}" type="presParOf" srcId="{4F62C398-8F3D-4610-8AFF-2A9A3919B5BD}" destId="{4C9DED0B-FBB8-4477-8873-0DE796981130}" srcOrd="1" destOrd="0" presId="urn:microsoft.com/office/officeart/2005/8/layout/hProcess4"/>
    <dgm:cxn modelId="{2C3D72BC-66DB-4BB7-8C33-724EC9B1B2B6}" type="presParOf" srcId="{4F62C398-8F3D-4610-8AFF-2A9A3919B5BD}" destId="{DD54C7B7-DCC4-495E-BA7B-54B523C75430}" srcOrd="2" destOrd="0" presId="urn:microsoft.com/office/officeart/2005/8/layout/hProcess4"/>
    <dgm:cxn modelId="{BB19689C-CF52-4FA2-9E44-36904D534424}" type="presParOf" srcId="{DD54C7B7-DCC4-495E-BA7B-54B523C75430}" destId="{7D20F9A6-AB31-40F9-9840-E2B71330AA43}" srcOrd="0" destOrd="0" presId="urn:microsoft.com/office/officeart/2005/8/layout/hProcess4"/>
    <dgm:cxn modelId="{5584E28F-938F-4561-8D63-BAA37689A026}" type="presParOf" srcId="{DD54C7B7-DCC4-495E-BA7B-54B523C75430}" destId="{646E03A4-C9FA-42A4-B773-B4BE2D4820C7}" srcOrd="1" destOrd="0" presId="urn:microsoft.com/office/officeart/2005/8/layout/hProcess4"/>
    <dgm:cxn modelId="{3E061B0A-3888-42FD-9E15-E66126ED3B1F}" type="presParOf" srcId="{DD54C7B7-DCC4-495E-BA7B-54B523C75430}" destId="{D7F7BFA4-3B82-4BFA-AE61-59C00CDD798A}" srcOrd="2" destOrd="0" presId="urn:microsoft.com/office/officeart/2005/8/layout/hProcess4"/>
    <dgm:cxn modelId="{1F759A52-F1E1-4761-A398-143017D400B2}" type="presParOf" srcId="{DD54C7B7-DCC4-495E-BA7B-54B523C75430}" destId="{4BF1B282-12D7-4A11-9C05-186D1EC30738}" srcOrd="3" destOrd="0" presId="urn:microsoft.com/office/officeart/2005/8/layout/hProcess4"/>
    <dgm:cxn modelId="{477B0DE3-217A-447C-8150-920DE9725C57}" type="presParOf" srcId="{DD54C7B7-DCC4-495E-BA7B-54B523C75430}" destId="{F3EF41EF-3DEC-4E3C-8789-DFFEE65AABC1}" srcOrd="4" destOrd="0" presId="urn:microsoft.com/office/officeart/2005/8/layout/hProcess4"/>
    <dgm:cxn modelId="{47E05BD6-92C3-44BB-A74D-FD560039A751}" type="presParOf" srcId="{4F62C398-8F3D-4610-8AFF-2A9A3919B5BD}" destId="{ECC54DA7-1DB7-4768-89FF-7B50F3B2094D}" srcOrd="3" destOrd="0" presId="urn:microsoft.com/office/officeart/2005/8/layout/hProcess4"/>
    <dgm:cxn modelId="{C1228FD7-F705-47B8-BD6B-E3A7DFE19455}" type="presParOf" srcId="{4F62C398-8F3D-4610-8AFF-2A9A3919B5BD}" destId="{56F7664F-6487-405B-8AB1-2480CFB61BF1}" srcOrd="4" destOrd="0" presId="urn:microsoft.com/office/officeart/2005/8/layout/hProcess4"/>
    <dgm:cxn modelId="{C7C610F5-F714-4FBA-8CE1-9D8D89AE0A62}" type="presParOf" srcId="{56F7664F-6487-405B-8AB1-2480CFB61BF1}" destId="{0D7B6F1A-6AFF-4293-B86C-8D4C81B67C56}" srcOrd="0" destOrd="0" presId="urn:microsoft.com/office/officeart/2005/8/layout/hProcess4"/>
    <dgm:cxn modelId="{A3872E24-CA39-4917-8403-A4E8903DD7A7}" type="presParOf" srcId="{56F7664F-6487-405B-8AB1-2480CFB61BF1}" destId="{76D3F6F7-28D0-4569-9047-2A3ADD08D224}" srcOrd="1" destOrd="0" presId="urn:microsoft.com/office/officeart/2005/8/layout/hProcess4"/>
    <dgm:cxn modelId="{D0A253EB-993D-492A-BB64-7359428F4D62}" type="presParOf" srcId="{56F7664F-6487-405B-8AB1-2480CFB61BF1}" destId="{7767258B-E0C1-4E36-BF46-1C2DE3D8B236}" srcOrd="2" destOrd="0" presId="urn:microsoft.com/office/officeart/2005/8/layout/hProcess4"/>
    <dgm:cxn modelId="{611137D1-DA49-4CA2-B019-0619990BD64E}" type="presParOf" srcId="{56F7664F-6487-405B-8AB1-2480CFB61BF1}" destId="{3C96840A-914A-46C9-B6E4-DC262EDA728D}" srcOrd="3" destOrd="0" presId="urn:microsoft.com/office/officeart/2005/8/layout/hProcess4"/>
    <dgm:cxn modelId="{FC751016-BA20-4B86-8765-5CD7DB13D337}" type="presParOf" srcId="{56F7664F-6487-405B-8AB1-2480CFB61BF1}" destId="{D13BEBC2-8493-431F-890E-D735FF7D84C4}" srcOrd="4" destOrd="0" presId="urn:microsoft.com/office/officeart/2005/8/layout/hProcess4"/>
    <dgm:cxn modelId="{263F2755-C5E3-4599-B6C9-6DD3C574D3B7}" type="presParOf" srcId="{4F62C398-8F3D-4610-8AFF-2A9A3919B5BD}" destId="{6FEFFF33-1747-41D1-A7D7-7555DFBFF6BB}" srcOrd="5" destOrd="0" presId="urn:microsoft.com/office/officeart/2005/8/layout/hProcess4"/>
    <dgm:cxn modelId="{1BE0DBD7-170D-46E6-B79E-8930B58E7E96}" type="presParOf" srcId="{4F62C398-8F3D-4610-8AFF-2A9A3919B5BD}" destId="{EEB5D45A-9AA7-41B8-960A-9F6E1337ACE4}" srcOrd="6" destOrd="0" presId="urn:microsoft.com/office/officeart/2005/8/layout/hProcess4"/>
    <dgm:cxn modelId="{BC28498B-E38D-4C34-A87B-4166C72E99AA}" type="presParOf" srcId="{EEB5D45A-9AA7-41B8-960A-9F6E1337ACE4}" destId="{EF1CAB34-AF03-4B85-AC09-E6A42DAEB86E}" srcOrd="0" destOrd="0" presId="urn:microsoft.com/office/officeart/2005/8/layout/hProcess4"/>
    <dgm:cxn modelId="{E55EE5F3-9C48-4D1C-8A03-E5C8F56091AD}" type="presParOf" srcId="{EEB5D45A-9AA7-41B8-960A-9F6E1337ACE4}" destId="{68749A6F-2158-4EDF-944D-0A2B45B00D67}" srcOrd="1" destOrd="0" presId="urn:microsoft.com/office/officeart/2005/8/layout/hProcess4"/>
    <dgm:cxn modelId="{3ADFC467-6BD8-4898-9B56-F5B0EA4D491D}" type="presParOf" srcId="{EEB5D45A-9AA7-41B8-960A-9F6E1337ACE4}" destId="{EC0D6EAD-2976-4F44-8B91-7B061B6F0BFC}" srcOrd="2" destOrd="0" presId="urn:microsoft.com/office/officeart/2005/8/layout/hProcess4"/>
    <dgm:cxn modelId="{51C8824D-3269-48A5-B876-F234D0E69738}" type="presParOf" srcId="{EEB5D45A-9AA7-41B8-960A-9F6E1337ACE4}" destId="{85BD47F2-95C3-4C07-9AAF-B0A755360D42}" srcOrd="3" destOrd="0" presId="urn:microsoft.com/office/officeart/2005/8/layout/hProcess4"/>
    <dgm:cxn modelId="{90D1016F-66EE-4B23-B146-64890957FB58}" type="presParOf" srcId="{EEB5D45A-9AA7-41B8-960A-9F6E1337ACE4}" destId="{13B6C9D8-8CCD-48BD-8F8A-E4DF7C0C3AE2}"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785B6B-62E1-4C40-950F-146BEBB8B1C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D8819F74-E454-4AD1-BE03-1D94DCFF8AA2}">
      <dgm:prSet custT="1"/>
      <dgm:spPr/>
      <dgm:t>
        <a:bodyPr/>
        <a:lstStyle/>
        <a:p>
          <a:pPr rtl="0"/>
          <a:r>
            <a:rPr lang="it-IT" sz="2400" dirty="0"/>
            <a:t>Suggerisce ai medici prescrittori di documentare la loro rivalutazione della terapia per tutti i pazienti sotto antibiotici dopo 48-72 ore </a:t>
          </a:r>
          <a:endParaRPr lang="en-GB" sz="2400" dirty="0"/>
        </a:p>
      </dgm:t>
    </dgm:pt>
    <dgm:pt modelId="{23FAD229-EC54-4BCD-9C69-B1487CBF7088}" type="parTrans" cxnId="{F70A7B1F-1DF7-49F3-8DAF-5516D9979633}">
      <dgm:prSet/>
      <dgm:spPr/>
      <dgm:t>
        <a:bodyPr/>
        <a:lstStyle/>
        <a:p>
          <a:endParaRPr lang="en-GB" sz="2400"/>
        </a:p>
      </dgm:t>
    </dgm:pt>
    <dgm:pt modelId="{82FD5B6D-96E1-42ED-B654-48532092E29A}" type="sibTrans" cxnId="{F70A7B1F-1DF7-49F3-8DAF-5516D9979633}">
      <dgm:prSet/>
      <dgm:spPr/>
      <dgm:t>
        <a:bodyPr/>
        <a:lstStyle/>
        <a:p>
          <a:endParaRPr lang="en-GB" sz="2400"/>
        </a:p>
      </dgm:t>
    </dgm:pt>
    <dgm:pt modelId="{74BBD8D5-BE5C-479E-93EC-C6C44AEBDF54}">
      <dgm:prSet custT="1"/>
      <dgm:spPr/>
      <dgm:t>
        <a:bodyPr/>
        <a:lstStyle/>
        <a:p>
          <a:pPr rtl="0"/>
          <a:r>
            <a:rPr lang="it-IT" sz="2400"/>
            <a:t>Informa il medico prescrittore o il farmacista se si nota che un paziente ha una prescrizione antibiotica superiore ai sette giorni senza una durata specifica </a:t>
          </a:r>
          <a:endParaRPr lang="en-GB" sz="2400"/>
        </a:p>
      </dgm:t>
    </dgm:pt>
    <dgm:pt modelId="{9BE07FEC-A25E-4674-B8BD-BE360A86F639}" type="parTrans" cxnId="{472A68DF-C79E-44C6-9DA2-AF45D17434A1}">
      <dgm:prSet/>
      <dgm:spPr/>
      <dgm:t>
        <a:bodyPr/>
        <a:lstStyle/>
        <a:p>
          <a:endParaRPr lang="en-GB" sz="2400"/>
        </a:p>
      </dgm:t>
    </dgm:pt>
    <dgm:pt modelId="{5047E8B6-1ECB-4213-962B-18C4C84EEE8D}" type="sibTrans" cxnId="{472A68DF-C79E-44C6-9DA2-AF45D17434A1}">
      <dgm:prSet/>
      <dgm:spPr/>
      <dgm:t>
        <a:bodyPr/>
        <a:lstStyle/>
        <a:p>
          <a:endParaRPr lang="en-GB" sz="2400"/>
        </a:p>
      </dgm:t>
    </dgm:pt>
    <dgm:pt modelId="{E0FE40EC-D0D9-4416-88C3-C984CC5042EC}">
      <dgm:prSet custT="1"/>
      <dgm:spPr/>
      <dgm:t>
        <a:bodyPr/>
        <a:lstStyle/>
        <a:p>
          <a:pPr rtl="0"/>
          <a:r>
            <a:rPr lang="it-IT" sz="2400" dirty="0"/>
            <a:t>Se nota membri del personale dell’ospedale o della struttura sanitaria che violano le linee guida o i protocolli, chiede spiegazioni e fornisce strumenti affinché capiscano dove stanno sbagliando </a:t>
          </a:r>
          <a:endParaRPr lang="en-GB" sz="2400" dirty="0"/>
        </a:p>
      </dgm:t>
    </dgm:pt>
    <dgm:pt modelId="{74E1BF24-E512-460C-B4F7-BE44CAEDF251}" type="parTrans" cxnId="{7C81FC94-3B4A-43BA-AED7-5E4D9C287D2E}">
      <dgm:prSet/>
      <dgm:spPr/>
      <dgm:t>
        <a:bodyPr/>
        <a:lstStyle/>
        <a:p>
          <a:endParaRPr lang="en-GB" sz="2400"/>
        </a:p>
      </dgm:t>
    </dgm:pt>
    <dgm:pt modelId="{6E091064-C652-4DB2-8C43-D2101C0F1370}" type="sibTrans" cxnId="{7C81FC94-3B4A-43BA-AED7-5E4D9C287D2E}">
      <dgm:prSet/>
      <dgm:spPr/>
      <dgm:t>
        <a:bodyPr/>
        <a:lstStyle/>
        <a:p>
          <a:endParaRPr lang="en-GB" sz="2400"/>
        </a:p>
      </dgm:t>
    </dgm:pt>
    <dgm:pt modelId="{161D8767-EF4F-4514-9AFC-5716B2407BF7}">
      <dgm:prSet custT="1"/>
      <dgm:spPr/>
      <dgm:t>
        <a:bodyPr/>
        <a:lstStyle/>
        <a:p>
          <a:pPr rtl="0"/>
          <a:r>
            <a:rPr lang="de-DE" sz="2400" dirty="0"/>
            <a:t>Valuta i </a:t>
          </a:r>
          <a:r>
            <a:rPr lang="de-DE" sz="2400" dirty="0" err="1"/>
            <a:t>risultati</a:t>
          </a:r>
          <a:r>
            <a:rPr lang="de-DE" sz="2400" dirty="0"/>
            <a:t> </a:t>
          </a:r>
          <a:r>
            <a:rPr lang="de-DE" sz="2400" dirty="0" err="1"/>
            <a:t>microbiologici</a:t>
          </a:r>
          <a:r>
            <a:rPr lang="de-DE" sz="2400" dirty="0"/>
            <a:t> </a:t>
          </a:r>
          <a:r>
            <a:rPr lang="de-DE" sz="2400" dirty="0" err="1"/>
            <a:t>positivi</a:t>
          </a:r>
          <a:r>
            <a:rPr lang="de-DE" sz="2400" dirty="0"/>
            <a:t> e le </a:t>
          </a:r>
          <a:r>
            <a:rPr lang="de-DE" sz="2400" dirty="0" err="1"/>
            <a:t>riporta</a:t>
          </a:r>
          <a:r>
            <a:rPr lang="de-DE" sz="2400" dirty="0"/>
            <a:t> al medico</a:t>
          </a:r>
          <a:endParaRPr lang="en-GB" sz="2400" dirty="0"/>
        </a:p>
      </dgm:t>
    </dgm:pt>
    <dgm:pt modelId="{4851AA4B-4D8C-4FDB-B571-E21E3838B393}" type="parTrans" cxnId="{A3BE6A98-4664-4566-85CA-6F8E218869A0}">
      <dgm:prSet/>
      <dgm:spPr/>
      <dgm:t>
        <a:bodyPr/>
        <a:lstStyle/>
        <a:p>
          <a:endParaRPr lang="en-GB" sz="2400"/>
        </a:p>
      </dgm:t>
    </dgm:pt>
    <dgm:pt modelId="{5ACB1E16-AD86-4F80-9F7A-7699E0642C2F}" type="sibTrans" cxnId="{A3BE6A98-4664-4566-85CA-6F8E218869A0}">
      <dgm:prSet/>
      <dgm:spPr/>
      <dgm:t>
        <a:bodyPr/>
        <a:lstStyle/>
        <a:p>
          <a:endParaRPr lang="en-GB" sz="2400"/>
        </a:p>
      </dgm:t>
    </dgm:pt>
    <dgm:pt modelId="{8C2F1275-D1E4-4921-BE13-D584F126F658}" type="pres">
      <dgm:prSet presAssocID="{80785B6B-62E1-4C40-950F-146BEBB8B1C6}" presName="linear" presStyleCnt="0">
        <dgm:presLayoutVars>
          <dgm:animLvl val="lvl"/>
          <dgm:resizeHandles val="exact"/>
        </dgm:presLayoutVars>
      </dgm:prSet>
      <dgm:spPr/>
    </dgm:pt>
    <dgm:pt modelId="{5C9841C1-5816-4D7F-970B-D2DCB4494A1D}" type="pres">
      <dgm:prSet presAssocID="{161D8767-EF4F-4514-9AFC-5716B2407BF7}" presName="parentText" presStyleLbl="node1" presStyleIdx="0" presStyleCnt="4">
        <dgm:presLayoutVars>
          <dgm:chMax val="0"/>
          <dgm:bulletEnabled val="1"/>
        </dgm:presLayoutVars>
      </dgm:prSet>
      <dgm:spPr/>
    </dgm:pt>
    <dgm:pt modelId="{42B391E7-A530-47EE-A651-BAD087F97648}" type="pres">
      <dgm:prSet presAssocID="{5ACB1E16-AD86-4F80-9F7A-7699E0642C2F}" presName="spacer" presStyleCnt="0"/>
      <dgm:spPr/>
    </dgm:pt>
    <dgm:pt modelId="{20E76CDE-BC66-4D61-AD6F-9F0378AAC92F}" type="pres">
      <dgm:prSet presAssocID="{D8819F74-E454-4AD1-BE03-1D94DCFF8AA2}" presName="parentText" presStyleLbl="node1" presStyleIdx="1" presStyleCnt="4">
        <dgm:presLayoutVars>
          <dgm:chMax val="0"/>
          <dgm:bulletEnabled val="1"/>
        </dgm:presLayoutVars>
      </dgm:prSet>
      <dgm:spPr/>
    </dgm:pt>
    <dgm:pt modelId="{07B11E19-193B-40AB-BA39-41DEC23810C7}" type="pres">
      <dgm:prSet presAssocID="{82FD5B6D-96E1-42ED-B654-48532092E29A}" presName="spacer" presStyleCnt="0"/>
      <dgm:spPr/>
    </dgm:pt>
    <dgm:pt modelId="{84BB7756-961E-4074-A2FA-2F1EA7851D25}" type="pres">
      <dgm:prSet presAssocID="{74BBD8D5-BE5C-479E-93EC-C6C44AEBDF54}" presName="parentText" presStyleLbl="node1" presStyleIdx="2" presStyleCnt="4">
        <dgm:presLayoutVars>
          <dgm:chMax val="0"/>
          <dgm:bulletEnabled val="1"/>
        </dgm:presLayoutVars>
      </dgm:prSet>
      <dgm:spPr/>
    </dgm:pt>
    <dgm:pt modelId="{C42A992B-C89A-45AA-8F66-75E79B78B11D}" type="pres">
      <dgm:prSet presAssocID="{5047E8B6-1ECB-4213-962B-18C4C84EEE8D}" presName="spacer" presStyleCnt="0"/>
      <dgm:spPr/>
    </dgm:pt>
    <dgm:pt modelId="{99DCF280-F8E6-4ECC-9F86-64043E1E820F}" type="pres">
      <dgm:prSet presAssocID="{E0FE40EC-D0D9-4416-88C3-C984CC5042EC}" presName="parentText" presStyleLbl="node1" presStyleIdx="3" presStyleCnt="4">
        <dgm:presLayoutVars>
          <dgm:chMax val="0"/>
          <dgm:bulletEnabled val="1"/>
        </dgm:presLayoutVars>
      </dgm:prSet>
      <dgm:spPr/>
    </dgm:pt>
  </dgm:ptLst>
  <dgm:cxnLst>
    <dgm:cxn modelId="{F70A7B1F-1DF7-49F3-8DAF-5516D9979633}" srcId="{80785B6B-62E1-4C40-950F-146BEBB8B1C6}" destId="{D8819F74-E454-4AD1-BE03-1D94DCFF8AA2}" srcOrd="1" destOrd="0" parTransId="{23FAD229-EC54-4BCD-9C69-B1487CBF7088}" sibTransId="{82FD5B6D-96E1-42ED-B654-48532092E29A}"/>
    <dgm:cxn modelId="{3500B93B-1004-4059-91D6-B16AEBAD1A5A}" type="presOf" srcId="{E0FE40EC-D0D9-4416-88C3-C984CC5042EC}" destId="{99DCF280-F8E6-4ECC-9F86-64043E1E820F}" srcOrd="0" destOrd="0" presId="urn:microsoft.com/office/officeart/2005/8/layout/vList2"/>
    <dgm:cxn modelId="{46893665-8B00-478B-9ADA-50F926D7E6A9}" type="presOf" srcId="{161D8767-EF4F-4514-9AFC-5716B2407BF7}" destId="{5C9841C1-5816-4D7F-970B-D2DCB4494A1D}" srcOrd="0" destOrd="0" presId="urn:microsoft.com/office/officeart/2005/8/layout/vList2"/>
    <dgm:cxn modelId="{3A2A6754-DF67-47B5-A4FE-9214340E0F73}" type="presOf" srcId="{74BBD8D5-BE5C-479E-93EC-C6C44AEBDF54}" destId="{84BB7756-961E-4074-A2FA-2F1EA7851D25}" srcOrd="0" destOrd="0" presId="urn:microsoft.com/office/officeart/2005/8/layout/vList2"/>
    <dgm:cxn modelId="{F3393B86-B90E-4F93-8955-68B7028851EB}" type="presOf" srcId="{D8819F74-E454-4AD1-BE03-1D94DCFF8AA2}" destId="{20E76CDE-BC66-4D61-AD6F-9F0378AAC92F}" srcOrd="0" destOrd="0" presId="urn:microsoft.com/office/officeart/2005/8/layout/vList2"/>
    <dgm:cxn modelId="{7C81FC94-3B4A-43BA-AED7-5E4D9C287D2E}" srcId="{80785B6B-62E1-4C40-950F-146BEBB8B1C6}" destId="{E0FE40EC-D0D9-4416-88C3-C984CC5042EC}" srcOrd="3" destOrd="0" parTransId="{74E1BF24-E512-460C-B4F7-BE44CAEDF251}" sibTransId="{6E091064-C652-4DB2-8C43-D2101C0F1370}"/>
    <dgm:cxn modelId="{A3BE6A98-4664-4566-85CA-6F8E218869A0}" srcId="{80785B6B-62E1-4C40-950F-146BEBB8B1C6}" destId="{161D8767-EF4F-4514-9AFC-5716B2407BF7}" srcOrd="0" destOrd="0" parTransId="{4851AA4B-4D8C-4FDB-B571-E21E3838B393}" sibTransId="{5ACB1E16-AD86-4F80-9F7A-7699E0642C2F}"/>
    <dgm:cxn modelId="{AE000EB8-5AB8-4403-A0FD-D9B6F2DCCB57}" type="presOf" srcId="{80785B6B-62E1-4C40-950F-146BEBB8B1C6}" destId="{8C2F1275-D1E4-4921-BE13-D584F126F658}" srcOrd="0" destOrd="0" presId="urn:microsoft.com/office/officeart/2005/8/layout/vList2"/>
    <dgm:cxn modelId="{472A68DF-C79E-44C6-9DA2-AF45D17434A1}" srcId="{80785B6B-62E1-4C40-950F-146BEBB8B1C6}" destId="{74BBD8D5-BE5C-479E-93EC-C6C44AEBDF54}" srcOrd="2" destOrd="0" parTransId="{9BE07FEC-A25E-4674-B8BD-BE360A86F639}" sibTransId="{5047E8B6-1ECB-4213-962B-18C4C84EEE8D}"/>
    <dgm:cxn modelId="{2FE56FD5-65B0-43E7-9CA5-098D46F46BE0}" type="presParOf" srcId="{8C2F1275-D1E4-4921-BE13-D584F126F658}" destId="{5C9841C1-5816-4D7F-970B-D2DCB4494A1D}" srcOrd="0" destOrd="0" presId="urn:microsoft.com/office/officeart/2005/8/layout/vList2"/>
    <dgm:cxn modelId="{F6B1E033-DAF8-4BC6-A837-70C2694C4A96}" type="presParOf" srcId="{8C2F1275-D1E4-4921-BE13-D584F126F658}" destId="{42B391E7-A530-47EE-A651-BAD087F97648}" srcOrd="1" destOrd="0" presId="urn:microsoft.com/office/officeart/2005/8/layout/vList2"/>
    <dgm:cxn modelId="{5A4FB5AF-C0F2-4A79-B6A2-E891D882B38D}" type="presParOf" srcId="{8C2F1275-D1E4-4921-BE13-D584F126F658}" destId="{20E76CDE-BC66-4D61-AD6F-9F0378AAC92F}" srcOrd="2" destOrd="0" presId="urn:microsoft.com/office/officeart/2005/8/layout/vList2"/>
    <dgm:cxn modelId="{8FA3B231-8189-4792-BDFF-2E33D198DB18}" type="presParOf" srcId="{8C2F1275-D1E4-4921-BE13-D584F126F658}" destId="{07B11E19-193B-40AB-BA39-41DEC23810C7}" srcOrd="3" destOrd="0" presId="urn:microsoft.com/office/officeart/2005/8/layout/vList2"/>
    <dgm:cxn modelId="{AF26419D-C25B-46FE-882A-CF625DBD0EEC}" type="presParOf" srcId="{8C2F1275-D1E4-4921-BE13-D584F126F658}" destId="{84BB7756-961E-4074-A2FA-2F1EA7851D25}" srcOrd="4" destOrd="0" presId="urn:microsoft.com/office/officeart/2005/8/layout/vList2"/>
    <dgm:cxn modelId="{3803CECB-86BB-4D07-A81B-B304D49F89F6}" type="presParOf" srcId="{8C2F1275-D1E4-4921-BE13-D584F126F658}" destId="{C42A992B-C89A-45AA-8F66-75E79B78B11D}" srcOrd="5" destOrd="0" presId="urn:microsoft.com/office/officeart/2005/8/layout/vList2"/>
    <dgm:cxn modelId="{76655A35-A8BC-4FCC-948F-738ADEC913D6}" type="presParOf" srcId="{8C2F1275-D1E4-4921-BE13-D584F126F658}" destId="{99DCF280-F8E6-4ECC-9F86-64043E1E820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5408309-6428-4D76-97BD-1F85F8846BC3}" type="doc">
      <dgm:prSet loTypeId="urn:microsoft.com/office/officeart/2005/8/layout/vList5" loCatId="list" qsTypeId="urn:microsoft.com/office/officeart/2005/8/quickstyle/3d2" qsCatId="3D" csTypeId="urn:microsoft.com/office/officeart/2005/8/colors/colorful2" csCatId="colorful" phldr="1"/>
      <dgm:spPr/>
      <dgm:t>
        <a:bodyPr/>
        <a:lstStyle/>
        <a:p>
          <a:endParaRPr lang="en-US"/>
        </a:p>
      </dgm:t>
    </dgm:pt>
    <dgm:pt modelId="{F40C6C32-3DD6-45E8-B8DA-B897B21895FD}">
      <dgm:prSet custT="1"/>
      <dgm:spPr>
        <a:xfrm>
          <a:off x="7401" y="10"/>
          <a:ext cx="7577441" cy="421499"/>
        </a:xfrm>
        <a:gradFill rotWithShape="0">
          <a:gsLst>
            <a:gs pos="0">
              <a:srgbClr val="9C5252">
                <a:hueOff val="0"/>
                <a:satOff val="0"/>
                <a:lumOff val="0"/>
                <a:alphaOff val="0"/>
                <a:shade val="51000"/>
                <a:satMod val="130000"/>
              </a:srgbClr>
            </a:gs>
            <a:gs pos="80000">
              <a:srgbClr val="9C5252">
                <a:hueOff val="0"/>
                <a:satOff val="0"/>
                <a:lumOff val="0"/>
                <a:alphaOff val="0"/>
                <a:shade val="93000"/>
                <a:satMod val="130000"/>
              </a:srgbClr>
            </a:gs>
            <a:gs pos="100000">
              <a:srgbClr val="9C525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rtl="0"/>
          <a:r>
            <a:rPr lang="en-GB" sz="2000" b="1" dirty="0">
              <a:solidFill>
                <a:sysClr val="window" lastClr="FFFFFF"/>
              </a:solidFill>
              <a:latin typeface="Palatino Linotype"/>
              <a:ea typeface="+mn-ea"/>
              <a:cs typeface="+mn-cs"/>
            </a:rPr>
            <a:t>JAC </a:t>
          </a:r>
          <a:r>
            <a:rPr lang="it-IT" sz="2000" b="0" i="0" dirty="0"/>
            <a:t>2020 </a:t>
          </a:r>
          <a:r>
            <a:rPr lang="it-IT" sz="2000" b="0" i="0" dirty="0" err="1"/>
            <a:t>Dec</a:t>
          </a:r>
          <a:r>
            <a:rPr lang="it-IT" sz="2000" b="0" i="0" dirty="0"/>
            <a:t> 6;75(</a:t>
          </a:r>
          <a:r>
            <a:rPr lang="it-IT" sz="2000" b="0" i="0" dirty="0" err="1"/>
            <a:t>Suppl</a:t>
          </a:r>
          <a:r>
            <a:rPr lang="it-IT" sz="2000" b="0" i="0" dirty="0"/>
            <a:t> 2)</a:t>
          </a:r>
          <a:endParaRPr lang="en-US" sz="2000" dirty="0">
            <a:solidFill>
              <a:sysClr val="window" lastClr="FFFFFF"/>
            </a:solidFill>
            <a:latin typeface="Palatino Linotype"/>
            <a:ea typeface="+mn-ea"/>
            <a:cs typeface="+mn-cs"/>
          </a:endParaRPr>
        </a:p>
      </dgm:t>
    </dgm:pt>
    <dgm:pt modelId="{6F025FDA-5ACF-43BB-B518-4ACE958F2455}" type="parTrans" cxnId="{B063D6E3-C418-42DE-BF94-52B11866F4B9}">
      <dgm:prSet/>
      <dgm:spPr/>
      <dgm:t>
        <a:bodyPr/>
        <a:lstStyle/>
        <a:p>
          <a:endParaRPr lang="en-US" sz="2000"/>
        </a:p>
      </dgm:t>
    </dgm:pt>
    <dgm:pt modelId="{FB4CC7D8-14DD-4510-87D6-93DE9236231D}" type="sibTrans" cxnId="{B063D6E3-C418-42DE-BF94-52B11866F4B9}">
      <dgm:prSet/>
      <dgm:spPr/>
      <dgm:t>
        <a:bodyPr/>
        <a:lstStyle/>
        <a:p>
          <a:endParaRPr lang="en-US" sz="2000"/>
        </a:p>
      </dgm:t>
    </dgm:pt>
    <dgm:pt modelId="{11BE1A06-D1CB-4B13-9D86-DA8CB979D799}">
      <dgm:prSet custT="1"/>
      <dgm:spPr>
        <a:xfrm>
          <a:off x="3700" y="442584"/>
          <a:ext cx="7577441" cy="421499"/>
        </a:xfrm>
        <a:gradFill rotWithShape="0">
          <a:gsLst>
            <a:gs pos="0">
              <a:srgbClr val="9C5252">
                <a:hueOff val="1799955"/>
                <a:satOff val="48584"/>
                <a:lumOff val="5099"/>
                <a:alphaOff val="0"/>
                <a:shade val="51000"/>
                <a:satMod val="130000"/>
              </a:srgbClr>
            </a:gs>
            <a:gs pos="80000">
              <a:srgbClr val="9C5252">
                <a:hueOff val="1799955"/>
                <a:satOff val="48584"/>
                <a:lumOff val="5099"/>
                <a:alphaOff val="0"/>
                <a:shade val="93000"/>
                <a:satMod val="130000"/>
              </a:srgbClr>
            </a:gs>
            <a:gs pos="100000">
              <a:srgbClr val="9C5252">
                <a:hueOff val="1799955"/>
                <a:satOff val="48584"/>
                <a:lumOff val="509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rtl="0"/>
          <a:r>
            <a:rPr lang="en-GB" sz="2000" dirty="0">
              <a:solidFill>
                <a:sysClr val="window" lastClr="FFFFFF"/>
              </a:solidFill>
              <a:latin typeface="Palatino Linotype"/>
              <a:ea typeface="+mn-ea"/>
              <a:cs typeface="+mn-cs"/>
            </a:rPr>
            <a:t>Downloadable checklists  </a:t>
          </a:r>
          <a:endParaRPr lang="en-US" sz="2000" dirty="0">
            <a:solidFill>
              <a:sysClr val="window" lastClr="FFFFFF"/>
            </a:solidFill>
            <a:latin typeface="Palatino Linotype"/>
            <a:ea typeface="+mn-ea"/>
            <a:cs typeface="+mn-cs"/>
          </a:endParaRPr>
        </a:p>
      </dgm:t>
    </dgm:pt>
    <dgm:pt modelId="{383C22E2-EB87-4835-A7FE-FA81704C75D0}" type="parTrans" cxnId="{C7654C6C-3C9A-40BB-BA99-E668F444A6BE}">
      <dgm:prSet/>
      <dgm:spPr/>
      <dgm:t>
        <a:bodyPr/>
        <a:lstStyle/>
        <a:p>
          <a:endParaRPr lang="en-US" sz="2000"/>
        </a:p>
      </dgm:t>
    </dgm:pt>
    <dgm:pt modelId="{BFD285C6-C55F-4F7D-B6D5-96A0798DB2E4}" type="sibTrans" cxnId="{C7654C6C-3C9A-40BB-BA99-E668F444A6BE}">
      <dgm:prSet/>
      <dgm:spPr/>
      <dgm:t>
        <a:bodyPr/>
        <a:lstStyle/>
        <a:p>
          <a:endParaRPr lang="en-US" sz="2000"/>
        </a:p>
      </dgm:t>
    </dgm:pt>
    <dgm:pt modelId="{708DCD68-8F0F-4137-97B8-9BE88C99B7C0}" type="pres">
      <dgm:prSet presAssocID="{45408309-6428-4D76-97BD-1F85F8846BC3}" presName="Name0" presStyleCnt="0">
        <dgm:presLayoutVars>
          <dgm:dir/>
          <dgm:animLvl val="lvl"/>
          <dgm:resizeHandles val="exact"/>
        </dgm:presLayoutVars>
      </dgm:prSet>
      <dgm:spPr/>
    </dgm:pt>
    <dgm:pt modelId="{64F6F09F-B6AC-4E4C-9845-B42B73F8425D}" type="pres">
      <dgm:prSet presAssocID="{F40C6C32-3DD6-45E8-B8DA-B897B21895FD}" presName="linNode" presStyleCnt="0"/>
      <dgm:spPr/>
    </dgm:pt>
    <dgm:pt modelId="{EF26788A-ABEE-4F02-AC3C-B2993DFF8CC6}" type="pres">
      <dgm:prSet presAssocID="{F40C6C32-3DD6-45E8-B8DA-B897B21895FD}" presName="parentText" presStyleLbl="node1" presStyleIdx="0" presStyleCnt="2" custScaleX="277778" custLinFactNeighborX="1006">
        <dgm:presLayoutVars>
          <dgm:chMax val="1"/>
          <dgm:bulletEnabled val="1"/>
        </dgm:presLayoutVars>
      </dgm:prSet>
      <dgm:spPr>
        <a:prstGeom prst="roundRect">
          <a:avLst/>
        </a:prstGeom>
      </dgm:spPr>
    </dgm:pt>
    <dgm:pt modelId="{88DECE87-FFA4-4DB8-AFAF-A93D808EDC96}" type="pres">
      <dgm:prSet presAssocID="{FB4CC7D8-14DD-4510-87D6-93DE9236231D}" presName="sp" presStyleCnt="0"/>
      <dgm:spPr/>
    </dgm:pt>
    <dgm:pt modelId="{C65FAAC0-1A7A-4835-B14C-2FA9E672F8F8}" type="pres">
      <dgm:prSet presAssocID="{11BE1A06-D1CB-4B13-9D86-DA8CB979D799}" presName="linNode" presStyleCnt="0"/>
      <dgm:spPr/>
    </dgm:pt>
    <dgm:pt modelId="{930FA9B6-EB1E-4541-A36F-55E63F6A74E6}" type="pres">
      <dgm:prSet presAssocID="{11BE1A06-D1CB-4B13-9D86-DA8CB979D799}" presName="parentText" presStyleLbl="node1" presStyleIdx="1" presStyleCnt="2" custScaleX="277778">
        <dgm:presLayoutVars>
          <dgm:chMax val="1"/>
          <dgm:bulletEnabled val="1"/>
        </dgm:presLayoutVars>
      </dgm:prSet>
      <dgm:spPr>
        <a:prstGeom prst="roundRect">
          <a:avLst/>
        </a:prstGeom>
      </dgm:spPr>
    </dgm:pt>
  </dgm:ptLst>
  <dgm:cxnLst>
    <dgm:cxn modelId="{E10B176A-01E9-43F5-9CF4-314E0DA30458}" type="presOf" srcId="{11BE1A06-D1CB-4B13-9D86-DA8CB979D799}" destId="{930FA9B6-EB1E-4541-A36F-55E63F6A74E6}" srcOrd="0" destOrd="0" presId="urn:microsoft.com/office/officeart/2005/8/layout/vList5"/>
    <dgm:cxn modelId="{C7654C6C-3C9A-40BB-BA99-E668F444A6BE}" srcId="{45408309-6428-4D76-97BD-1F85F8846BC3}" destId="{11BE1A06-D1CB-4B13-9D86-DA8CB979D799}" srcOrd="1" destOrd="0" parTransId="{383C22E2-EB87-4835-A7FE-FA81704C75D0}" sibTransId="{BFD285C6-C55F-4F7D-B6D5-96A0798DB2E4}"/>
    <dgm:cxn modelId="{D93C4378-6EFF-4F5C-A59D-C297322F53F2}" type="presOf" srcId="{45408309-6428-4D76-97BD-1F85F8846BC3}" destId="{708DCD68-8F0F-4137-97B8-9BE88C99B7C0}" srcOrd="0" destOrd="0" presId="urn:microsoft.com/office/officeart/2005/8/layout/vList5"/>
    <dgm:cxn modelId="{B90BFA7F-8013-41AF-B285-529F143D9FDC}" type="presOf" srcId="{F40C6C32-3DD6-45E8-B8DA-B897B21895FD}" destId="{EF26788A-ABEE-4F02-AC3C-B2993DFF8CC6}" srcOrd="0" destOrd="0" presId="urn:microsoft.com/office/officeart/2005/8/layout/vList5"/>
    <dgm:cxn modelId="{B063D6E3-C418-42DE-BF94-52B11866F4B9}" srcId="{45408309-6428-4D76-97BD-1F85F8846BC3}" destId="{F40C6C32-3DD6-45E8-B8DA-B897B21895FD}" srcOrd="0" destOrd="0" parTransId="{6F025FDA-5ACF-43BB-B518-4ACE958F2455}" sibTransId="{FB4CC7D8-14DD-4510-87D6-93DE9236231D}"/>
    <dgm:cxn modelId="{67BC3126-26A7-4FAA-8AB7-4A379654299A}" type="presParOf" srcId="{708DCD68-8F0F-4137-97B8-9BE88C99B7C0}" destId="{64F6F09F-B6AC-4E4C-9845-B42B73F8425D}" srcOrd="0" destOrd="0" presId="urn:microsoft.com/office/officeart/2005/8/layout/vList5"/>
    <dgm:cxn modelId="{84919C03-6053-4CD3-A3DF-2A173074F3DF}" type="presParOf" srcId="{64F6F09F-B6AC-4E4C-9845-B42B73F8425D}" destId="{EF26788A-ABEE-4F02-AC3C-B2993DFF8CC6}" srcOrd="0" destOrd="0" presId="urn:microsoft.com/office/officeart/2005/8/layout/vList5"/>
    <dgm:cxn modelId="{1142B612-8FBA-4A40-BFCB-5D0C16BD4B53}" type="presParOf" srcId="{708DCD68-8F0F-4137-97B8-9BE88C99B7C0}" destId="{88DECE87-FFA4-4DB8-AFAF-A93D808EDC96}" srcOrd="1" destOrd="0" presId="urn:microsoft.com/office/officeart/2005/8/layout/vList5"/>
    <dgm:cxn modelId="{4C8A8EBF-77A9-438C-9B14-1D516F3B8679}" type="presParOf" srcId="{708DCD68-8F0F-4137-97B8-9BE88C99B7C0}" destId="{C65FAAC0-1A7A-4835-B14C-2FA9E672F8F8}" srcOrd="2" destOrd="0" presId="urn:microsoft.com/office/officeart/2005/8/layout/vList5"/>
    <dgm:cxn modelId="{3DBFE974-FF16-4ED4-BA88-78776D9C03D2}" type="presParOf" srcId="{C65FAAC0-1A7A-4835-B14C-2FA9E672F8F8}" destId="{930FA9B6-EB1E-4541-A36F-55E63F6A74E6}"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76B5580-4DE6-4575-94C7-520280394999}" type="doc">
      <dgm:prSet loTypeId="urn:microsoft.com/office/officeart/2005/8/layout/target3" loCatId="relationship" qsTypeId="urn:microsoft.com/office/officeart/2005/8/quickstyle/simple1" qsCatId="simple" csTypeId="urn:microsoft.com/office/officeart/2005/8/colors/colorful5" csCatId="colorful" phldr="1"/>
      <dgm:spPr/>
      <dgm:t>
        <a:bodyPr/>
        <a:lstStyle/>
        <a:p>
          <a:endParaRPr lang="en-GB"/>
        </a:p>
      </dgm:t>
    </dgm:pt>
    <dgm:pt modelId="{8E7AA04B-BF39-4614-8ABA-8A894B9CAE08}">
      <dgm:prSet custT="1"/>
      <dgm:spPr/>
      <dgm:t>
        <a:bodyPr/>
        <a:lstStyle/>
        <a:p>
          <a:pPr rtl="0"/>
          <a:r>
            <a:rPr lang="it-IT" sz="1400" b="1" i="0" baseline="0"/>
            <a:t>Un</a:t>
          </a:r>
          <a:r>
            <a:rPr lang="it-IT" sz="1400" b="1" i="0"/>
            <a:t> infermiere dedicato in ogni centro partecipante </a:t>
          </a:r>
          <a:endParaRPr lang="en-GB" sz="1400"/>
        </a:p>
      </dgm:t>
    </dgm:pt>
    <dgm:pt modelId="{A2834F4A-2F89-4832-BAEC-C852512BAD5F}" type="parTrans" cxnId="{A74F9B2D-7956-47BB-9920-8544E7111067}">
      <dgm:prSet/>
      <dgm:spPr/>
      <dgm:t>
        <a:bodyPr/>
        <a:lstStyle/>
        <a:p>
          <a:endParaRPr lang="en-GB"/>
        </a:p>
      </dgm:t>
    </dgm:pt>
    <dgm:pt modelId="{DBCC6CA7-4CFD-4622-8A50-793BB6B7D576}" type="sibTrans" cxnId="{A74F9B2D-7956-47BB-9920-8544E7111067}">
      <dgm:prSet/>
      <dgm:spPr/>
      <dgm:t>
        <a:bodyPr/>
        <a:lstStyle/>
        <a:p>
          <a:endParaRPr lang="en-GB"/>
        </a:p>
      </dgm:t>
    </dgm:pt>
    <dgm:pt modelId="{658937E1-4B7C-4CA0-BF28-54DA1EBA928F}">
      <dgm:prSet/>
      <dgm:spPr/>
      <dgm:t>
        <a:bodyPr/>
        <a:lstStyle/>
        <a:p>
          <a:pPr rtl="0"/>
          <a:r>
            <a:rPr lang="it-IT" b="1" i="0"/>
            <a:t>Obiettivo primario </a:t>
          </a:r>
          <a:endParaRPr lang="en-GB"/>
        </a:p>
      </dgm:t>
    </dgm:pt>
    <dgm:pt modelId="{D05EB0A7-6512-4C74-A73E-C77B6FE7209F}" type="parTrans" cxnId="{820FE51D-D3BC-411B-86E5-79D414D7598C}">
      <dgm:prSet/>
      <dgm:spPr/>
      <dgm:t>
        <a:bodyPr/>
        <a:lstStyle/>
        <a:p>
          <a:endParaRPr lang="en-GB"/>
        </a:p>
      </dgm:t>
    </dgm:pt>
    <dgm:pt modelId="{DAE91C93-29A0-4ABD-8B6B-EFBD1E3DE961}" type="sibTrans" cxnId="{820FE51D-D3BC-411B-86E5-79D414D7598C}">
      <dgm:prSet/>
      <dgm:spPr/>
      <dgm:t>
        <a:bodyPr/>
        <a:lstStyle/>
        <a:p>
          <a:endParaRPr lang="en-GB"/>
        </a:p>
      </dgm:t>
    </dgm:pt>
    <dgm:pt modelId="{D1CF7CE7-0F64-41E1-AB17-8F7D1FD4964F}">
      <dgm:prSet/>
      <dgm:spPr/>
      <dgm:t>
        <a:bodyPr/>
        <a:lstStyle/>
        <a:p>
          <a:pPr rtl="0"/>
          <a:r>
            <a:rPr lang="it-IT" baseline="0" dirty="0"/>
            <a:t>Ridurre incidenza delle infezioni ospedaliere</a:t>
          </a:r>
          <a:r>
            <a:rPr lang="it-IT" dirty="0"/>
            <a:t> da </a:t>
          </a:r>
          <a:r>
            <a:rPr lang="it-IT" b="0" i="0" baseline="0" dirty="0"/>
            <a:t>CRE, CRPE, and CRAB</a:t>
          </a:r>
          <a:endParaRPr lang="en-GB" dirty="0"/>
        </a:p>
      </dgm:t>
    </dgm:pt>
    <dgm:pt modelId="{F1ADCAE0-FA5B-430D-879C-1E8A0935742F}" type="parTrans" cxnId="{958974AE-A5F2-408A-983A-26D4741CFF7F}">
      <dgm:prSet/>
      <dgm:spPr/>
      <dgm:t>
        <a:bodyPr/>
        <a:lstStyle/>
        <a:p>
          <a:endParaRPr lang="en-GB"/>
        </a:p>
      </dgm:t>
    </dgm:pt>
    <dgm:pt modelId="{E4A036F6-8311-4604-B699-87DDCC30FB84}" type="sibTrans" cxnId="{958974AE-A5F2-408A-983A-26D4741CFF7F}">
      <dgm:prSet/>
      <dgm:spPr/>
      <dgm:t>
        <a:bodyPr/>
        <a:lstStyle/>
        <a:p>
          <a:endParaRPr lang="en-GB"/>
        </a:p>
      </dgm:t>
    </dgm:pt>
    <dgm:pt modelId="{42DCCAFB-BC30-4361-9CDD-8DD51010E960}" type="pres">
      <dgm:prSet presAssocID="{276B5580-4DE6-4575-94C7-520280394999}" presName="Name0" presStyleCnt="0">
        <dgm:presLayoutVars>
          <dgm:chMax val="7"/>
          <dgm:dir/>
          <dgm:animLvl val="lvl"/>
          <dgm:resizeHandles val="exact"/>
        </dgm:presLayoutVars>
      </dgm:prSet>
      <dgm:spPr/>
    </dgm:pt>
    <dgm:pt modelId="{3E0C07F0-7841-4369-9783-442970A2C5B9}" type="pres">
      <dgm:prSet presAssocID="{8E7AA04B-BF39-4614-8ABA-8A894B9CAE08}" presName="circle1" presStyleLbl="node1" presStyleIdx="0" presStyleCnt="3"/>
      <dgm:spPr/>
    </dgm:pt>
    <dgm:pt modelId="{30C3030A-ED9B-4C71-8E44-56A80650C792}" type="pres">
      <dgm:prSet presAssocID="{8E7AA04B-BF39-4614-8ABA-8A894B9CAE08}" presName="space" presStyleCnt="0"/>
      <dgm:spPr/>
    </dgm:pt>
    <dgm:pt modelId="{2555898B-01C5-41A1-8648-55DA1EB69869}" type="pres">
      <dgm:prSet presAssocID="{8E7AA04B-BF39-4614-8ABA-8A894B9CAE08}" presName="rect1" presStyleLbl="alignAcc1" presStyleIdx="0" presStyleCnt="3"/>
      <dgm:spPr/>
    </dgm:pt>
    <dgm:pt modelId="{EF709031-AA64-4295-8EB8-70D7F08EC77F}" type="pres">
      <dgm:prSet presAssocID="{658937E1-4B7C-4CA0-BF28-54DA1EBA928F}" presName="vertSpace2" presStyleLbl="node1" presStyleIdx="0" presStyleCnt="3"/>
      <dgm:spPr/>
    </dgm:pt>
    <dgm:pt modelId="{5F842C53-8A86-4E73-A73E-6CBA82688689}" type="pres">
      <dgm:prSet presAssocID="{658937E1-4B7C-4CA0-BF28-54DA1EBA928F}" presName="circle2" presStyleLbl="node1" presStyleIdx="1" presStyleCnt="3"/>
      <dgm:spPr/>
    </dgm:pt>
    <dgm:pt modelId="{C7D83915-8067-479A-AE77-AC0B8F5C1EF7}" type="pres">
      <dgm:prSet presAssocID="{658937E1-4B7C-4CA0-BF28-54DA1EBA928F}" presName="rect2" presStyleLbl="alignAcc1" presStyleIdx="1" presStyleCnt="3"/>
      <dgm:spPr/>
    </dgm:pt>
    <dgm:pt modelId="{B0E2E792-423F-470A-934D-CC110F3F1B56}" type="pres">
      <dgm:prSet presAssocID="{D1CF7CE7-0F64-41E1-AB17-8F7D1FD4964F}" presName="vertSpace3" presStyleLbl="node1" presStyleIdx="1" presStyleCnt="3"/>
      <dgm:spPr/>
    </dgm:pt>
    <dgm:pt modelId="{7AADAB1D-C7F7-4208-8050-C1E1C259F384}" type="pres">
      <dgm:prSet presAssocID="{D1CF7CE7-0F64-41E1-AB17-8F7D1FD4964F}" presName="circle3" presStyleLbl="node1" presStyleIdx="2" presStyleCnt="3"/>
      <dgm:spPr/>
    </dgm:pt>
    <dgm:pt modelId="{BC54B9CD-13C2-41AF-BB79-EADCF2DE8BFE}" type="pres">
      <dgm:prSet presAssocID="{D1CF7CE7-0F64-41E1-AB17-8F7D1FD4964F}" presName="rect3" presStyleLbl="alignAcc1" presStyleIdx="2" presStyleCnt="3"/>
      <dgm:spPr/>
    </dgm:pt>
    <dgm:pt modelId="{F2295D9D-CD38-4B4F-A7DD-FB824BA9EE79}" type="pres">
      <dgm:prSet presAssocID="{8E7AA04B-BF39-4614-8ABA-8A894B9CAE08}" presName="rect1ParTxNoCh" presStyleLbl="alignAcc1" presStyleIdx="2" presStyleCnt="3">
        <dgm:presLayoutVars>
          <dgm:chMax val="1"/>
          <dgm:bulletEnabled val="1"/>
        </dgm:presLayoutVars>
      </dgm:prSet>
      <dgm:spPr/>
    </dgm:pt>
    <dgm:pt modelId="{BA982429-1778-4F6C-9559-86F05B2BC151}" type="pres">
      <dgm:prSet presAssocID="{658937E1-4B7C-4CA0-BF28-54DA1EBA928F}" presName="rect2ParTxNoCh" presStyleLbl="alignAcc1" presStyleIdx="2" presStyleCnt="3">
        <dgm:presLayoutVars>
          <dgm:chMax val="1"/>
          <dgm:bulletEnabled val="1"/>
        </dgm:presLayoutVars>
      </dgm:prSet>
      <dgm:spPr/>
    </dgm:pt>
    <dgm:pt modelId="{E6C3BDA6-63F1-47EF-B324-AA5ADB6A09D0}" type="pres">
      <dgm:prSet presAssocID="{D1CF7CE7-0F64-41E1-AB17-8F7D1FD4964F}" presName="rect3ParTxNoCh" presStyleLbl="alignAcc1" presStyleIdx="2" presStyleCnt="3">
        <dgm:presLayoutVars>
          <dgm:chMax val="1"/>
          <dgm:bulletEnabled val="1"/>
        </dgm:presLayoutVars>
      </dgm:prSet>
      <dgm:spPr/>
    </dgm:pt>
  </dgm:ptLst>
  <dgm:cxnLst>
    <dgm:cxn modelId="{913BC208-1954-4174-ADF9-7E6D7A8A7D38}" type="presOf" srcId="{D1CF7CE7-0F64-41E1-AB17-8F7D1FD4964F}" destId="{BC54B9CD-13C2-41AF-BB79-EADCF2DE8BFE}" srcOrd="0" destOrd="0" presId="urn:microsoft.com/office/officeart/2005/8/layout/target3"/>
    <dgm:cxn modelId="{7B19CC16-6A0B-459D-A021-847C2CA97577}" type="presOf" srcId="{8E7AA04B-BF39-4614-8ABA-8A894B9CAE08}" destId="{F2295D9D-CD38-4B4F-A7DD-FB824BA9EE79}" srcOrd="1" destOrd="0" presId="urn:microsoft.com/office/officeart/2005/8/layout/target3"/>
    <dgm:cxn modelId="{820FE51D-D3BC-411B-86E5-79D414D7598C}" srcId="{276B5580-4DE6-4575-94C7-520280394999}" destId="{658937E1-4B7C-4CA0-BF28-54DA1EBA928F}" srcOrd="1" destOrd="0" parTransId="{D05EB0A7-6512-4C74-A73E-C77B6FE7209F}" sibTransId="{DAE91C93-29A0-4ABD-8B6B-EFBD1E3DE961}"/>
    <dgm:cxn modelId="{A74F9B2D-7956-47BB-9920-8544E7111067}" srcId="{276B5580-4DE6-4575-94C7-520280394999}" destId="{8E7AA04B-BF39-4614-8ABA-8A894B9CAE08}" srcOrd="0" destOrd="0" parTransId="{A2834F4A-2F89-4832-BAEC-C852512BAD5F}" sibTransId="{DBCC6CA7-4CFD-4622-8A50-793BB6B7D576}"/>
    <dgm:cxn modelId="{76370E60-3FA3-46B9-BA65-44F41AD2FDF5}" type="presOf" srcId="{658937E1-4B7C-4CA0-BF28-54DA1EBA928F}" destId="{BA982429-1778-4F6C-9559-86F05B2BC151}" srcOrd="1" destOrd="0" presId="urn:microsoft.com/office/officeart/2005/8/layout/target3"/>
    <dgm:cxn modelId="{958974AE-A5F2-408A-983A-26D4741CFF7F}" srcId="{276B5580-4DE6-4575-94C7-520280394999}" destId="{D1CF7CE7-0F64-41E1-AB17-8F7D1FD4964F}" srcOrd="2" destOrd="0" parTransId="{F1ADCAE0-FA5B-430D-879C-1E8A0935742F}" sibTransId="{E4A036F6-8311-4604-B699-87DDCC30FB84}"/>
    <dgm:cxn modelId="{5A51FCAF-B620-49DE-8007-8EBA41259FAE}" type="presOf" srcId="{276B5580-4DE6-4575-94C7-520280394999}" destId="{42DCCAFB-BC30-4361-9CDD-8DD51010E960}" srcOrd="0" destOrd="0" presId="urn:microsoft.com/office/officeart/2005/8/layout/target3"/>
    <dgm:cxn modelId="{89E449DC-B458-44ED-826C-6D48050DE7AE}" type="presOf" srcId="{D1CF7CE7-0F64-41E1-AB17-8F7D1FD4964F}" destId="{E6C3BDA6-63F1-47EF-B324-AA5ADB6A09D0}" srcOrd="1" destOrd="0" presId="urn:microsoft.com/office/officeart/2005/8/layout/target3"/>
    <dgm:cxn modelId="{B4EC77DD-00B9-4A7F-A8BC-C383DC5110E2}" type="presOf" srcId="{658937E1-4B7C-4CA0-BF28-54DA1EBA928F}" destId="{C7D83915-8067-479A-AE77-AC0B8F5C1EF7}" srcOrd="0" destOrd="0" presId="urn:microsoft.com/office/officeart/2005/8/layout/target3"/>
    <dgm:cxn modelId="{D365E7FA-A7B5-41B9-9539-3EF81DD38CC5}" type="presOf" srcId="{8E7AA04B-BF39-4614-8ABA-8A894B9CAE08}" destId="{2555898B-01C5-41A1-8648-55DA1EB69869}" srcOrd="0" destOrd="0" presId="urn:microsoft.com/office/officeart/2005/8/layout/target3"/>
    <dgm:cxn modelId="{01C392C7-74CC-4B61-931B-46C9E8891ADB}" type="presParOf" srcId="{42DCCAFB-BC30-4361-9CDD-8DD51010E960}" destId="{3E0C07F0-7841-4369-9783-442970A2C5B9}" srcOrd="0" destOrd="0" presId="urn:microsoft.com/office/officeart/2005/8/layout/target3"/>
    <dgm:cxn modelId="{B6516479-858A-4622-8F1A-00F014C664D4}" type="presParOf" srcId="{42DCCAFB-BC30-4361-9CDD-8DD51010E960}" destId="{30C3030A-ED9B-4C71-8E44-56A80650C792}" srcOrd="1" destOrd="0" presId="urn:microsoft.com/office/officeart/2005/8/layout/target3"/>
    <dgm:cxn modelId="{CF8D1A61-B963-4743-B157-0D933C19289E}" type="presParOf" srcId="{42DCCAFB-BC30-4361-9CDD-8DD51010E960}" destId="{2555898B-01C5-41A1-8648-55DA1EB69869}" srcOrd="2" destOrd="0" presId="urn:microsoft.com/office/officeart/2005/8/layout/target3"/>
    <dgm:cxn modelId="{D5854BE2-3629-4BC1-AC06-FA9BB1E48E28}" type="presParOf" srcId="{42DCCAFB-BC30-4361-9CDD-8DD51010E960}" destId="{EF709031-AA64-4295-8EB8-70D7F08EC77F}" srcOrd="3" destOrd="0" presId="urn:microsoft.com/office/officeart/2005/8/layout/target3"/>
    <dgm:cxn modelId="{CCE1050C-4564-4B52-BC2E-F4EF64BF4378}" type="presParOf" srcId="{42DCCAFB-BC30-4361-9CDD-8DD51010E960}" destId="{5F842C53-8A86-4E73-A73E-6CBA82688689}" srcOrd="4" destOrd="0" presId="urn:microsoft.com/office/officeart/2005/8/layout/target3"/>
    <dgm:cxn modelId="{859C10F6-C53F-4A99-BE4F-139676CA4158}" type="presParOf" srcId="{42DCCAFB-BC30-4361-9CDD-8DD51010E960}" destId="{C7D83915-8067-479A-AE77-AC0B8F5C1EF7}" srcOrd="5" destOrd="0" presId="urn:microsoft.com/office/officeart/2005/8/layout/target3"/>
    <dgm:cxn modelId="{8DF3322A-A529-4DF3-9AB2-BC76611C029F}" type="presParOf" srcId="{42DCCAFB-BC30-4361-9CDD-8DD51010E960}" destId="{B0E2E792-423F-470A-934D-CC110F3F1B56}" srcOrd="6" destOrd="0" presId="urn:microsoft.com/office/officeart/2005/8/layout/target3"/>
    <dgm:cxn modelId="{CD297719-D234-49E4-A067-88DCE800AE6B}" type="presParOf" srcId="{42DCCAFB-BC30-4361-9CDD-8DD51010E960}" destId="{7AADAB1D-C7F7-4208-8050-C1E1C259F384}" srcOrd="7" destOrd="0" presId="urn:microsoft.com/office/officeart/2005/8/layout/target3"/>
    <dgm:cxn modelId="{76204ACE-556A-4ED9-9F21-2C4D1CD0189A}" type="presParOf" srcId="{42DCCAFB-BC30-4361-9CDD-8DD51010E960}" destId="{BC54B9CD-13C2-41AF-BB79-EADCF2DE8BFE}" srcOrd="8" destOrd="0" presId="urn:microsoft.com/office/officeart/2005/8/layout/target3"/>
    <dgm:cxn modelId="{E8C233DD-79FB-4F15-91D4-70FB6CBE191F}" type="presParOf" srcId="{42DCCAFB-BC30-4361-9CDD-8DD51010E960}" destId="{F2295D9D-CD38-4B4F-A7DD-FB824BA9EE79}" srcOrd="9" destOrd="0" presId="urn:microsoft.com/office/officeart/2005/8/layout/target3"/>
    <dgm:cxn modelId="{549CC26D-6130-4AFB-AF35-2BB00E96AE0C}" type="presParOf" srcId="{42DCCAFB-BC30-4361-9CDD-8DD51010E960}" destId="{BA982429-1778-4F6C-9559-86F05B2BC151}" srcOrd="10" destOrd="0" presId="urn:microsoft.com/office/officeart/2005/8/layout/target3"/>
    <dgm:cxn modelId="{87F4B9DC-5838-406D-A2AB-AF10550D5DD6}" type="presParOf" srcId="{42DCCAFB-BC30-4361-9CDD-8DD51010E960}" destId="{E6C3BDA6-63F1-47EF-B324-AA5ADB6A09D0}" srcOrd="11" destOrd="0" presId="urn:microsoft.com/office/officeart/2005/8/layout/targe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6028ED0-FD16-430E-AE4C-4EFECEAE9A9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91A06AC-22A8-4C80-96C9-14AEADFE1541}">
      <dgm:prSet custT="1"/>
      <dgm:spPr/>
      <dgm:t>
        <a:bodyPr/>
        <a:lstStyle/>
        <a:p>
          <a:pPr rtl="0"/>
          <a:r>
            <a:rPr lang="it-IT" sz="2800" b="1" dirty="0">
              <a:solidFill>
                <a:srgbClr val="FFFF00"/>
              </a:solidFill>
            </a:rPr>
            <a:t>O</a:t>
          </a:r>
          <a:r>
            <a:rPr lang="it-IT" sz="2800" b="1" dirty="0"/>
            <a:t>rgoglio</a:t>
          </a:r>
          <a:endParaRPr lang="en-US" sz="2800" b="1" dirty="0"/>
        </a:p>
      </dgm:t>
    </dgm:pt>
    <dgm:pt modelId="{D0D98E1D-02D4-474F-9C50-BF327BE462D9}" type="parTrans" cxnId="{4C1F04C2-2516-4518-BA37-EBAE40AF0969}">
      <dgm:prSet/>
      <dgm:spPr/>
      <dgm:t>
        <a:bodyPr/>
        <a:lstStyle/>
        <a:p>
          <a:endParaRPr lang="en-US" sz="2800" b="1"/>
        </a:p>
      </dgm:t>
    </dgm:pt>
    <dgm:pt modelId="{6A560C8D-77D4-440B-BA5A-72FC50B6920D}" type="sibTrans" cxnId="{4C1F04C2-2516-4518-BA37-EBAE40AF0969}">
      <dgm:prSet/>
      <dgm:spPr/>
      <dgm:t>
        <a:bodyPr/>
        <a:lstStyle/>
        <a:p>
          <a:endParaRPr lang="en-US" sz="2800" b="1"/>
        </a:p>
      </dgm:t>
    </dgm:pt>
    <dgm:pt modelId="{83647025-437A-4157-9C21-25A3162C4CDE}">
      <dgm:prSet custT="1"/>
      <dgm:spPr/>
      <dgm:t>
        <a:bodyPr/>
        <a:lstStyle/>
        <a:p>
          <a:pPr rtl="0"/>
          <a:r>
            <a:rPr lang="it-IT" sz="2800" b="1" dirty="0">
              <a:solidFill>
                <a:srgbClr val="FFFF00"/>
              </a:solidFill>
            </a:rPr>
            <a:t>C</a:t>
          </a:r>
          <a:r>
            <a:rPr lang="it-IT" sz="2800" b="1" dirty="0"/>
            <a:t>onoscenza</a:t>
          </a:r>
          <a:endParaRPr lang="en-US" sz="2800" b="1" dirty="0"/>
        </a:p>
      </dgm:t>
    </dgm:pt>
    <dgm:pt modelId="{DF425E28-4EA9-46C7-A514-0A5552576C57}" type="parTrans" cxnId="{865A5FBD-CE2F-4E7C-B029-6246752612E3}">
      <dgm:prSet/>
      <dgm:spPr/>
      <dgm:t>
        <a:bodyPr/>
        <a:lstStyle/>
        <a:p>
          <a:endParaRPr lang="en-US" b="1"/>
        </a:p>
      </dgm:t>
    </dgm:pt>
    <dgm:pt modelId="{5F3F5A28-D96A-49F0-8369-F9DA733B7F32}" type="sibTrans" cxnId="{865A5FBD-CE2F-4E7C-B029-6246752612E3}">
      <dgm:prSet/>
      <dgm:spPr/>
      <dgm:t>
        <a:bodyPr/>
        <a:lstStyle/>
        <a:p>
          <a:endParaRPr lang="en-US" b="1"/>
        </a:p>
      </dgm:t>
    </dgm:pt>
    <dgm:pt modelId="{5E6C7643-F0E5-4069-9D48-F7EB4B838278}">
      <dgm:prSet custT="1"/>
      <dgm:spPr/>
      <dgm:t>
        <a:bodyPr/>
        <a:lstStyle/>
        <a:p>
          <a:pPr rtl="0"/>
          <a:r>
            <a:rPr lang="it-IT" sz="2800" b="1" dirty="0">
              <a:solidFill>
                <a:srgbClr val="FFFF00"/>
              </a:solidFill>
            </a:rPr>
            <a:t>F</a:t>
          </a:r>
          <a:r>
            <a:rPr lang="it-IT" sz="2800" b="1" dirty="0"/>
            <a:t>orza di volontà</a:t>
          </a:r>
          <a:endParaRPr lang="en-US" sz="2800" b="1" dirty="0"/>
        </a:p>
      </dgm:t>
    </dgm:pt>
    <dgm:pt modelId="{CE13197D-B555-4316-A446-7354F81E8A83}" type="parTrans" cxnId="{60085278-2E24-469B-AA59-352ACAE939C2}">
      <dgm:prSet/>
      <dgm:spPr/>
      <dgm:t>
        <a:bodyPr/>
        <a:lstStyle/>
        <a:p>
          <a:endParaRPr lang="en-US"/>
        </a:p>
      </dgm:t>
    </dgm:pt>
    <dgm:pt modelId="{3C008A5A-460D-4A7B-A6F5-7003F9F7791B}" type="sibTrans" cxnId="{60085278-2E24-469B-AA59-352ACAE939C2}">
      <dgm:prSet/>
      <dgm:spPr/>
      <dgm:t>
        <a:bodyPr/>
        <a:lstStyle/>
        <a:p>
          <a:endParaRPr lang="en-US"/>
        </a:p>
      </dgm:t>
    </dgm:pt>
    <dgm:pt modelId="{452AC53F-5E6F-4586-976F-D295A40FD454}">
      <dgm:prSet custT="1"/>
      <dgm:spPr/>
      <dgm:t>
        <a:bodyPr/>
        <a:lstStyle/>
        <a:p>
          <a:pPr rtl="0"/>
          <a:r>
            <a:rPr lang="it-IT" sz="2800" b="1" dirty="0">
              <a:solidFill>
                <a:srgbClr val="FFFF00"/>
              </a:solidFill>
            </a:rPr>
            <a:t>U</a:t>
          </a:r>
          <a:r>
            <a:rPr lang="it-IT" sz="2800" b="1" dirty="0"/>
            <a:t>miltà</a:t>
          </a:r>
          <a:endParaRPr lang="en-US" sz="2800" b="1" dirty="0"/>
        </a:p>
      </dgm:t>
    </dgm:pt>
    <dgm:pt modelId="{CD66FC8C-2156-4C88-99E5-DEF292716699}" type="parTrans" cxnId="{1ACB7DE4-D764-4346-9AC9-4A131FC3612E}">
      <dgm:prSet/>
      <dgm:spPr/>
      <dgm:t>
        <a:bodyPr/>
        <a:lstStyle/>
        <a:p>
          <a:endParaRPr lang="en-US"/>
        </a:p>
      </dgm:t>
    </dgm:pt>
    <dgm:pt modelId="{5E693A8E-828D-440E-8B13-103077763A6D}" type="sibTrans" cxnId="{1ACB7DE4-D764-4346-9AC9-4A131FC3612E}">
      <dgm:prSet/>
      <dgm:spPr/>
      <dgm:t>
        <a:bodyPr/>
        <a:lstStyle/>
        <a:p>
          <a:endParaRPr lang="en-US"/>
        </a:p>
      </dgm:t>
    </dgm:pt>
    <dgm:pt modelId="{18246CE5-7FD8-412D-9BD8-A9852569522D}">
      <dgm:prSet custT="1"/>
      <dgm:spPr/>
      <dgm:t>
        <a:bodyPr/>
        <a:lstStyle/>
        <a:p>
          <a:pPr rtl="0"/>
          <a:r>
            <a:rPr lang="it-IT" sz="2800" b="1" dirty="0">
              <a:solidFill>
                <a:srgbClr val="FFFF00"/>
              </a:solidFill>
            </a:rPr>
            <a:t>O</a:t>
          </a:r>
          <a:r>
            <a:rPr lang="it-IT" sz="2800" b="1" dirty="0"/>
            <a:t>nestà</a:t>
          </a:r>
          <a:endParaRPr lang="en-US" sz="2800" b="1" dirty="0"/>
        </a:p>
      </dgm:t>
    </dgm:pt>
    <dgm:pt modelId="{C400618C-6F47-45A3-937B-1D47296BE1B3}" type="parTrans" cxnId="{403C9130-3A8A-4F31-BA47-9DF25A37BF6C}">
      <dgm:prSet/>
      <dgm:spPr/>
      <dgm:t>
        <a:bodyPr/>
        <a:lstStyle/>
        <a:p>
          <a:endParaRPr lang="en-US"/>
        </a:p>
      </dgm:t>
    </dgm:pt>
    <dgm:pt modelId="{9BF7E03F-AD8A-4469-9DA8-0984FB6AE105}" type="sibTrans" cxnId="{403C9130-3A8A-4F31-BA47-9DF25A37BF6C}">
      <dgm:prSet/>
      <dgm:spPr/>
      <dgm:t>
        <a:bodyPr/>
        <a:lstStyle/>
        <a:p>
          <a:endParaRPr lang="en-US"/>
        </a:p>
      </dgm:t>
    </dgm:pt>
    <dgm:pt modelId="{7602A836-611C-439D-830F-90C456D081B1}" type="pres">
      <dgm:prSet presAssocID="{A6028ED0-FD16-430E-AE4C-4EFECEAE9A9E}" presName="linear" presStyleCnt="0">
        <dgm:presLayoutVars>
          <dgm:animLvl val="lvl"/>
          <dgm:resizeHandles val="exact"/>
        </dgm:presLayoutVars>
      </dgm:prSet>
      <dgm:spPr/>
    </dgm:pt>
    <dgm:pt modelId="{2A53074C-82F1-488A-AFE1-24B18DF5ED67}" type="pres">
      <dgm:prSet presAssocID="{5E6C7643-F0E5-4069-9D48-F7EB4B838278}" presName="parentText" presStyleLbl="node1" presStyleIdx="0" presStyleCnt="5">
        <dgm:presLayoutVars>
          <dgm:chMax val="0"/>
          <dgm:bulletEnabled val="1"/>
        </dgm:presLayoutVars>
      </dgm:prSet>
      <dgm:spPr/>
    </dgm:pt>
    <dgm:pt modelId="{D03E0AD5-3D73-4E54-8DEC-EF489FB72C2F}" type="pres">
      <dgm:prSet presAssocID="{3C008A5A-460D-4A7B-A6F5-7003F9F7791B}" presName="spacer" presStyleCnt="0"/>
      <dgm:spPr/>
    </dgm:pt>
    <dgm:pt modelId="{0937F940-FD47-4053-B9FB-A67569FF60D8}" type="pres">
      <dgm:prSet presAssocID="{452AC53F-5E6F-4586-976F-D295A40FD454}" presName="parentText" presStyleLbl="node1" presStyleIdx="1" presStyleCnt="5">
        <dgm:presLayoutVars>
          <dgm:chMax val="0"/>
          <dgm:bulletEnabled val="1"/>
        </dgm:presLayoutVars>
      </dgm:prSet>
      <dgm:spPr/>
    </dgm:pt>
    <dgm:pt modelId="{0504B1E4-D744-46DA-AB8F-5DC5D5BD1D92}" type="pres">
      <dgm:prSet presAssocID="{5E693A8E-828D-440E-8B13-103077763A6D}" presName="spacer" presStyleCnt="0"/>
      <dgm:spPr/>
    </dgm:pt>
    <dgm:pt modelId="{4ADAEE3D-0B84-42AD-A92D-FA856669DB07}" type="pres">
      <dgm:prSet presAssocID="{18246CE5-7FD8-412D-9BD8-A9852569522D}" presName="parentText" presStyleLbl="node1" presStyleIdx="2" presStyleCnt="5">
        <dgm:presLayoutVars>
          <dgm:chMax val="0"/>
          <dgm:bulletEnabled val="1"/>
        </dgm:presLayoutVars>
      </dgm:prSet>
      <dgm:spPr/>
    </dgm:pt>
    <dgm:pt modelId="{41A70087-793D-47DC-9130-015F9CC1677A}" type="pres">
      <dgm:prSet presAssocID="{9BF7E03F-AD8A-4469-9DA8-0984FB6AE105}" presName="spacer" presStyleCnt="0"/>
      <dgm:spPr/>
    </dgm:pt>
    <dgm:pt modelId="{C2ED00A8-3DBC-4925-8E3E-4E5CE105FF10}" type="pres">
      <dgm:prSet presAssocID="{83647025-437A-4157-9C21-25A3162C4CDE}" presName="parentText" presStyleLbl="node1" presStyleIdx="3" presStyleCnt="5">
        <dgm:presLayoutVars>
          <dgm:chMax val="0"/>
          <dgm:bulletEnabled val="1"/>
        </dgm:presLayoutVars>
      </dgm:prSet>
      <dgm:spPr/>
    </dgm:pt>
    <dgm:pt modelId="{6E51D06F-743E-454B-93D6-615C12AEDAAA}" type="pres">
      <dgm:prSet presAssocID="{5F3F5A28-D96A-49F0-8369-F9DA733B7F32}" presName="spacer" presStyleCnt="0"/>
      <dgm:spPr/>
    </dgm:pt>
    <dgm:pt modelId="{D1B9B5C9-12AF-49C8-89D3-055768530BEA}" type="pres">
      <dgm:prSet presAssocID="{B91A06AC-22A8-4C80-96C9-14AEADFE1541}" presName="parentText" presStyleLbl="node1" presStyleIdx="4" presStyleCnt="5">
        <dgm:presLayoutVars>
          <dgm:chMax val="0"/>
          <dgm:bulletEnabled val="1"/>
        </dgm:presLayoutVars>
      </dgm:prSet>
      <dgm:spPr/>
    </dgm:pt>
  </dgm:ptLst>
  <dgm:cxnLst>
    <dgm:cxn modelId="{403C9130-3A8A-4F31-BA47-9DF25A37BF6C}" srcId="{A6028ED0-FD16-430E-AE4C-4EFECEAE9A9E}" destId="{18246CE5-7FD8-412D-9BD8-A9852569522D}" srcOrd="2" destOrd="0" parTransId="{C400618C-6F47-45A3-937B-1D47296BE1B3}" sibTransId="{9BF7E03F-AD8A-4469-9DA8-0984FB6AE105}"/>
    <dgm:cxn modelId="{D7D5004B-D76E-4005-BE6F-01886F330443}" type="presOf" srcId="{5E6C7643-F0E5-4069-9D48-F7EB4B838278}" destId="{2A53074C-82F1-488A-AFE1-24B18DF5ED67}" srcOrd="0" destOrd="0" presId="urn:microsoft.com/office/officeart/2005/8/layout/vList2"/>
    <dgm:cxn modelId="{60085278-2E24-469B-AA59-352ACAE939C2}" srcId="{A6028ED0-FD16-430E-AE4C-4EFECEAE9A9E}" destId="{5E6C7643-F0E5-4069-9D48-F7EB4B838278}" srcOrd="0" destOrd="0" parTransId="{CE13197D-B555-4316-A446-7354F81E8A83}" sibTransId="{3C008A5A-460D-4A7B-A6F5-7003F9F7791B}"/>
    <dgm:cxn modelId="{865A5FBD-CE2F-4E7C-B029-6246752612E3}" srcId="{A6028ED0-FD16-430E-AE4C-4EFECEAE9A9E}" destId="{83647025-437A-4157-9C21-25A3162C4CDE}" srcOrd="3" destOrd="0" parTransId="{DF425E28-4EA9-46C7-A514-0A5552576C57}" sibTransId="{5F3F5A28-D96A-49F0-8369-F9DA733B7F32}"/>
    <dgm:cxn modelId="{E1F571BF-DB37-414A-B40A-7C464EBF5343}" type="presOf" srcId="{83647025-437A-4157-9C21-25A3162C4CDE}" destId="{C2ED00A8-3DBC-4925-8E3E-4E5CE105FF10}" srcOrd="0" destOrd="0" presId="urn:microsoft.com/office/officeart/2005/8/layout/vList2"/>
    <dgm:cxn modelId="{4C1F04C2-2516-4518-BA37-EBAE40AF0969}" srcId="{A6028ED0-FD16-430E-AE4C-4EFECEAE9A9E}" destId="{B91A06AC-22A8-4C80-96C9-14AEADFE1541}" srcOrd="4" destOrd="0" parTransId="{D0D98E1D-02D4-474F-9C50-BF327BE462D9}" sibTransId="{6A560C8D-77D4-440B-BA5A-72FC50B6920D}"/>
    <dgm:cxn modelId="{80AE07C2-136A-43FC-AE34-2F504CCDCA37}" type="presOf" srcId="{18246CE5-7FD8-412D-9BD8-A9852569522D}" destId="{4ADAEE3D-0B84-42AD-A92D-FA856669DB07}" srcOrd="0" destOrd="0" presId="urn:microsoft.com/office/officeart/2005/8/layout/vList2"/>
    <dgm:cxn modelId="{933F4ED8-3E16-4FFF-9D30-B04D06D29F23}" type="presOf" srcId="{452AC53F-5E6F-4586-976F-D295A40FD454}" destId="{0937F940-FD47-4053-B9FB-A67569FF60D8}" srcOrd="0" destOrd="0" presId="urn:microsoft.com/office/officeart/2005/8/layout/vList2"/>
    <dgm:cxn modelId="{464D5CDE-6670-4D42-8330-2019BEC39A17}" type="presOf" srcId="{B91A06AC-22A8-4C80-96C9-14AEADFE1541}" destId="{D1B9B5C9-12AF-49C8-89D3-055768530BEA}" srcOrd="0" destOrd="0" presId="urn:microsoft.com/office/officeart/2005/8/layout/vList2"/>
    <dgm:cxn modelId="{1ACB7DE4-D764-4346-9AC9-4A131FC3612E}" srcId="{A6028ED0-FD16-430E-AE4C-4EFECEAE9A9E}" destId="{452AC53F-5E6F-4586-976F-D295A40FD454}" srcOrd="1" destOrd="0" parTransId="{CD66FC8C-2156-4C88-99E5-DEF292716699}" sibTransId="{5E693A8E-828D-440E-8B13-103077763A6D}"/>
    <dgm:cxn modelId="{241FF9F2-FDED-420A-B1C3-4E76227F829E}" type="presOf" srcId="{A6028ED0-FD16-430E-AE4C-4EFECEAE9A9E}" destId="{7602A836-611C-439D-830F-90C456D081B1}" srcOrd="0" destOrd="0" presId="urn:microsoft.com/office/officeart/2005/8/layout/vList2"/>
    <dgm:cxn modelId="{157E84AE-B7CE-4586-9272-FE1B1BBE0C2B}" type="presParOf" srcId="{7602A836-611C-439D-830F-90C456D081B1}" destId="{2A53074C-82F1-488A-AFE1-24B18DF5ED67}" srcOrd="0" destOrd="0" presId="urn:microsoft.com/office/officeart/2005/8/layout/vList2"/>
    <dgm:cxn modelId="{2B44A28A-72E1-4483-BAD4-8342F457DBDE}" type="presParOf" srcId="{7602A836-611C-439D-830F-90C456D081B1}" destId="{D03E0AD5-3D73-4E54-8DEC-EF489FB72C2F}" srcOrd="1" destOrd="0" presId="urn:microsoft.com/office/officeart/2005/8/layout/vList2"/>
    <dgm:cxn modelId="{C0452F32-F5E2-4207-84C1-BCB9AB28CFC4}" type="presParOf" srcId="{7602A836-611C-439D-830F-90C456D081B1}" destId="{0937F940-FD47-4053-B9FB-A67569FF60D8}" srcOrd="2" destOrd="0" presId="urn:microsoft.com/office/officeart/2005/8/layout/vList2"/>
    <dgm:cxn modelId="{4041D258-1639-4F39-8CDB-ABA4627C68B0}" type="presParOf" srcId="{7602A836-611C-439D-830F-90C456D081B1}" destId="{0504B1E4-D744-46DA-AB8F-5DC5D5BD1D92}" srcOrd="3" destOrd="0" presId="urn:microsoft.com/office/officeart/2005/8/layout/vList2"/>
    <dgm:cxn modelId="{D6336222-286F-4100-9206-AD4252FD1548}" type="presParOf" srcId="{7602A836-611C-439D-830F-90C456D081B1}" destId="{4ADAEE3D-0B84-42AD-A92D-FA856669DB07}" srcOrd="4" destOrd="0" presId="urn:microsoft.com/office/officeart/2005/8/layout/vList2"/>
    <dgm:cxn modelId="{9661702E-9B35-470C-81BD-8E2D16E5281A}" type="presParOf" srcId="{7602A836-611C-439D-830F-90C456D081B1}" destId="{41A70087-793D-47DC-9130-015F9CC1677A}" srcOrd="5" destOrd="0" presId="urn:microsoft.com/office/officeart/2005/8/layout/vList2"/>
    <dgm:cxn modelId="{CBE52123-3BAA-44B3-B5AA-459FFB9CE407}" type="presParOf" srcId="{7602A836-611C-439D-830F-90C456D081B1}" destId="{C2ED00A8-3DBC-4925-8E3E-4E5CE105FF10}" srcOrd="6" destOrd="0" presId="urn:microsoft.com/office/officeart/2005/8/layout/vList2"/>
    <dgm:cxn modelId="{0DC3FAD9-2F49-42F6-A55B-CEF5867E0763}" type="presParOf" srcId="{7602A836-611C-439D-830F-90C456D081B1}" destId="{6E51D06F-743E-454B-93D6-615C12AEDAAA}" srcOrd="7" destOrd="0" presId="urn:microsoft.com/office/officeart/2005/8/layout/vList2"/>
    <dgm:cxn modelId="{92E2C66E-143E-479C-A794-021D02462107}" type="presParOf" srcId="{7602A836-611C-439D-830F-90C456D081B1}" destId="{D1B9B5C9-12AF-49C8-89D3-055768530BEA}"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C29339F-0A19-4B11-8EB4-37D6AC50000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3190370-2174-4FE0-9C92-4B28100B0992}">
      <dgm:prSet custT="1"/>
      <dgm:spPr/>
      <dgm:t>
        <a:bodyPr/>
        <a:lstStyle/>
        <a:p>
          <a:r>
            <a:rPr lang="en-GB" sz="2400" dirty="0" err="1"/>
            <a:t>Numerose</a:t>
          </a:r>
          <a:r>
            <a:rPr lang="en-GB" sz="2400" dirty="0"/>
            <a:t> </a:t>
          </a:r>
          <a:r>
            <a:rPr lang="en-GB" sz="2400" dirty="0" err="1"/>
            <a:t>posizioni</a:t>
          </a:r>
          <a:r>
            <a:rPr lang="en-GB" sz="2400" dirty="0"/>
            <a:t> </a:t>
          </a:r>
          <a:r>
            <a:rPr lang="en-GB" sz="2400" dirty="0" err="1"/>
            <a:t>disponibili</a:t>
          </a:r>
          <a:r>
            <a:rPr lang="en-GB" sz="2400" dirty="0"/>
            <a:t> per </a:t>
          </a:r>
          <a:r>
            <a:rPr lang="en-GB" sz="2400" dirty="0" err="1"/>
            <a:t>ricerca</a:t>
          </a:r>
          <a:r>
            <a:rPr lang="en-GB" sz="2400" dirty="0"/>
            <a:t> per </a:t>
          </a:r>
          <a:r>
            <a:rPr lang="en-GB" sz="2400" dirty="0" err="1"/>
            <a:t>medici</a:t>
          </a:r>
          <a:r>
            <a:rPr lang="en-GB" sz="2400" dirty="0"/>
            <a:t> </a:t>
          </a:r>
          <a:r>
            <a:rPr lang="en-GB" sz="2400" dirty="0" err="1"/>
            <a:t>ed</a:t>
          </a:r>
          <a:r>
            <a:rPr lang="en-GB" sz="2400" dirty="0"/>
            <a:t> </a:t>
          </a:r>
          <a:r>
            <a:rPr lang="en-GB" sz="2400" dirty="0" err="1"/>
            <a:t>infermieri</a:t>
          </a:r>
          <a:endParaRPr lang="en-GB" sz="2400" dirty="0"/>
        </a:p>
      </dgm:t>
    </dgm:pt>
    <dgm:pt modelId="{B4EA5B86-443B-4800-BC9F-D932C6987E0F}" type="parTrans" cxnId="{9619A2DF-0647-4083-8A4F-FDB71790ED65}">
      <dgm:prSet/>
      <dgm:spPr/>
      <dgm:t>
        <a:bodyPr/>
        <a:lstStyle/>
        <a:p>
          <a:endParaRPr lang="en-US" sz="2400"/>
        </a:p>
      </dgm:t>
    </dgm:pt>
    <dgm:pt modelId="{60CE80A9-BD2D-4EC4-89CD-6561BB3CBC9F}" type="sibTrans" cxnId="{9619A2DF-0647-4083-8A4F-FDB71790ED65}">
      <dgm:prSet/>
      <dgm:spPr/>
      <dgm:t>
        <a:bodyPr/>
        <a:lstStyle/>
        <a:p>
          <a:endParaRPr lang="en-US" sz="2400"/>
        </a:p>
      </dgm:t>
    </dgm:pt>
    <dgm:pt modelId="{9B7DC652-25C8-4788-A248-E6CD1EB42631}" type="pres">
      <dgm:prSet presAssocID="{6C29339F-0A19-4B11-8EB4-37D6AC50000F}" presName="linear" presStyleCnt="0">
        <dgm:presLayoutVars>
          <dgm:animLvl val="lvl"/>
          <dgm:resizeHandles val="exact"/>
        </dgm:presLayoutVars>
      </dgm:prSet>
      <dgm:spPr/>
    </dgm:pt>
    <dgm:pt modelId="{82FA6B15-EDD3-49B1-9F69-BBC3F775F642}" type="pres">
      <dgm:prSet presAssocID="{23190370-2174-4FE0-9C92-4B28100B0992}" presName="parentText" presStyleLbl="node1" presStyleIdx="0" presStyleCnt="1" custLinFactNeighborX="-231">
        <dgm:presLayoutVars>
          <dgm:chMax val="0"/>
          <dgm:bulletEnabled val="1"/>
        </dgm:presLayoutVars>
      </dgm:prSet>
      <dgm:spPr/>
    </dgm:pt>
  </dgm:ptLst>
  <dgm:cxnLst>
    <dgm:cxn modelId="{7F549E74-CBBA-45DE-87DF-7449AC599DBB}" type="presOf" srcId="{6C29339F-0A19-4B11-8EB4-37D6AC50000F}" destId="{9B7DC652-25C8-4788-A248-E6CD1EB42631}" srcOrd="0" destOrd="0" presId="urn:microsoft.com/office/officeart/2005/8/layout/vList2"/>
    <dgm:cxn modelId="{E28912CF-921E-4D82-918C-C021685C5B07}" type="presOf" srcId="{23190370-2174-4FE0-9C92-4B28100B0992}" destId="{82FA6B15-EDD3-49B1-9F69-BBC3F775F642}" srcOrd="0" destOrd="0" presId="urn:microsoft.com/office/officeart/2005/8/layout/vList2"/>
    <dgm:cxn modelId="{9619A2DF-0647-4083-8A4F-FDB71790ED65}" srcId="{6C29339F-0A19-4B11-8EB4-37D6AC50000F}" destId="{23190370-2174-4FE0-9C92-4B28100B0992}" srcOrd="0" destOrd="0" parTransId="{B4EA5B86-443B-4800-BC9F-D932C6987E0F}" sibTransId="{60CE80A9-BD2D-4EC4-89CD-6561BB3CBC9F}"/>
    <dgm:cxn modelId="{7DD91F81-69B3-4A13-A738-07EC1F5C64F4}" type="presParOf" srcId="{9B7DC652-25C8-4788-A248-E6CD1EB42631}" destId="{82FA6B15-EDD3-49B1-9F69-BBC3F775F642}"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795DFF-AA26-447B-9AEB-56637B061B55}">
      <dsp:nvSpPr>
        <dsp:cNvPr id="0" name=""/>
        <dsp:cNvSpPr/>
      </dsp:nvSpPr>
      <dsp:spPr>
        <a:xfrm>
          <a:off x="0" y="136031"/>
          <a:ext cx="4705350" cy="989820"/>
        </a:xfrm>
        <a:prstGeom prst="round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de-DE" sz="1800" b="1" kern="1200" dirty="0" err="1">
              <a:solidFill>
                <a:schemeClr val="accent1">
                  <a:lumMod val="75000"/>
                  <a:lumOff val="25000"/>
                </a:schemeClr>
              </a:solidFill>
            </a:rPr>
            <a:t>E´arrivato</a:t>
          </a:r>
          <a:r>
            <a:rPr lang="de-DE" sz="1800" b="1" kern="1200" dirty="0">
              <a:solidFill>
                <a:schemeClr val="accent1">
                  <a:lumMod val="75000"/>
                  <a:lumOff val="25000"/>
                </a:schemeClr>
              </a:solidFill>
            </a:rPr>
            <a:t> </a:t>
          </a:r>
          <a:r>
            <a:rPr lang="de-DE" sz="1800" b="1" kern="1200" dirty="0" err="1">
              <a:solidFill>
                <a:schemeClr val="accent1">
                  <a:lumMod val="75000"/>
                  <a:lumOff val="25000"/>
                </a:schemeClr>
              </a:solidFill>
            </a:rPr>
            <a:t>il</a:t>
          </a:r>
          <a:r>
            <a:rPr lang="de-DE" sz="1800" b="1" kern="1200" dirty="0">
              <a:solidFill>
                <a:schemeClr val="accent1">
                  <a:lumMod val="75000"/>
                  <a:lumOff val="25000"/>
                </a:schemeClr>
              </a:solidFill>
            </a:rPr>
            <a:t> </a:t>
          </a:r>
          <a:r>
            <a:rPr lang="de-DE" sz="1800" b="1" kern="1200" dirty="0" err="1">
              <a:solidFill>
                <a:schemeClr val="accent1">
                  <a:lumMod val="75000"/>
                  <a:lumOff val="25000"/>
                </a:schemeClr>
              </a:solidFill>
            </a:rPr>
            <a:t>momento</a:t>
          </a:r>
          <a:r>
            <a:rPr lang="de-DE" sz="1800" b="1" kern="1200" dirty="0">
              <a:solidFill>
                <a:schemeClr val="accent1">
                  <a:lumMod val="75000"/>
                  <a:lumOff val="25000"/>
                </a:schemeClr>
              </a:solidFill>
            </a:rPr>
            <a:t> di </a:t>
          </a:r>
          <a:r>
            <a:rPr lang="de-DE" sz="1800" b="1" kern="1200" dirty="0" err="1">
              <a:solidFill>
                <a:schemeClr val="accent1">
                  <a:lumMod val="75000"/>
                  <a:lumOff val="25000"/>
                </a:schemeClr>
              </a:solidFill>
            </a:rPr>
            <a:t>dichiarare</a:t>
          </a:r>
          <a:r>
            <a:rPr lang="de-DE" sz="1800" b="1" kern="1200" dirty="0">
              <a:solidFill>
                <a:schemeClr val="accent1">
                  <a:lumMod val="75000"/>
                  <a:lumOff val="25000"/>
                </a:schemeClr>
              </a:solidFill>
            </a:rPr>
            <a:t> </a:t>
          </a:r>
          <a:r>
            <a:rPr lang="de-DE" sz="1800" b="1" kern="1200" dirty="0" err="1">
              <a:solidFill>
                <a:schemeClr val="accent1">
                  <a:lumMod val="75000"/>
                  <a:lumOff val="25000"/>
                </a:schemeClr>
              </a:solidFill>
            </a:rPr>
            <a:t>che</a:t>
          </a:r>
          <a:r>
            <a:rPr lang="de-DE" sz="1800" b="1" kern="1200" dirty="0">
              <a:solidFill>
                <a:schemeClr val="accent1">
                  <a:lumMod val="75000"/>
                  <a:lumOff val="25000"/>
                </a:schemeClr>
              </a:solidFill>
            </a:rPr>
            <a:t> in Italia  </a:t>
          </a:r>
          <a:r>
            <a:rPr lang="de-DE" sz="1800" b="1" kern="1200" dirty="0" err="1">
              <a:solidFill>
                <a:schemeClr val="accent1">
                  <a:lumMod val="75000"/>
                  <a:lumOff val="25000"/>
                </a:schemeClr>
              </a:solidFill>
            </a:rPr>
            <a:t>qualcosa</a:t>
          </a:r>
          <a:r>
            <a:rPr lang="de-DE" sz="1800" b="1" kern="1200" dirty="0">
              <a:solidFill>
                <a:schemeClr val="accent1">
                  <a:lumMod val="75000"/>
                  <a:lumOff val="25000"/>
                </a:schemeClr>
              </a:solidFill>
            </a:rPr>
            <a:t> non ha </a:t>
          </a:r>
          <a:r>
            <a:rPr lang="de-DE" sz="1800" b="1" kern="1200" dirty="0" err="1">
              <a:solidFill>
                <a:schemeClr val="accent1">
                  <a:lumMod val="75000"/>
                  <a:lumOff val="25000"/>
                </a:schemeClr>
              </a:solidFill>
            </a:rPr>
            <a:t>funzionato</a:t>
          </a:r>
          <a:r>
            <a:rPr lang="de-DE" sz="1800" b="1" kern="1200" dirty="0">
              <a:solidFill>
                <a:schemeClr val="accent1">
                  <a:lumMod val="75000"/>
                  <a:lumOff val="25000"/>
                </a:schemeClr>
              </a:solidFill>
            </a:rPr>
            <a:t> </a:t>
          </a:r>
          <a:r>
            <a:rPr lang="de-DE" sz="1800" b="1" kern="1200" dirty="0" err="1">
              <a:solidFill>
                <a:schemeClr val="accent1">
                  <a:lumMod val="75000"/>
                  <a:lumOff val="25000"/>
                </a:schemeClr>
              </a:solidFill>
            </a:rPr>
            <a:t>correttamente</a:t>
          </a:r>
          <a:r>
            <a:rPr lang="de-DE" sz="1800" b="1" kern="1200" dirty="0">
              <a:solidFill>
                <a:schemeClr val="accent1">
                  <a:lumMod val="75000"/>
                  <a:lumOff val="25000"/>
                </a:schemeClr>
              </a:solidFill>
            </a:rPr>
            <a:t> e </a:t>
          </a:r>
          <a:r>
            <a:rPr lang="de-DE" sz="1800" b="1" kern="1200" dirty="0" err="1">
              <a:solidFill>
                <a:schemeClr val="accent1">
                  <a:lumMod val="75000"/>
                  <a:lumOff val="25000"/>
                </a:schemeClr>
              </a:solidFill>
            </a:rPr>
            <a:t>prendersi</a:t>
          </a:r>
          <a:r>
            <a:rPr lang="de-DE" sz="1800" b="1" kern="1200" dirty="0">
              <a:solidFill>
                <a:schemeClr val="accent1">
                  <a:lumMod val="75000"/>
                  <a:lumOff val="25000"/>
                </a:schemeClr>
              </a:solidFill>
            </a:rPr>
            <a:t> le proprie </a:t>
          </a:r>
          <a:r>
            <a:rPr lang="de-DE" sz="1800" b="1" kern="1200" dirty="0" err="1">
              <a:solidFill>
                <a:schemeClr val="accent1">
                  <a:lumMod val="75000"/>
                  <a:lumOff val="25000"/>
                </a:schemeClr>
              </a:solidFill>
            </a:rPr>
            <a:t>responsabilita</a:t>
          </a:r>
          <a:r>
            <a:rPr lang="de-DE" sz="1800" b="1" kern="1200" dirty="0">
              <a:solidFill>
                <a:schemeClr val="accent1">
                  <a:lumMod val="75000"/>
                  <a:lumOff val="25000"/>
                </a:schemeClr>
              </a:solidFill>
            </a:rPr>
            <a:t>´</a:t>
          </a:r>
          <a:endParaRPr lang="en-GB" sz="1800" b="1" kern="1200" dirty="0">
            <a:solidFill>
              <a:schemeClr val="accent1">
                <a:lumMod val="75000"/>
                <a:lumOff val="25000"/>
              </a:schemeClr>
            </a:solidFill>
          </a:endParaRPr>
        </a:p>
      </dsp:txBody>
      <dsp:txXfrm>
        <a:off x="48319" y="184350"/>
        <a:ext cx="4608712" cy="8931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C2651E-C61B-4626-AB9A-395CDCC2D24D}">
      <dsp:nvSpPr>
        <dsp:cNvPr id="0" name=""/>
        <dsp:cNvSpPr/>
      </dsp:nvSpPr>
      <dsp:spPr>
        <a:xfrm>
          <a:off x="775" y="2138636"/>
          <a:ext cx="2335959" cy="1926678"/>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n-GB" sz="1700" kern="1200" dirty="0"/>
            <a:t>Symptoms</a:t>
          </a:r>
        </a:p>
        <a:p>
          <a:pPr marL="171450" lvl="1" indent="-171450" algn="l" defTabSz="755650">
            <a:lnSpc>
              <a:spcPct val="90000"/>
            </a:lnSpc>
            <a:spcBef>
              <a:spcPct val="0"/>
            </a:spcBef>
            <a:spcAft>
              <a:spcPct val="15000"/>
            </a:spcAft>
            <a:buChar char="•"/>
          </a:pPr>
          <a:r>
            <a:rPr lang="en-GB" sz="1700" kern="1200" dirty="0"/>
            <a:t>Source of infection</a:t>
          </a:r>
        </a:p>
        <a:p>
          <a:pPr marL="171450" lvl="1" indent="-171450" algn="l" defTabSz="755650">
            <a:lnSpc>
              <a:spcPct val="90000"/>
            </a:lnSpc>
            <a:spcBef>
              <a:spcPct val="0"/>
            </a:spcBef>
            <a:spcAft>
              <a:spcPct val="15000"/>
            </a:spcAft>
            <a:buChar char="•"/>
          </a:pPr>
          <a:r>
            <a:rPr lang="en-GB" sz="1700" kern="1200" dirty="0"/>
            <a:t>Comorbidities</a:t>
          </a:r>
        </a:p>
        <a:p>
          <a:pPr marL="171450" lvl="1" indent="-171450" algn="l" defTabSz="755650">
            <a:lnSpc>
              <a:spcPct val="90000"/>
            </a:lnSpc>
            <a:spcBef>
              <a:spcPct val="0"/>
            </a:spcBef>
            <a:spcAft>
              <a:spcPct val="15000"/>
            </a:spcAft>
            <a:buChar char="•"/>
          </a:pPr>
          <a:r>
            <a:rPr lang="en-GB" sz="1700" kern="1200" dirty="0"/>
            <a:t>Risk for future infections</a:t>
          </a:r>
        </a:p>
      </dsp:txBody>
      <dsp:txXfrm>
        <a:off x="45113" y="2182974"/>
        <a:ext cx="2247283" cy="1425142"/>
      </dsp:txXfrm>
    </dsp:sp>
    <dsp:sp modelId="{4C9DED0B-FBB8-4477-8873-0DE796981130}">
      <dsp:nvSpPr>
        <dsp:cNvPr id="0" name=""/>
        <dsp:cNvSpPr/>
      </dsp:nvSpPr>
      <dsp:spPr>
        <a:xfrm>
          <a:off x="1320582" y="2622863"/>
          <a:ext cx="2538677" cy="2538677"/>
        </a:xfrm>
        <a:prstGeom prst="leftCircularArrow">
          <a:avLst>
            <a:gd name="adj1" fmla="val 3008"/>
            <a:gd name="adj2" fmla="val 368882"/>
            <a:gd name="adj3" fmla="val 2144392"/>
            <a:gd name="adj4" fmla="val 9024489"/>
            <a:gd name="adj5" fmla="val 3509"/>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9CA2062-6C15-4703-BBBB-A6366FDB37B4}">
      <dsp:nvSpPr>
        <dsp:cNvPr id="0" name=""/>
        <dsp:cNvSpPr/>
      </dsp:nvSpPr>
      <dsp:spPr>
        <a:xfrm>
          <a:off x="519877" y="3652454"/>
          <a:ext cx="2076408" cy="825719"/>
        </a:xfrm>
        <a:prstGeom prst="roundRect">
          <a:avLst>
            <a:gd name="adj" fmla="val 10000"/>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90000"/>
            </a:lnSpc>
            <a:spcBef>
              <a:spcPct val="0"/>
            </a:spcBef>
            <a:spcAft>
              <a:spcPct val="35000"/>
            </a:spcAft>
            <a:buNone/>
          </a:pPr>
          <a:r>
            <a:rPr lang="en-GB" sz="4400" kern="1200" dirty="0"/>
            <a:t>Patient</a:t>
          </a:r>
        </a:p>
      </dsp:txBody>
      <dsp:txXfrm>
        <a:off x="544061" y="3676638"/>
        <a:ext cx="2028040" cy="777351"/>
      </dsp:txXfrm>
    </dsp:sp>
    <dsp:sp modelId="{646E03A4-C9FA-42A4-B773-B4BE2D4820C7}">
      <dsp:nvSpPr>
        <dsp:cNvPr id="0" name=""/>
        <dsp:cNvSpPr/>
      </dsp:nvSpPr>
      <dsp:spPr>
        <a:xfrm>
          <a:off x="2959905" y="2138636"/>
          <a:ext cx="2335959" cy="1926678"/>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912817"/>
              <a:satOff val="-33333"/>
              <a:lumOff val="1634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n-GB" sz="1700" kern="1200" dirty="0"/>
            <a:t>Sensitivity pattern</a:t>
          </a:r>
        </a:p>
        <a:p>
          <a:pPr marL="171450" lvl="1" indent="-171450" algn="l" defTabSz="755650">
            <a:lnSpc>
              <a:spcPct val="90000"/>
            </a:lnSpc>
            <a:spcBef>
              <a:spcPct val="0"/>
            </a:spcBef>
            <a:spcAft>
              <a:spcPct val="15000"/>
            </a:spcAft>
            <a:buChar char="•"/>
          </a:pPr>
          <a:r>
            <a:rPr lang="en-GB" sz="1700" kern="1200" dirty="0"/>
            <a:t>Risk of relapse</a:t>
          </a:r>
        </a:p>
        <a:p>
          <a:pPr marL="171450" lvl="1" indent="-171450" algn="l" defTabSz="755650">
            <a:lnSpc>
              <a:spcPct val="90000"/>
            </a:lnSpc>
            <a:spcBef>
              <a:spcPct val="0"/>
            </a:spcBef>
            <a:spcAft>
              <a:spcPct val="15000"/>
            </a:spcAft>
            <a:buChar char="•"/>
          </a:pPr>
          <a:r>
            <a:rPr lang="en-GB" sz="1700" kern="1200" dirty="0"/>
            <a:t>Risk of development of new resistance</a:t>
          </a:r>
        </a:p>
      </dsp:txBody>
      <dsp:txXfrm>
        <a:off x="3004243" y="2595834"/>
        <a:ext cx="2247283" cy="1425142"/>
      </dsp:txXfrm>
    </dsp:sp>
    <dsp:sp modelId="{ECC54DA7-1DB7-4768-89FF-7B50F3B2094D}">
      <dsp:nvSpPr>
        <dsp:cNvPr id="0" name=""/>
        <dsp:cNvSpPr/>
      </dsp:nvSpPr>
      <dsp:spPr>
        <a:xfrm>
          <a:off x="4260246" y="966866"/>
          <a:ext cx="2837160" cy="2837160"/>
        </a:xfrm>
        <a:prstGeom prst="circularArrow">
          <a:avLst>
            <a:gd name="adj1" fmla="val 2691"/>
            <a:gd name="adj2" fmla="val 327637"/>
            <a:gd name="adj3" fmla="val 19496852"/>
            <a:gd name="adj4" fmla="val 12575511"/>
            <a:gd name="adj5" fmla="val 3140"/>
          </a:avLst>
        </a:prstGeom>
        <a:gradFill rotWithShape="0">
          <a:gsLst>
            <a:gs pos="0">
              <a:schemeClr val="accent2">
                <a:hueOff val="-1369226"/>
                <a:satOff val="-50000"/>
                <a:lumOff val="24510"/>
                <a:alphaOff val="0"/>
                <a:satMod val="103000"/>
                <a:lumMod val="102000"/>
                <a:tint val="94000"/>
              </a:schemeClr>
            </a:gs>
            <a:gs pos="50000">
              <a:schemeClr val="accent2">
                <a:hueOff val="-1369226"/>
                <a:satOff val="-50000"/>
                <a:lumOff val="24510"/>
                <a:alphaOff val="0"/>
                <a:satMod val="110000"/>
                <a:lumMod val="100000"/>
                <a:shade val="100000"/>
              </a:schemeClr>
            </a:gs>
            <a:gs pos="100000">
              <a:schemeClr val="accent2">
                <a:hueOff val="-1369226"/>
                <a:satOff val="-50000"/>
                <a:lumOff val="24510"/>
                <a:alphaOff val="0"/>
                <a:lumMod val="99000"/>
                <a:satMod val="120000"/>
                <a:shade val="78000"/>
              </a:schemeClr>
            </a:gs>
          </a:gsLst>
          <a:lin ang="5400000" scaled="0"/>
        </a:gradFill>
        <a:ln>
          <a:solidFill>
            <a:srgbClr val="002060"/>
          </a:solidFill>
        </a:ln>
        <a:effectLst/>
      </dsp:spPr>
      <dsp:style>
        <a:lnRef idx="0">
          <a:scrgbClr r="0" g="0" b="0"/>
        </a:lnRef>
        <a:fillRef idx="3">
          <a:scrgbClr r="0" g="0" b="0"/>
        </a:fillRef>
        <a:effectRef idx="2">
          <a:scrgbClr r="0" g="0" b="0"/>
        </a:effectRef>
        <a:fontRef idx="minor">
          <a:schemeClr val="lt1"/>
        </a:fontRef>
      </dsp:style>
    </dsp:sp>
    <dsp:sp modelId="{4BF1B282-12D7-4A11-9C05-186D1EC30738}">
      <dsp:nvSpPr>
        <dsp:cNvPr id="0" name=""/>
        <dsp:cNvSpPr/>
      </dsp:nvSpPr>
      <dsp:spPr>
        <a:xfrm>
          <a:off x="3479007" y="1725776"/>
          <a:ext cx="2076408" cy="825719"/>
        </a:xfrm>
        <a:prstGeom prst="roundRect">
          <a:avLst>
            <a:gd name="adj" fmla="val 10000"/>
          </a:avLst>
        </a:prstGeom>
        <a:solidFill>
          <a:srgbClr val="92D0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90000"/>
            </a:lnSpc>
            <a:spcBef>
              <a:spcPct val="0"/>
            </a:spcBef>
            <a:spcAft>
              <a:spcPct val="35000"/>
            </a:spcAft>
            <a:buNone/>
          </a:pPr>
          <a:r>
            <a:rPr lang="en-GB" sz="4400" kern="1200" dirty="0"/>
            <a:t>Bacteria</a:t>
          </a:r>
        </a:p>
      </dsp:txBody>
      <dsp:txXfrm>
        <a:off x="3503191" y="1749960"/>
        <a:ext cx="2028040" cy="777351"/>
      </dsp:txXfrm>
    </dsp:sp>
    <dsp:sp modelId="{76D3F6F7-28D0-4569-9047-2A3ADD08D224}">
      <dsp:nvSpPr>
        <dsp:cNvPr id="0" name=""/>
        <dsp:cNvSpPr/>
      </dsp:nvSpPr>
      <dsp:spPr>
        <a:xfrm>
          <a:off x="5919035" y="2138636"/>
          <a:ext cx="2335959" cy="1926678"/>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1825635"/>
              <a:satOff val="-66667"/>
              <a:lumOff val="3268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n-GB" sz="1700" kern="1200" dirty="0"/>
            <a:t>Penetration</a:t>
          </a:r>
        </a:p>
        <a:p>
          <a:pPr marL="171450" lvl="1" indent="-171450" algn="l" defTabSz="755650">
            <a:lnSpc>
              <a:spcPct val="90000"/>
            </a:lnSpc>
            <a:spcBef>
              <a:spcPct val="0"/>
            </a:spcBef>
            <a:spcAft>
              <a:spcPct val="15000"/>
            </a:spcAft>
            <a:buChar char="•"/>
          </a:pPr>
          <a:r>
            <a:rPr lang="en-GB" sz="1700" kern="1200" dirty="0"/>
            <a:t>Side effects</a:t>
          </a:r>
        </a:p>
        <a:p>
          <a:pPr marL="171450" lvl="1" indent="-171450" algn="l" defTabSz="755650">
            <a:lnSpc>
              <a:spcPct val="90000"/>
            </a:lnSpc>
            <a:spcBef>
              <a:spcPct val="0"/>
            </a:spcBef>
            <a:spcAft>
              <a:spcPct val="15000"/>
            </a:spcAft>
            <a:buChar char="•"/>
          </a:pPr>
          <a:r>
            <a:rPr lang="en-GB" sz="1700" kern="1200" dirty="0"/>
            <a:t>Selection of resistance</a:t>
          </a:r>
        </a:p>
        <a:p>
          <a:pPr marL="171450" lvl="1" indent="-171450" algn="l" defTabSz="755650">
            <a:lnSpc>
              <a:spcPct val="90000"/>
            </a:lnSpc>
            <a:spcBef>
              <a:spcPct val="0"/>
            </a:spcBef>
            <a:spcAft>
              <a:spcPct val="15000"/>
            </a:spcAft>
            <a:buChar char="•"/>
          </a:pPr>
          <a:r>
            <a:rPr lang="en-GB" sz="1700" kern="1200" dirty="0"/>
            <a:t>Mono vs combi</a:t>
          </a:r>
        </a:p>
      </dsp:txBody>
      <dsp:txXfrm>
        <a:off x="5963373" y="2182974"/>
        <a:ext cx="2247283" cy="1425142"/>
      </dsp:txXfrm>
    </dsp:sp>
    <dsp:sp modelId="{6FEFFF33-1747-41D1-A7D7-7555DFBFF6BB}">
      <dsp:nvSpPr>
        <dsp:cNvPr id="0" name=""/>
        <dsp:cNvSpPr/>
      </dsp:nvSpPr>
      <dsp:spPr>
        <a:xfrm>
          <a:off x="7238842" y="2622863"/>
          <a:ext cx="2538677" cy="2538677"/>
        </a:xfrm>
        <a:prstGeom prst="leftCircularArrow">
          <a:avLst>
            <a:gd name="adj1" fmla="val 3008"/>
            <a:gd name="adj2" fmla="val 368882"/>
            <a:gd name="adj3" fmla="val 2144392"/>
            <a:gd name="adj4" fmla="val 9024489"/>
            <a:gd name="adj5" fmla="val 3509"/>
          </a:avLst>
        </a:prstGeom>
        <a:gradFill rotWithShape="0">
          <a:gsLst>
            <a:gs pos="0">
              <a:schemeClr val="accent2">
                <a:hueOff val="-2738452"/>
                <a:satOff val="-100000"/>
                <a:lumOff val="49020"/>
                <a:alphaOff val="0"/>
                <a:satMod val="103000"/>
                <a:lumMod val="102000"/>
                <a:tint val="94000"/>
              </a:schemeClr>
            </a:gs>
            <a:gs pos="50000">
              <a:schemeClr val="accent2">
                <a:hueOff val="-2738452"/>
                <a:satOff val="-100000"/>
                <a:lumOff val="49020"/>
                <a:alphaOff val="0"/>
                <a:satMod val="110000"/>
                <a:lumMod val="100000"/>
                <a:shade val="100000"/>
              </a:schemeClr>
            </a:gs>
            <a:gs pos="100000">
              <a:schemeClr val="accent2">
                <a:hueOff val="-2738452"/>
                <a:satOff val="-100000"/>
                <a:lumOff val="4902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C96840A-914A-46C9-B6E4-DC262EDA728D}">
      <dsp:nvSpPr>
        <dsp:cNvPr id="0" name=""/>
        <dsp:cNvSpPr/>
      </dsp:nvSpPr>
      <dsp:spPr>
        <a:xfrm>
          <a:off x="6438137" y="3652454"/>
          <a:ext cx="2076408" cy="825719"/>
        </a:xfrm>
        <a:prstGeom prst="roundRect">
          <a:avLst>
            <a:gd name="adj" fmla="val 10000"/>
          </a:avLst>
        </a:prstGeom>
        <a:solidFill>
          <a:schemeClr val="accent4">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90000"/>
            </a:lnSpc>
            <a:spcBef>
              <a:spcPct val="0"/>
            </a:spcBef>
            <a:spcAft>
              <a:spcPct val="35000"/>
            </a:spcAft>
            <a:buNone/>
          </a:pPr>
          <a:r>
            <a:rPr lang="en-GB" sz="4400" kern="1200" dirty="0"/>
            <a:t>Drug</a:t>
          </a:r>
        </a:p>
      </dsp:txBody>
      <dsp:txXfrm>
        <a:off x="6462321" y="3676638"/>
        <a:ext cx="2028040" cy="777351"/>
      </dsp:txXfrm>
    </dsp:sp>
    <dsp:sp modelId="{68749A6F-2158-4EDF-944D-0A2B45B00D67}">
      <dsp:nvSpPr>
        <dsp:cNvPr id="0" name=""/>
        <dsp:cNvSpPr/>
      </dsp:nvSpPr>
      <dsp:spPr>
        <a:xfrm>
          <a:off x="8878164" y="2138636"/>
          <a:ext cx="2335959" cy="1926678"/>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2738452"/>
              <a:satOff val="-100000"/>
              <a:lumOff val="4902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n-GB" sz="1700" kern="1200" dirty="0"/>
            <a:t>Ward colonisation pressure</a:t>
          </a:r>
        </a:p>
        <a:p>
          <a:pPr marL="171450" lvl="1" indent="-171450" algn="l" defTabSz="755650">
            <a:lnSpc>
              <a:spcPct val="90000"/>
            </a:lnSpc>
            <a:spcBef>
              <a:spcPct val="0"/>
            </a:spcBef>
            <a:spcAft>
              <a:spcPct val="15000"/>
            </a:spcAft>
            <a:buChar char="•"/>
          </a:pPr>
          <a:r>
            <a:rPr lang="en-GB" sz="1700" kern="1200" dirty="0"/>
            <a:t>Risk of resistance in community</a:t>
          </a:r>
        </a:p>
      </dsp:txBody>
      <dsp:txXfrm>
        <a:off x="8922502" y="2595834"/>
        <a:ext cx="2247283" cy="1425142"/>
      </dsp:txXfrm>
    </dsp:sp>
    <dsp:sp modelId="{85BD47F2-95C3-4C07-9AAF-B0A755360D42}">
      <dsp:nvSpPr>
        <dsp:cNvPr id="0" name=""/>
        <dsp:cNvSpPr/>
      </dsp:nvSpPr>
      <dsp:spPr>
        <a:xfrm>
          <a:off x="9397267" y="1725776"/>
          <a:ext cx="2076408" cy="825719"/>
        </a:xfrm>
        <a:prstGeom prst="roundRect">
          <a:avLst>
            <a:gd name="adj" fmla="val 10000"/>
          </a:avLst>
        </a:prstGeom>
        <a:solidFill>
          <a:srgbClr val="FFC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90000"/>
            </a:lnSpc>
            <a:spcBef>
              <a:spcPct val="0"/>
            </a:spcBef>
            <a:spcAft>
              <a:spcPct val="35000"/>
            </a:spcAft>
            <a:buNone/>
          </a:pPr>
          <a:r>
            <a:rPr lang="en-GB" sz="4400" kern="1200" dirty="0"/>
            <a:t>Society</a:t>
          </a:r>
        </a:p>
      </dsp:txBody>
      <dsp:txXfrm>
        <a:off x="9421451" y="1749960"/>
        <a:ext cx="2028040" cy="7773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C2651E-C61B-4626-AB9A-395CDCC2D24D}">
      <dsp:nvSpPr>
        <dsp:cNvPr id="0" name=""/>
        <dsp:cNvSpPr/>
      </dsp:nvSpPr>
      <dsp:spPr>
        <a:xfrm>
          <a:off x="775" y="2138636"/>
          <a:ext cx="2335959" cy="1926678"/>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n-GB" sz="1700" kern="1200" dirty="0"/>
            <a:t>Symptoms</a:t>
          </a:r>
        </a:p>
        <a:p>
          <a:pPr marL="171450" lvl="1" indent="-171450" algn="l" defTabSz="755650">
            <a:lnSpc>
              <a:spcPct val="90000"/>
            </a:lnSpc>
            <a:spcBef>
              <a:spcPct val="0"/>
            </a:spcBef>
            <a:spcAft>
              <a:spcPct val="15000"/>
            </a:spcAft>
            <a:buChar char="•"/>
          </a:pPr>
          <a:r>
            <a:rPr lang="en-GB" sz="1700" kern="1200" dirty="0"/>
            <a:t>Source of infection</a:t>
          </a:r>
        </a:p>
        <a:p>
          <a:pPr marL="171450" lvl="1" indent="-171450" algn="l" defTabSz="755650">
            <a:lnSpc>
              <a:spcPct val="90000"/>
            </a:lnSpc>
            <a:spcBef>
              <a:spcPct val="0"/>
            </a:spcBef>
            <a:spcAft>
              <a:spcPct val="15000"/>
            </a:spcAft>
            <a:buChar char="•"/>
          </a:pPr>
          <a:r>
            <a:rPr lang="en-GB" sz="1700" kern="1200" dirty="0"/>
            <a:t>Comorbidities</a:t>
          </a:r>
        </a:p>
        <a:p>
          <a:pPr marL="171450" lvl="1" indent="-171450" algn="l" defTabSz="755650">
            <a:lnSpc>
              <a:spcPct val="90000"/>
            </a:lnSpc>
            <a:spcBef>
              <a:spcPct val="0"/>
            </a:spcBef>
            <a:spcAft>
              <a:spcPct val="15000"/>
            </a:spcAft>
            <a:buChar char="•"/>
          </a:pPr>
          <a:r>
            <a:rPr lang="en-GB" sz="1700" kern="1200" dirty="0"/>
            <a:t>Risk for future infections</a:t>
          </a:r>
        </a:p>
      </dsp:txBody>
      <dsp:txXfrm>
        <a:off x="45113" y="2182974"/>
        <a:ext cx="2247283" cy="1425142"/>
      </dsp:txXfrm>
    </dsp:sp>
    <dsp:sp modelId="{4C9DED0B-FBB8-4477-8873-0DE796981130}">
      <dsp:nvSpPr>
        <dsp:cNvPr id="0" name=""/>
        <dsp:cNvSpPr/>
      </dsp:nvSpPr>
      <dsp:spPr>
        <a:xfrm>
          <a:off x="1320582" y="2622863"/>
          <a:ext cx="2538677" cy="2538677"/>
        </a:xfrm>
        <a:prstGeom prst="leftCircularArrow">
          <a:avLst>
            <a:gd name="adj1" fmla="val 3008"/>
            <a:gd name="adj2" fmla="val 368882"/>
            <a:gd name="adj3" fmla="val 2144392"/>
            <a:gd name="adj4" fmla="val 9024489"/>
            <a:gd name="adj5" fmla="val 3509"/>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9CA2062-6C15-4703-BBBB-A6366FDB37B4}">
      <dsp:nvSpPr>
        <dsp:cNvPr id="0" name=""/>
        <dsp:cNvSpPr/>
      </dsp:nvSpPr>
      <dsp:spPr>
        <a:xfrm>
          <a:off x="519877" y="3652454"/>
          <a:ext cx="2076408" cy="825719"/>
        </a:xfrm>
        <a:prstGeom prst="roundRect">
          <a:avLst>
            <a:gd name="adj" fmla="val 10000"/>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90000"/>
            </a:lnSpc>
            <a:spcBef>
              <a:spcPct val="0"/>
            </a:spcBef>
            <a:spcAft>
              <a:spcPct val="35000"/>
            </a:spcAft>
            <a:buNone/>
          </a:pPr>
          <a:r>
            <a:rPr lang="en-GB" sz="4400" kern="1200" dirty="0"/>
            <a:t>Patient</a:t>
          </a:r>
        </a:p>
      </dsp:txBody>
      <dsp:txXfrm>
        <a:off x="544061" y="3676638"/>
        <a:ext cx="2028040" cy="777351"/>
      </dsp:txXfrm>
    </dsp:sp>
    <dsp:sp modelId="{646E03A4-C9FA-42A4-B773-B4BE2D4820C7}">
      <dsp:nvSpPr>
        <dsp:cNvPr id="0" name=""/>
        <dsp:cNvSpPr/>
      </dsp:nvSpPr>
      <dsp:spPr>
        <a:xfrm>
          <a:off x="2959905" y="2138636"/>
          <a:ext cx="2335959" cy="1926678"/>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912817"/>
              <a:satOff val="-33333"/>
              <a:lumOff val="1634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n-GB" sz="1700" kern="1200" dirty="0"/>
            <a:t>Sensitivity pattern</a:t>
          </a:r>
        </a:p>
        <a:p>
          <a:pPr marL="171450" lvl="1" indent="-171450" algn="l" defTabSz="755650">
            <a:lnSpc>
              <a:spcPct val="90000"/>
            </a:lnSpc>
            <a:spcBef>
              <a:spcPct val="0"/>
            </a:spcBef>
            <a:spcAft>
              <a:spcPct val="15000"/>
            </a:spcAft>
            <a:buChar char="•"/>
          </a:pPr>
          <a:r>
            <a:rPr lang="en-GB" sz="1700" kern="1200" dirty="0"/>
            <a:t>Risk of relapse</a:t>
          </a:r>
        </a:p>
        <a:p>
          <a:pPr marL="171450" lvl="1" indent="-171450" algn="l" defTabSz="755650">
            <a:lnSpc>
              <a:spcPct val="90000"/>
            </a:lnSpc>
            <a:spcBef>
              <a:spcPct val="0"/>
            </a:spcBef>
            <a:spcAft>
              <a:spcPct val="15000"/>
            </a:spcAft>
            <a:buChar char="•"/>
          </a:pPr>
          <a:r>
            <a:rPr lang="en-GB" sz="1700" kern="1200" dirty="0"/>
            <a:t>Risk of development of new resistance</a:t>
          </a:r>
        </a:p>
      </dsp:txBody>
      <dsp:txXfrm>
        <a:off x="3004243" y="2595834"/>
        <a:ext cx="2247283" cy="1425142"/>
      </dsp:txXfrm>
    </dsp:sp>
    <dsp:sp modelId="{ECC54DA7-1DB7-4768-89FF-7B50F3B2094D}">
      <dsp:nvSpPr>
        <dsp:cNvPr id="0" name=""/>
        <dsp:cNvSpPr/>
      </dsp:nvSpPr>
      <dsp:spPr>
        <a:xfrm>
          <a:off x="4260246" y="966866"/>
          <a:ext cx="2837160" cy="2837160"/>
        </a:xfrm>
        <a:prstGeom prst="circularArrow">
          <a:avLst>
            <a:gd name="adj1" fmla="val 2691"/>
            <a:gd name="adj2" fmla="val 327637"/>
            <a:gd name="adj3" fmla="val 19496852"/>
            <a:gd name="adj4" fmla="val 12575511"/>
            <a:gd name="adj5" fmla="val 3140"/>
          </a:avLst>
        </a:prstGeom>
        <a:gradFill rotWithShape="0">
          <a:gsLst>
            <a:gs pos="0">
              <a:schemeClr val="accent2">
                <a:hueOff val="-1369226"/>
                <a:satOff val="-50000"/>
                <a:lumOff val="24510"/>
                <a:alphaOff val="0"/>
                <a:satMod val="103000"/>
                <a:lumMod val="102000"/>
                <a:tint val="94000"/>
              </a:schemeClr>
            </a:gs>
            <a:gs pos="50000">
              <a:schemeClr val="accent2">
                <a:hueOff val="-1369226"/>
                <a:satOff val="-50000"/>
                <a:lumOff val="24510"/>
                <a:alphaOff val="0"/>
                <a:satMod val="110000"/>
                <a:lumMod val="100000"/>
                <a:shade val="100000"/>
              </a:schemeClr>
            </a:gs>
            <a:gs pos="100000">
              <a:schemeClr val="accent2">
                <a:hueOff val="-1369226"/>
                <a:satOff val="-50000"/>
                <a:lumOff val="24510"/>
                <a:alphaOff val="0"/>
                <a:lumMod val="99000"/>
                <a:satMod val="120000"/>
                <a:shade val="78000"/>
              </a:schemeClr>
            </a:gs>
          </a:gsLst>
          <a:lin ang="5400000" scaled="0"/>
        </a:gradFill>
        <a:ln>
          <a:solidFill>
            <a:srgbClr val="002060"/>
          </a:solidFill>
        </a:ln>
        <a:effectLst/>
      </dsp:spPr>
      <dsp:style>
        <a:lnRef idx="0">
          <a:scrgbClr r="0" g="0" b="0"/>
        </a:lnRef>
        <a:fillRef idx="3">
          <a:scrgbClr r="0" g="0" b="0"/>
        </a:fillRef>
        <a:effectRef idx="2">
          <a:scrgbClr r="0" g="0" b="0"/>
        </a:effectRef>
        <a:fontRef idx="minor">
          <a:schemeClr val="lt1"/>
        </a:fontRef>
      </dsp:style>
    </dsp:sp>
    <dsp:sp modelId="{4BF1B282-12D7-4A11-9C05-186D1EC30738}">
      <dsp:nvSpPr>
        <dsp:cNvPr id="0" name=""/>
        <dsp:cNvSpPr/>
      </dsp:nvSpPr>
      <dsp:spPr>
        <a:xfrm>
          <a:off x="3479007" y="1725776"/>
          <a:ext cx="2076408" cy="825719"/>
        </a:xfrm>
        <a:prstGeom prst="roundRect">
          <a:avLst>
            <a:gd name="adj" fmla="val 10000"/>
          </a:avLst>
        </a:prstGeom>
        <a:solidFill>
          <a:srgbClr val="92D0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90000"/>
            </a:lnSpc>
            <a:spcBef>
              <a:spcPct val="0"/>
            </a:spcBef>
            <a:spcAft>
              <a:spcPct val="35000"/>
            </a:spcAft>
            <a:buNone/>
          </a:pPr>
          <a:r>
            <a:rPr lang="en-GB" sz="4400" kern="1200" dirty="0"/>
            <a:t>Bacteria</a:t>
          </a:r>
        </a:p>
      </dsp:txBody>
      <dsp:txXfrm>
        <a:off x="3503191" y="1749960"/>
        <a:ext cx="2028040" cy="777351"/>
      </dsp:txXfrm>
    </dsp:sp>
    <dsp:sp modelId="{76D3F6F7-28D0-4569-9047-2A3ADD08D224}">
      <dsp:nvSpPr>
        <dsp:cNvPr id="0" name=""/>
        <dsp:cNvSpPr/>
      </dsp:nvSpPr>
      <dsp:spPr>
        <a:xfrm>
          <a:off x="5919035" y="2138636"/>
          <a:ext cx="2335959" cy="1926678"/>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1825635"/>
              <a:satOff val="-66667"/>
              <a:lumOff val="3268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n-GB" sz="1700" kern="1200" dirty="0"/>
            <a:t>Penetration</a:t>
          </a:r>
        </a:p>
        <a:p>
          <a:pPr marL="171450" lvl="1" indent="-171450" algn="l" defTabSz="755650">
            <a:lnSpc>
              <a:spcPct val="90000"/>
            </a:lnSpc>
            <a:spcBef>
              <a:spcPct val="0"/>
            </a:spcBef>
            <a:spcAft>
              <a:spcPct val="15000"/>
            </a:spcAft>
            <a:buChar char="•"/>
          </a:pPr>
          <a:r>
            <a:rPr lang="en-GB" sz="1700" kern="1200" dirty="0"/>
            <a:t>Side effects</a:t>
          </a:r>
        </a:p>
        <a:p>
          <a:pPr marL="171450" lvl="1" indent="-171450" algn="l" defTabSz="755650">
            <a:lnSpc>
              <a:spcPct val="90000"/>
            </a:lnSpc>
            <a:spcBef>
              <a:spcPct val="0"/>
            </a:spcBef>
            <a:spcAft>
              <a:spcPct val="15000"/>
            </a:spcAft>
            <a:buChar char="•"/>
          </a:pPr>
          <a:r>
            <a:rPr lang="en-GB" sz="1700" kern="1200" dirty="0"/>
            <a:t>Selection of resistance</a:t>
          </a:r>
        </a:p>
        <a:p>
          <a:pPr marL="171450" lvl="1" indent="-171450" algn="l" defTabSz="755650">
            <a:lnSpc>
              <a:spcPct val="90000"/>
            </a:lnSpc>
            <a:spcBef>
              <a:spcPct val="0"/>
            </a:spcBef>
            <a:spcAft>
              <a:spcPct val="15000"/>
            </a:spcAft>
            <a:buChar char="•"/>
          </a:pPr>
          <a:r>
            <a:rPr lang="en-GB" sz="1700" kern="1200" dirty="0"/>
            <a:t>Mono vs combi</a:t>
          </a:r>
        </a:p>
      </dsp:txBody>
      <dsp:txXfrm>
        <a:off x="5963373" y="2182974"/>
        <a:ext cx="2247283" cy="1425142"/>
      </dsp:txXfrm>
    </dsp:sp>
    <dsp:sp modelId="{6FEFFF33-1747-41D1-A7D7-7555DFBFF6BB}">
      <dsp:nvSpPr>
        <dsp:cNvPr id="0" name=""/>
        <dsp:cNvSpPr/>
      </dsp:nvSpPr>
      <dsp:spPr>
        <a:xfrm>
          <a:off x="7238842" y="2622863"/>
          <a:ext cx="2538677" cy="2538677"/>
        </a:xfrm>
        <a:prstGeom prst="leftCircularArrow">
          <a:avLst>
            <a:gd name="adj1" fmla="val 3008"/>
            <a:gd name="adj2" fmla="val 368882"/>
            <a:gd name="adj3" fmla="val 2144392"/>
            <a:gd name="adj4" fmla="val 9024489"/>
            <a:gd name="adj5" fmla="val 3509"/>
          </a:avLst>
        </a:prstGeom>
        <a:gradFill rotWithShape="0">
          <a:gsLst>
            <a:gs pos="0">
              <a:schemeClr val="accent2">
                <a:hueOff val="-2738452"/>
                <a:satOff val="-100000"/>
                <a:lumOff val="49020"/>
                <a:alphaOff val="0"/>
                <a:satMod val="103000"/>
                <a:lumMod val="102000"/>
                <a:tint val="94000"/>
              </a:schemeClr>
            </a:gs>
            <a:gs pos="50000">
              <a:schemeClr val="accent2">
                <a:hueOff val="-2738452"/>
                <a:satOff val="-100000"/>
                <a:lumOff val="49020"/>
                <a:alphaOff val="0"/>
                <a:satMod val="110000"/>
                <a:lumMod val="100000"/>
                <a:shade val="100000"/>
              </a:schemeClr>
            </a:gs>
            <a:gs pos="100000">
              <a:schemeClr val="accent2">
                <a:hueOff val="-2738452"/>
                <a:satOff val="-100000"/>
                <a:lumOff val="4902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C96840A-914A-46C9-B6E4-DC262EDA728D}">
      <dsp:nvSpPr>
        <dsp:cNvPr id="0" name=""/>
        <dsp:cNvSpPr/>
      </dsp:nvSpPr>
      <dsp:spPr>
        <a:xfrm>
          <a:off x="6438137" y="3652454"/>
          <a:ext cx="2076408" cy="825719"/>
        </a:xfrm>
        <a:prstGeom prst="roundRect">
          <a:avLst>
            <a:gd name="adj" fmla="val 10000"/>
          </a:avLst>
        </a:prstGeom>
        <a:solidFill>
          <a:schemeClr val="accent4">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90000"/>
            </a:lnSpc>
            <a:spcBef>
              <a:spcPct val="0"/>
            </a:spcBef>
            <a:spcAft>
              <a:spcPct val="35000"/>
            </a:spcAft>
            <a:buNone/>
          </a:pPr>
          <a:r>
            <a:rPr lang="en-GB" sz="4400" kern="1200" dirty="0"/>
            <a:t>Drug</a:t>
          </a:r>
        </a:p>
      </dsp:txBody>
      <dsp:txXfrm>
        <a:off x="6462321" y="3676638"/>
        <a:ext cx="2028040" cy="777351"/>
      </dsp:txXfrm>
    </dsp:sp>
    <dsp:sp modelId="{68749A6F-2158-4EDF-944D-0A2B45B00D67}">
      <dsp:nvSpPr>
        <dsp:cNvPr id="0" name=""/>
        <dsp:cNvSpPr/>
      </dsp:nvSpPr>
      <dsp:spPr>
        <a:xfrm>
          <a:off x="8878164" y="2138636"/>
          <a:ext cx="2335959" cy="1926678"/>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2738452"/>
              <a:satOff val="-100000"/>
              <a:lumOff val="4902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n-GB" sz="1700" kern="1200" dirty="0"/>
            <a:t>Ward colonisation pressure</a:t>
          </a:r>
        </a:p>
        <a:p>
          <a:pPr marL="171450" lvl="1" indent="-171450" algn="l" defTabSz="755650">
            <a:lnSpc>
              <a:spcPct val="90000"/>
            </a:lnSpc>
            <a:spcBef>
              <a:spcPct val="0"/>
            </a:spcBef>
            <a:spcAft>
              <a:spcPct val="15000"/>
            </a:spcAft>
            <a:buChar char="•"/>
          </a:pPr>
          <a:r>
            <a:rPr lang="en-GB" sz="1700" kern="1200" dirty="0"/>
            <a:t>Risk of resistance in community</a:t>
          </a:r>
        </a:p>
      </dsp:txBody>
      <dsp:txXfrm>
        <a:off x="8922502" y="2595834"/>
        <a:ext cx="2247283" cy="1425142"/>
      </dsp:txXfrm>
    </dsp:sp>
    <dsp:sp modelId="{85BD47F2-95C3-4C07-9AAF-B0A755360D42}">
      <dsp:nvSpPr>
        <dsp:cNvPr id="0" name=""/>
        <dsp:cNvSpPr/>
      </dsp:nvSpPr>
      <dsp:spPr>
        <a:xfrm>
          <a:off x="9397267" y="1725776"/>
          <a:ext cx="2076408" cy="825719"/>
        </a:xfrm>
        <a:prstGeom prst="roundRect">
          <a:avLst>
            <a:gd name="adj" fmla="val 10000"/>
          </a:avLst>
        </a:prstGeom>
        <a:solidFill>
          <a:srgbClr val="FFC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90000"/>
            </a:lnSpc>
            <a:spcBef>
              <a:spcPct val="0"/>
            </a:spcBef>
            <a:spcAft>
              <a:spcPct val="35000"/>
            </a:spcAft>
            <a:buNone/>
          </a:pPr>
          <a:r>
            <a:rPr lang="en-GB" sz="4400" kern="1200" dirty="0"/>
            <a:t>Society</a:t>
          </a:r>
        </a:p>
      </dsp:txBody>
      <dsp:txXfrm>
        <a:off x="9421451" y="1749960"/>
        <a:ext cx="2028040" cy="7773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841C1-5816-4D7F-970B-D2DCB4494A1D}">
      <dsp:nvSpPr>
        <dsp:cNvPr id="0" name=""/>
        <dsp:cNvSpPr/>
      </dsp:nvSpPr>
      <dsp:spPr>
        <a:xfrm>
          <a:off x="0" y="2121"/>
          <a:ext cx="10835122" cy="1114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de-DE" sz="2400" kern="1200" dirty="0"/>
            <a:t>Valuta i </a:t>
          </a:r>
          <a:r>
            <a:rPr lang="de-DE" sz="2400" kern="1200" dirty="0" err="1"/>
            <a:t>risultati</a:t>
          </a:r>
          <a:r>
            <a:rPr lang="de-DE" sz="2400" kern="1200" dirty="0"/>
            <a:t> </a:t>
          </a:r>
          <a:r>
            <a:rPr lang="de-DE" sz="2400" kern="1200" dirty="0" err="1"/>
            <a:t>microbiologici</a:t>
          </a:r>
          <a:r>
            <a:rPr lang="de-DE" sz="2400" kern="1200" dirty="0"/>
            <a:t> </a:t>
          </a:r>
          <a:r>
            <a:rPr lang="de-DE" sz="2400" kern="1200" dirty="0" err="1"/>
            <a:t>positivi</a:t>
          </a:r>
          <a:r>
            <a:rPr lang="de-DE" sz="2400" kern="1200" dirty="0"/>
            <a:t> e le </a:t>
          </a:r>
          <a:r>
            <a:rPr lang="de-DE" sz="2400" kern="1200" dirty="0" err="1"/>
            <a:t>riporta</a:t>
          </a:r>
          <a:r>
            <a:rPr lang="de-DE" sz="2400" kern="1200" dirty="0"/>
            <a:t> al medico</a:t>
          </a:r>
          <a:endParaRPr lang="en-GB" sz="2400" kern="1200" dirty="0"/>
        </a:p>
      </dsp:txBody>
      <dsp:txXfrm>
        <a:off x="54407" y="56528"/>
        <a:ext cx="10726308" cy="1005721"/>
      </dsp:txXfrm>
    </dsp:sp>
    <dsp:sp modelId="{20E76CDE-BC66-4D61-AD6F-9F0378AAC92F}">
      <dsp:nvSpPr>
        <dsp:cNvPr id="0" name=""/>
        <dsp:cNvSpPr/>
      </dsp:nvSpPr>
      <dsp:spPr>
        <a:xfrm>
          <a:off x="0" y="1130875"/>
          <a:ext cx="10835122" cy="1114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it-IT" sz="2400" kern="1200" dirty="0"/>
            <a:t>Suggerisce ai medici prescrittori di documentare la loro rivalutazione della terapia per tutti i pazienti sotto antibiotici dopo 48-72 ore </a:t>
          </a:r>
          <a:endParaRPr lang="en-GB" sz="2400" kern="1200" dirty="0"/>
        </a:p>
      </dsp:txBody>
      <dsp:txXfrm>
        <a:off x="54407" y="1185282"/>
        <a:ext cx="10726308" cy="1005721"/>
      </dsp:txXfrm>
    </dsp:sp>
    <dsp:sp modelId="{84BB7756-961E-4074-A2FA-2F1EA7851D25}">
      <dsp:nvSpPr>
        <dsp:cNvPr id="0" name=""/>
        <dsp:cNvSpPr/>
      </dsp:nvSpPr>
      <dsp:spPr>
        <a:xfrm>
          <a:off x="0" y="2259628"/>
          <a:ext cx="10835122" cy="1114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it-IT" sz="2400" kern="1200"/>
            <a:t>Informa il medico prescrittore o il farmacista se si nota che un paziente ha una prescrizione antibiotica superiore ai sette giorni senza una durata specifica </a:t>
          </a:r>
          <a:endParaRPr lang="en-GB" sz="2400" kern="1200"/>
        </a:p>
      </dsp:txBody>
      <dsp:txXfrm>
        <a:off x="54407" y="2314035"/>
        <a:ext cx="10726308" cy="1005721"/>
      </dsp:txXfrm>
    </dsp:sp>
    <dsp:sp modelId="{99DCF280-F8E6-4ECC-9F86-64043E1E820F}">
      <dsp:nvSpPr>
        <dsp:cNvPr id="0" name=""/>
        <dsp:cNvSpPr/>
      </dsp:nvSpPr>
      <dsp:spPr>
        <a:xfrm>
          <a:off x="0" y="3388381"/>
          <a:ext cx="10835122" cy="1114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it-IT" sz="2400" kern="1200" dirty="0"/>
            <a:t>Se nota membri del personale dell’ospedale o della struttura sanitaria che violano le linee guida o i protocolli, chiede spiegazioni e fornisce strumenti affinché capiscano dove stanno sbagliando </a:t>
          </a:r>
          <a:endParaRPr lang="en-GB" sz="2400" kern="1200" dirty="0"/>
        </a:p>
      </dsp:txBody>
      <dsp:txXfrm>
        <a:off x="54407" y="3442788"/>
        <a:ext cx="10726308" cy="10057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26788A-ABEE-4F02-AC3C-B2993DFF8CC6}">
      <dsp:nvSpPr>
        <dsp:cNvPr id="0" name=""/>
        <dsp:cNvSpPr/>
      </dsp:nvSpPr>
      <dsp:spPr>
        <a:xfrm>
          <a:off x="7401" y="10"/>
          <a:ext cx="7577441" cy="421499"/>
        </a:xfrm>
        <a:prstGeom prst="roundRect">
          <a:avLst/>
        </a:prstGeom>
        <a:gradFill rotWithShape="0">
          <a:gsLst>
            <a:gs pos="0">
              <a:srgbClr val="9C5252">
                <a:hueOff val="0"/>
                <a:satOff val="0"/>
                <a:lumOff val="0"/>
                <a:alphaOff val="0"/>
                <a:shade val="51000"/>
                <a:satMod val="130000"/>
              </a:srgbClr>
            </a:gs>
            <a:gs pos="80000">
              <a:srgbClr val="9C5252">
                <a:hueOff val="0"/>
                <a:satOff val="0"/>
                <a:lumOff val="0"/>
                <a:alphaOff val="0"/>
                <a:shade val="93000"/>
                <a:satMod val="130000"/>
              </a:srgbClr>
            </a:gs>
            <a:gs pos="100000">
              <a:srgbClr val="9C525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en-GB" sz="2000" b="1" kern="1200" dirty="0">
              <a:solidFill>
                <a:sysClr val="window" lastClr="FFFFFF"/>
              </a:solidFill>
              <a:latin typeface="Palatino Linotype"/>
              <a:ea typeface="+mn-ea"/>
              <a:cs typeface="+mn-cs"/>
            </a:rPr>
            <a:t>JAC </a:t>
          </a:r>
          <a:r>
            <a:rPr lang="it-IT" sz="2000" b="0" i="0" kern="1200" dirty="0"/>
            <a:t>2020 </a:t>
          </a:r>
          <a:r>
            <a:rPr lang="it-IT" sz="2000" b="0" i="0" kern="1200" dirty="0" err="1"/>
            <a:t>Dec</a:t>
          </a:r>
          <a:r>
            <a:rPr lang="it-IT" sz="2000" b="0" i="0" kern="1200" dirty="0"/>
            <a:t> 6;75(</a:t>
          </a:r>
          <a:r>
            <a:rPr lang="it-IT" sz="2000" b="0" i="0" kern="1200" dirty="0" err="1"/>
            <a:t>Suppl</a:t>
          </a:r>
          <a:r>
            <a:rPr lang="it-IT" sz="2000" b="0" i="0" kern="1200" dirty="0"/>
            <a:t> 2)</a:t>
          </a:r>
          <a:endParaRPr lang="en-US" sz="2000" kern="1200" dirty="0">
            <a:solidFill>
              <a:sysClr val="window" lastClr="FFFFFF"/>
            </a:solidFill>
            <a:latin typeface="Palatino Linotype"/>
            <a:ea typeface="+mn-ea"/>
            <a:cs typeface="+mn-cs"/>
          </a:endParaRPr>
        </a:p>
      </dsp:txBody>
      <dsp:txXfrm>
        <a:off x="27977" y="20586"/>
        <a:ext cx="7536289" cy="380347"/>
      </dsp:txXfrm>
    </dsp:sp>
    <dsp:sp modelId="{930FA9B6-EB1E-4541-A36F-55E63F6A74E6}">
      <dsp:nvSpPr>
        <dsp:cNvPr id="0" name=""/>
        <dsp:cNvSpPr/>
      </dsp:nvSpPr>
      <dsp:spPr>
        <a:xfrm>
          <a:off x="3700" y="442584"/>
          <a:ext cx="7577441" cy="421499"/>
        </a:xfrm>
        <a:prstGeom prst="roundRect">
          <a:avLst/>
        </a:prstGeom>
        <a:gradFill rotWithShape="0">
          <a:gsLst>
            <a:gs pos="0">
              <a:srgbClr val="9C5252">
                <a:hueOff val="1799955"/>
                <a:satOff val="48584"/>
                <a:lumOff val="5099"/>
                <a:alphaOff val="0"/>
                <a:shade val="51000"/>
                <a:satMod val="130000"/>
              </a:srgbClr>
            </a:gs>
            <a:gs pos="80000">
              <a:srgbClr val="9C5252">
                <a:hueOff val="1799955"/>
                <a:satOff val="48584"/>
                <a:lumOff val="5099"/>
                <a:alphaOff val="0"/>
                <a:shade val="93000"/>
                <a:satMod val="130000"/>
              </a:srgbClr>
            </a:gs>
            <a:gs pos="100000">
              <a:srgbClr val="9C5252">
                <a:hueOff val="1799955"/>
                <a:satOff val="48584"/>
                <a:lumOff val="509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en-GB" sz="2000" kern="1200" dirty="0">
              <a:solidFill>
                <a:sysClr val="window" lastClr="FFFFFF"/>
              </a:solidFill>
              <a:latin typeface="Palatino Linotype"/>
              <a:ea typeface="+mn-ea"/>
              <a:cs typeface="+mn-cs"/>
            </a:rPr>
            <a:t>Downloadable checklists  </a:t>
          </a:r>
          <a:endParaRPr lang="en-US" sz="2000" kern="1200" dirty="0">
            <a:solidFill>
              <a:sysClr val="window" lastClr="FFFFFF"/>
            </a:solidFill>
            <a:latin typeface="Palatino Linotype"/>
            <a:ea typeface="+mn-ea"/>
            <a:cs typeface="+mn-cs"/>
          </a:endParaRPr>
        </a:p>
      </dsp:txBody>
      <dsp:txXfrm>
        <a:off x="24276" y="463160"/>
        <a:ext cx="7536289" cy="3803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0C07F0-7841-4369-9783-442970A2C5B9}">
      <dsp:nvSpPr>
        <dsp:cNvPr id="0" name=""/>
        <dsp:cNvSpPr/>
      </dsp:nvSpPr>
      <dsp:spPr>
        <a:xfrm>
          <a:off x="0" y="0"/>
          <a:ext cx="2079884" cy="2079884"/>
        </a:xfrm>
        <a:prstGeom prst="pie">
          <a:avLst>
            <a:gd name="adj1" fmla="val 5400000"/>
            <a:gd name="adj2" fmla="val 162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55898B-01C5-41A1-8648-55DA1EB69869}">
      <dsp:nvSpPr>
        <dsp:cNvPr id="0" name=""/>
        <dsp:cNvSpPr/>
      </dsp:nvSpPr>
      <dsp:spPr>
        <a:xfrm>
          <a:off x="1039942" y="0"/>
          <a:ext cx="2808802" cy="2079884"/>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it-IT" sz="1400" b="1" i="0" kern="1200" baseline="0"/>
            <a:t>Un</a:t>
          </a:r>
          <a:r>
            <a:rPr lang="it-IT" sz="1400" b="1" i="0" kern="1200"/>
            <a:t> infermiere dedicato in ogni centro partecipante </a:t>
          </a:r>
          <a:endParaRPr lang="en-GB" sz="1400" kern="1200"/>
        </a:p>
      </dsp:txBody>
      <dsp:txXfrm>
        <a:off x="1039942" y="0"/>
        <a:ext cx="2808802" cy="623966"/>
      </dsp:txXfrm>
    </dsp:sp>
    <dsp:sp modelId="{5F842C53-8A86-4E73-A73E-6CBA82688689}">
      <dsp:nvSpPr>
        <dsp:cNvPr id="0" name=""/>
        <dsp:cNvSpPr/>
      </dsp:nvSpPr>
      <dsp:spPr>
        <a:xfrm>
          <a:off x="363980" y="623966"/>
          <a:ext cx="1351923" cy="1351923"/>
        </a:xfrm>
        <a:prstGeom prst="pie">
          <a:avLst>
            <a:gd name="adj1" fmla="val 5400000"/>
            <a:gd name="adj2" fmla="val 16200000"/>
          </a:avLst>
        </a:prstGeom>
        <a:solidFill>
          <a:schemeClr val="accent5">
            <a:hueOff val="1683545"/>
            <a:satOff val="-951"/>
            <a:lumOff val="-27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D83915-8067-479A-AE77-AC0B8F5C1EF7}">
      <dsp:nvSpPr>
        <dsp:cNvPr id="0" name=""/>
        <dsp:cNvSpPr/>
      </dsp:nvSpPr>
      <dsp:spPr>
        <a:xfrm>
          <a:off x="1039942" y="623966"/>
          <a:ext cx="2808802" cy="1351923"/>
        </a:xfrm>
        <a:prstGeom prst="rect">
          <a:avLst/>
        </a:prstGeom>
        <a:solidFill>
          <a:schemeClr val="lt1">
            <a:alpha val="90000"/>
            <a:hueOff val="0"/>
            <a:satOff val="0"/>
            <a:lumOff val="0"/>
            <a:alphaOff val="0"/>
          </a:schemeClr>
        </a:solidFill>
        <a:ln w="12700" cap="flat" cmpd="sng" algn="ctr">
          <a:solidFill>
            <a:schemeClr val="accent5">
              <a:hueOff val="1683545"/>
              <a:satOff val="-951"/>
              <a:lumOff val="-274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it-IT" sz="1400" b="1" i="0" kern="1200"/>
            <a:t>Obiettivo primario </a:t>
          </a:r>
          <a:endParaRPr lang="en-GB" sz="1400" kern="1200"/>
        </a:p>
      </dsp:txBody>
      <dsp:txXfrm>
        <a:off x="1039942" y="623966"/>
        <a:ext cx="2808802" cy="623964"/>
      </dsp:txXfrm>
    </dsp:sp>
    <dsp:sp modelId="{7AADAB1D-C7F7-4208-8050-C1E1C259F384}">
      <dsp:nvSpPr>
        <dsp:cNvPr id="0" name=""/>
        <dsp:cNvSpPr/>
      </dsp:nvSpPr>
      <dsp:spPr>
        <a:xfrm>
          <a:off x="727959" y="1247931"/>
          <a:ext cx="623964" cy="623964"/>
        </a:xfrm>
        <a:prstGeom prst="pie">
          <a:avLst>
            <a:gd name="adj1" fmla="val 5400000"/>
            <a:gd name="adj2" fmla="val 16200000"/>
          </a:avLst>
        </a:prstGeom>
        <a:solidFill>
          <a:schemeClr val="accent5">
            <a:hueOff val="3367091"/>
            <a:satOff val="-1901"/>
            <a:lumOff val="-54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54B9CD-13C2-41AF-BB79-EADCF2DE8BFE}">
      <dsp:nvSpPr>
        <dsp:cNvPr id="0" name=""/>
        <dsp:cNvSpPr/>
      </dsp:nvSpPr>
      <dsp:spPr>
        <a:xfrm>
          <a:off x="1039942" y="1247931"/>
          <a:ext cx="2808802" cy="623964"/>
        </a:xfrm>
        <a:prstGeom prst="rect">
          <a:avLst/>
        </a:prstGeom>
        <a:solidFill>
          <a:schemeClr val="lt1">
            <a:alpha val="90000"/>
            <a:hueOff val="0"/>
            <a:satOff val="0"/>
            <a:lumOff val="0"/>
            <a:alphaOff val="0"/>
          </a:schemeClr>
        </a:solidFill>
        <a:ln w="12700" cap="flat" cmpd="sng" algn="ctr">
          <a:solidFill>
            <a:schemeClr val="accent5">
              <a:hueOff val="3367091"/>
              <a:satOff val="-1901"/>
              <a:lumOff val="-54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it-IT" sz="1400" kern="1200" baseline="0" dirty="0"/>
            <a:t>Ridurre incidenza delle infezioni ospedaliere</a:t>
          </a:r>
          <a:r>
            <a:rPr lang="it-IT" sz="1400" kern="1200" dirty="0"/>
            <a:t> da </a:t>
          </a:r>
          <a:r>
            <a:rPr lang="it-IT" sz="1400" b="0" i="0" kern="1200" baseline="0" dirty="0"/>
            <a:t>CRE, CRPE, and CRAB</a:t>
          </a:r>
          <a:endParaRPr lang="en-GB" sz="1400" kern="1200" dirty="0"/>
        </a:p>
      </dsp:txBody>
      <dsp:txXfrm>
        <a:off x="1039942" y="1247931"/>
        <a:ext cx="2808802" cy="62396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53074C-82F1-488A-AFE1-24B18DF5ED67}">
      <dsp:nvSpPr>
        <dsp:cNvPr id="0" name=""/>
        <dsp:cNvSpPr/>
      </dsp:nvSpPr>
      <dsp:spPr>
        <a:xfrm>
          <a:off x="0" y="265"/>
          <a:ext cx="3149499" cy="35189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it-IT" sz="2800" b="1" kern="1200" dirty="0">
              <a:solidFill>
                <a:srgbClr val="FFFF00"/>
              </a:solidFill>
            </a:rPr>
            <a:t>F</a:t>
          </a:r>
          <a:r>
            <a:rPr lang="it-IT" sz="2800" b="1" kern="1200" dirty="0"/>
            <a:t>orza di volontà</a:t>
          </a:r>
          <a:endParaRPr lang="en-US" sz="2800" b="1" kern="1200" dirty="0"/>
        </a:p>
      </dsp:txBody>
      <dsp:txXfrm>
        <a:off x="17178" y="17443"/>
        <a:ext cx="3115143" cy="317535"/>
      </dsp:txXfrm>
    </dsp:sp>
    <dsp:sp modelId="{0937F940-FD47-4053-B9FB-A67569FF60D8}">
      <dsp:nvSpPr>
        <dsp:cNvPr id="0" name=""/>
        <dsp:cNvSpPr/>
      </dsp:nvSpPr>
      <dsp:spPr>
        <a:xfrm>
          <a:off x="0" y="359623"/>
          <a:ext cx="3149499" cy="351891"/>
        </a:xfrm>
        <a:prstGeom prst="roundRect">
          <a:avLst/>
        </a:prstGeom>
        <a:solidFill>
          <a:schemeClr val="accent5">
            <a:hueOff val="841773"/>
            <a:satOff val="-475"/>
            <a:lumOff val="-13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it-IT" sz="2800" b="1" kern="1200" dirty="0">
              <a:solidFill>
                <a:srgbClr val="FFFF00"/>
              </a:solidFill>
            </a:rPr>
            <a:t>U</a:t>
          </a:r>
          <a:r>
            <a:rPr lang="it-IT" sz="2800" b="1" kern="1200" dirty="0"/>
            <a:t>miltà</a:t>
          </a:r>
          <a:endParaRPr lang="en-US" sz="2800" b="1" kern="1200" dirty="0"/>
        </a:p>
      </dsp:txBody>
      <dsp:txXfrm>
        <a:off x="17178" y="376801"/>
        <a:ext cx="3115143" cy="317535"/>
      </dsp:txXfrm>
    </dsp:sp>
    <dsp:sp modelId="{4ADAEE3D-0B84-42AD-A92D-FA856669DB07}">
      <dsp:nvSpPr>
        <dsp:cNvPr id="0" name=""/>
        <dsp:cNvSpPr/>
      </dsp:nvSpPr>
      <dsp:spPr>
        <a:xfrm>
          <a:off x="0" y="718981"/>
          <a:ext cx="3149499" cy="351891"/>
        </a:xfrm>
        <a:prstGeom prst="roundRect">
          <a:avLst/>
        </a:prstGeom>
        <a:solidFill>
          <a:schemeClr val="accent5">
            <a:hueOff val="1683545"/>
            <a:satOff val="-951"/>
            <a:lumOff val="-27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it-IT" sz="2800" b="1" kern="1200" dirty="0">
              <a:solidFill>
                <a:srgbClr val="FFFF00"/>
              </a:solidFill>
            </a:rPr>
            <a:t>O</a:t>
          </a:r>
          <a:r>
            <a:rPr lang="it-IT" sz="2800" b="1" kern="1200" dirty="0"/>
            <a:t>nestà</a:t>
          </a:r>
          <a:endParaRPr lang="en-US" sz="2800" b="1" kern="1200" dirty="0"/>
        </a:p>
      </dsp:txBody>
      <dsp:txXfrm>
        <a:off x="17178" y="736159"/>
        <a:ext cx="3115143" cy="317535"/>
      </dsp:txXfrm>
    </dsp:sp>
    <dsp:sp modelId="{C2ED00A8-3DBC-4925-8E3E-4E5CE105FF10}">
      <dsp:nvSpPr>
        <dsp:cNvPr id="0" name=""/>
        <dsp:cNvSpPr/>
      </dsp:nvSpPr>
      <dsp:spPr>
        <a:xfrm>
          <a:off x="0" y="1078340"/>
          <a:ext cx="3149499" cy="351891"/>
        </a:xfrm>
        <a:prstGeom prst="roundRect">
          <a:avLst/>
        </a:prstGeom>
        <a:solidFill>
          <a:schemeClr val="accent5">
            <a:hueOff val="2525318"/>
            <a:satOff val="-1426"/>
            <a:lumOff val="-41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it-IT" sz="2800" b="1" kern="1200" dirty="0">
              <a:solidFill>
                <a:srgbClr val="FFFF00"/>
              </a:solidFill>
            </a:rPr>
            <a:t>C</a:t>
          </a:r>
          <a:r>
            <a:rPr lang="it-IT" sz="2800" b="1" kern="1200" dirty="0"/>
            <a:t>onoscenza</a:t>
          </a:r>
          <a:endParaRPr lang="en-US" sz="2800" b="1" kern="1200" dirty="0"/>
        </a:p>
      </dsp:txBody>
      <dsp:txXfrm>
        <a:off x="17178" y="1095518"/>
        <a:ext cx="3115143" cy="317535"/>
      </dsp:txXfrm>
    </dsp:sp>
    <dsp:sp modelId="{D1B9B5C9-12AF-49C8-89D3-055768530BEA}">
      <dsp:nvSpPr>
        <dsp:cNvPr id="0" name=""/>
        <dsp:cNvSpPr/>
      </dsp:nvSpPr>
      <dsp:spPr>
        <a:xfrm>
          <a:off x="0" y="1437698"/>
          <a:ext cx="3149499" cy="351891"/>
        </a:xfrm>
        <a:prstGeom prst="roundRect">
          <a:avLst/>
        </a:prstGeom>
        <a:solidFill>
          <a:schemeClr val="accent5">
            <a:hueOff val="3367091"/>
            <a:satOff val="-1901"/>
            <a:lumOff val="-54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it-IT" sz="2800" b="1" kern="1200" dirty="0">
              <a:solidFill>
                <a:srgbClr val="FFFF00"/>
              </a:solidFill>
            </a:rPr>
            <a:t>O</a:t>
          </a:r>
          <a:r>
            <a:rPr lang="it-IT" sz="2800" b="1" kern="1200" dirty="0"/>
            <a:t>rgoglio</a:t>
          </a:r>
          <a:endParaRPr lang="en-US" sz="2800" b="1" kern="1200" dirty="0"/>
        </a:p>
      </dsp:txBody>
      <dsp:txXfrm>
        <a:off x="17178" y="1454876"/>
        <a:ext cx="3115143" cy="3175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A6B15-EDD3-49B1-9F69-BBC3F775F642}">
      <dsp:nvSpPr>
        <dsp:cNvPr id="0" name=""/>
        <dsp:cNvSpPr/>
      </dsp:nvSpPr>
      <dsp:spPr>
        <a:xfrm>
          <a:off x="0" y="585477"/>
          <a:ext cx="5603559" cy="1216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err="1"/>
            <a:t>Numerose</a:t>
          </a:r>
          <a:r>
            <a:rPr lang="en-GB" sz="2400" kern="1200" dirty="0"/>
            <a:t> </a:t>
          </a:r>
          <a:r>
            <a:rPr lang="en-GB" sz="2400" kern="1200" dirty="0" err="1"/>
            <a:t>posizioni</a:t>
          </a:r>
          <a:r>
            <a:rPr lang="en-GB" sz="2400" kern="1200" dirty="0"/>
            <a:t> </a:t>
          </a:r>
          <a:r>
            <a:rPr lang="en-GB" sz="2400" kern="1200" dirty="0" err="1"/>
            <a:t>disponibili</a:t>
          </a:r>
          <a:r>
            <a:rPr lang="en-GB" sz="2400" kern="1200" dirty="0"/>
            <a:t> per </a:t>
          </a:r>
          <a:r>
            <a:rPr lang="en-GB" sz="2400" kern="1200" dirty="0" err="1"/>
            <a:t>ricerca</a:t>
          </a:r>
          <a:r>
            <a:rPr lang="en-GB" sz="2400" kern="1200" dirty="0"/>
            <a:t> per </a:t>
          </a:r>
          <a:r>
            <a:rPr lang="en-GB" sz="2400" kern="1200" dirty="0" err="1"/>
            <a:t>medici</a:t>
          </a:r>
          <a:r>
            <a:rPr lang="en-GB" sz="2400" kern="1200" dirty="0"/>
            <a:t> </a:t>
          </a:r>
          <a:r>
            <a:rPr lang="en-GB" sz="2400" kern="1200" dirty="0" err="1"/>
            <a:t>ed</a:t>
          </a:r>
          <a:r>
            <a:rPr lang="en-GB" sz="2400" kern="1200" dirty="0"/>
            <a:t> </a:t>
          </a:r>
          <a:r>
            <a:rPr lang="en-GB" sz="2400" kern="1200" dirty="0" err="1"/>
            <a:t>infermieri</a:t>
          </a:r>
          <a:endParaRPr lang="en-GB" sz="2400" kern="1200" dirty="0"/>
        </a:p>
      </dsp:txBody>
      <dsp:txXfrm>
        <a:off x="59399" y="644876"/>
        <a:ext cx="5484761"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C2B24398-8A04-4F5F-B3BC-FEF985CC4B85}" type="datetimeFigureOut">
              <a:rPr lang="en-US" smtClean="0"/>
              <a:t>10/2/2021</a:t>
            </a:fld>
            <a:endParaRPr lang="en-US"/>
          </a:p>
        </p:txBody>
      </p:sp>
      <p:sp>
        <p:nvSpPr>
          <p:cNvPr id="4" name="Segnaposto piè di pagina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p>
        </p:txBody>
      </p:sp>
      <p:sp>
        <p:nvSpPr>
          <p:cNvPr id="5" name="Segnaposto numero diapositiva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291C8970-D217-4145-9127-27A87E7F4839}" type="slidenum">
              <a:rPr lang="en-US" smtClean="0"/>
              <a:t>‹N›</a:t>
            </a:fld>
            <a:endParaRPr lang="en-US"/>
          </a:p>
        </p:txBody>
      </p:sp>
    </p:spTree>
    <p:extLst>
      <p:ext uri="{BB962C8B-B14F-4D97-AF65-F5344CB8AC3E}">
        <p14:creationId xmlns:p14="http://schemas.microsoft.com/office/powerpoint/2010/main" val="9507779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D1B703D-D5D8-488D-B22B-644F48E28D57}" type="datetimeFigureOut">
              <a:rPr lang="en-US" smtClean="0"/>
              <a:t>10/2/2021</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938843E-D805-4031-9857-6367D3964287}" type="slidenum">
              <a:rPr lang="en-US" smtClean="0"/>
              <a:t>‹N›</a:t>
            </a:fld>
            <a:endParaRPr lang="en-US"/>
          </a:p>
        </p:txBody>
      </p:sp>
    </p:spTree>
    <p:extLst>
      <p:ext uri="{BB962C8B-B14F-4D97-AF65-F5344CB8AC3E}">
        <p14:creationId xmlns:p14="http://schemas.microsoft.com/office/powerpoint/2010/main" val="1304102230"/>
      </p:ext>
    </p:extLst>
  </p:cSld>
  <p:clrMap bg1="lt1" tx1="dk1" bg2="lt2" tx2="dk2" accent1="accent1" accent2="accent2" accent3="accent3" accent4="accent4" accent5="accent5" accent6="accent6" hlink="hlink" folHlink="folHlink"/>
  <p:notesStyle>
    <a:lvl1pPr marL="0" algn="l" defTabSz="911879" rtl="0" eaLnBrk="1" latinLnBrk="0" hangingPunct="1">
      <a:defRPr sz="1200" kern="1200">
        <a:solidFill>
          <a:schemeClr val="tx1"/>
        </a:solidFill>
        <a:latin typeface="+mn-lt"/>
        <a:ea typeface="+mn-ea"/>
        <a:cs typeface="+mn-cs"/>
      </a:defRPr>
    </a:lvl1pPr>
    <a:lvl2pPr marL="455879" algn="l" defTabSz="911879" rtl="0" eaLnBrk="1" latinLnBrk="0" hangingPunct="1">
      <a:defRPr sz="1200" kern="1200">
        <a:solidFill>
          <a:schemeClr val="tx1"/>
        </a:solidFill>
        <a:latin typeface="+mn-lt"/>
        <a:ea typeface="+mn-ea"/>
        <a:cs typeface="+mn-cs"/>
      </a:defRPr>
    </a:lvl2pPr>
    <a:lvl3pPr marL="911879" algn="l" defTabSz="911879" rtl="0" eaLnBrk="1" latinLnBrk="0" hangingPunct="1">
      <a:defRPr sz="1200" kern="1200">
        <a:solidFill>
          <a:schemeClr val="tx1"/>
        </a:solidFill>
        <a:latin typeface="+mn-lt"/>
        <a:ea typeface="+mn-ea"/>
        <a:cs typeface="+mn-cs"/>
      </a:defRPr>
    </a:lvl3pPr>
    <a:lvl4pPr marL="1367816" algn="l" defTabSz="911879" rtl="0" eaLnBrk="1" latinLnBrk="0" hangingPunct="1">
      <a:defRPr sz="1200" kern="1200">
        <a:solidFill>
          <a:schemeClr val="tx1"/>
        </a:solidFill>
        <a:latin typeface="+mn-lt"/>
        <a:ea typeface="+mn-ea"/>
        <a:cs typeface="+mn-cs"/>
      </a:defRPr>
    </a:lvl4pPr>
    <a:lvl5pPr marL="1823753" algn="l" defTabSz="911879" rtl="0" eaLnBrk="1" latinLnBrk="0" hangingPunct="1">
      <a:defRPr sz="1200" kern="1200">
        <a:solidFill>
          <a:schemeClr val="tx1"/>
        </a:solidFill>
        <a:latin typeface="+mn-lt"/>
        <a:ea typeface="+mn-ea"/>
        <a:cs typeface="+mn-cs"/>
      </a:defRPr>
    </a:lvl5pPr>
    <a:lvl6pPr marL="2279754" algn="l" defTabSz="911879" rtl="0" eaLnBrk="1" latinLnBrk="0" hangingPunct="1">
      <a:defRPr sz="1200" kern="1200">
        <a:solidFill>
          <a:schemeClr val="tx1"/>
        </a:solidFill>
        <a:latin typeface="+mn-lt"/>
        <a:ea typeface="+mn-ea"/>
        <a:cs typeface="+mn-cs"/>
      </a:defRPr>
    </a:lvl6pPr>
    <a:lvl7pPr marL="2735634" algn="l" defTabSz="911879" rtl="0" eaLnBrk="1" latinLnBrk="0" hangingPunct="1">
      <a:defRPr sz="1200" kern="1200">
        <a:solidFill>
          <a:schemeClr val="tx1"/>
        </a:solidFill>
        <a:latin typeface="+mn-lt"/>
        <a:ea typeface="+mn-ea"/>
        <a:cs typeface="+mn-cs"/>
      </a:defRPr>
    </a:lvl7pPr>
    <a:lvl8pPr marL="3191511" algn="l" defTabSz="911879" rtl="0" eaLnBrk="1" latinLnBrk="0" hangingPunct="1">
      <a:defRPr sz="1200" kern="1200">
        <a:solidFill>
          <a:schemeClr val="tx1"/>
        </a:solidFill>
        <a:latin typeface="+mn-lt"/>
        <a:ea typeface="+mn-ea"/>
        <a:cs typeface="+mn-cs"/>
      </a:defRPr>
    </a:lvl8pPr>
    <a:lvl9pPr marL="3647385" algn="l" defTabSz="91187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38843E-D805-4031-9857-6367D39642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15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250" y="819150"/>
            <a:ext cx="7180263" cy="4040188"/>
          </a:xfrm>
        </p:spPr>
      </p:sp>
      <p:sp>
        <p:nvSpPr>
          <p:cNvPr id="3" name="Notes Placeholder 2"/>
          <p:cNvSpPr>
            <a:spLocks noGrp="1"/>
          </p:cNvSpPr>
          <p:nvPr>
            <p:ph type="body" idx="1"/>
          </p:nvPr>
        </p:nvSpPr>
        <p:spPr/>
        <p:txBody>
          <a:bodyPr/>
          <a:lstStyle/>
          <a:p>
            <a:r>
              <a:rPr lang="en-GB" dirty="0"/>
              <a:t>Not talking about empiric therapy</a:t>
            </a:r>
          </a:p>
        </p:txBody>
      </p:sp>
      <p:sp>
        <p:nvSpPr>
          <p:cNvPr id="4" name="Slide Number Placeholder 3"/>
          <p:cNvSpPr>
            <a:spLocks noGrp="1"/>
          </p:cNvSpPr>
          <p:nvPr>
            <p:ph type="sldNum" sz="quarter" idx="10"/>
          </p:nvPr>
        </p:nvSpPr>
        <p:spPr/>
        <p:txBody>
          <a:bodyPr/>
          <a:lstStyle/>
          <a:p>
            <a:pPr marL="0" marR="0" lvl="0" indent="0" algn="r" defTabSz="837956" rtl="0" eaLnBrk="1" fontAlgn="auto" latinLnBrk="0" hangingPunct="0">
              <a:lnSpc>
                <a:spcPct val="100000"/>
              </a:lnSpc>
              <a:spcBef>
                <a:spcPts val="0"/>
              </a:spcBef>
              <a:spcAft>
                <a:spcPts val="0"/>
              </a:spcAft>
              <a:buClrTx/>
              <a:buSzTx/>
              <a:buFontTx/>
              <a:buNone/>
              <a:tabLst/>
              <a:defRPr/>
            </a:pPr>
            <a:fld id="{06F769BB-E096-425C-963E-47882B988301}" type="slidenum">
              <a:rPr kumimoji="0" lang="de-DE" sz="1300" b="0" i="0" u="none" strike="noStrike" kern="1200" cap="none" spc="0" normalizeH="0" baseline="0" noProof="0" smtClean="0">
                <a:ln>
                  <a:noFill/>
                </a:ln>
                <a:solidFill>
                  <a:srgbClr val="000000"/>
                </a:solidFill>
                <a:effectLst/>
                <a:uLnTx/>
                <a:uFillTx/>
                <a:latin typeface="Times New Roman" pitchFamily="18"/>
                <a:ea typeface="+mn-ea"/>
                <a:cs typeface="Tahoma" pitchFamily="2"/>
              </a:rPr>
              <a:pPr marL="0" marR="0" lvl="0" indent="0" algn="r" defTabSz="837956" rtl="0" eaLnBrk="1" fontAlgn="auto" latinLnBrk="0" hangingPunct="0">
                <a:lnSpc>
                  <a:spcPct val="100000"/>
                </a:lnSpc>
                <a:spcBef>
                  <a:spcPts val="0"/>
                </a:spcBef>
                <a:spcAft>
                  <a:spcPts val="0"/>
                </a:spcAft>
                <a:buClrTx/>
                <a:buSzTx/>
                <a:buFontTx/>
                <a:buNone/>
                <a:tabLst/>
                <a:defRPr/>
              </a:pPr>
              <a:t>20</a:t>
            </a:fld>
            <a:endParaRPr kumimoji="0" lang="de-DE" sz="1300" b="0" i="0" u="none" strike="noStrike" kern="1200" cap="none" spc="0" normalizeH="0" baseline="0" noProof="0">
              <a:ln>
                <a:noFill/>
              </a:ln>
              <a:solidFill>
                <a:srgbClr val="000000"/>
              </a:solidFill>
              <a:effectLst/>
              <a:uLnTx/>
              <a:uFillTx/>
              <a:latin typeface="Times New Roman" pitchFamily="18"/>
              <a:ea typeface="+mn-ea"/>
              <a:cs typeface="Tahoma" pitchFamily="2"/>
            </a:endParaRPr>
          </a:p>
        </p:txBody>
      </p:sp>
    </p:spTree>
    <p:extLst>
      <p:ext uri="{BB962C8B-B14F-4D97-AF65-F5344CB8AC3E}">
        <p14:creationId xmlns:p14="http://schemas.microsoft.com/office/powerpoint/2010/main" val="4070176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defTabSz="914400">
              <a:defRPr/>
            </a:pPr>
            <a:fld id="{75862322-B7C1-4CDF-AA10-743949402036}" type="slidenum">
              <a:rPr lang="de-DE" smtClean="0">
                <a:solidFill>
                  <a:prstClr val="black"/>
                </a:solidFill>
              </a:rPr>
              <a:pPr defTabSz="914400">
                <a:defRPr/>
              </a:pPr>
              <a:t>34</a:t>
            </a:fld>
            <a:endParaRPr lang="de-DE">
              <a:solidFill>
                <a:prstClr val="black"/>
              </a:solidFill>
            </a:endParaRPr>
          </a:p>
        </p:txBody>
      </p:sp>
    </p:spTree>
    <p:extLst>
      <p:ext uri="{BB962C8B-B14F-4D97-AF65-F5344CB8AC3E}">
        <p14:creationId xmlns:p14="http://schemas.microsoft.com/office/powerpoint/2010/main" val="807054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Fig</a:t>
            </a:r>
            <a:r>
              <a:rPr lang="it-IT" baseline="0" dirty="0"/>
              <a:t> 5 on the GA </a:t>
            </a:r>
            <a:r>
              <a:rPr lang="it-IT" baseline="0" dirty="0" err="1"/>
              <a:t>named</a:t>
            </a:r>
            <a:r>
              <a:rPr lang="it-IT" baseline="0" dirty="0"/>
              <a:t> «</a:t>
            </a:r>
            <a:r>
              <a:rPr lang="it-IT" baseline="0" dirty="0" err="1"/>
              <a:t>Schematic</a:t>
            </a:r>
            <a:r>
              <a:rPr lang="it-IT" baseline="0" dirty="0"/>
              <a:t> </a:t>
            </a:r>
            <a:r>
              <a:rPr lang="it-IT" baseline="0" dirty="0" err="1"/>
              <a:t>depiction</a:t>
            </a:r>
            <a:r>
              <a:rPr lang="it-IT" baseline="0" dirty="0"/>
              <a:t> of the MDS programme»; </a:t>
            </a:r>
            <a:r>
              <a:rPr lang="it-IT" baseline="0" dirty="0" err="1"/>
              <a:t>modified</a:t>
            </a:r>
            <a:r>
              <a:rPr lang="it-IT" baseline="0" dirty="0"/>
              <a:t> </a:t>
            </a:r>
            <a:r>
              <a:rPr lang="it-IT" baseline="0" dirty="0" err="1"/>
              <a:t>blurred</a:t>
            </a:r>
            <a:r>
              <a:rPr lang="it-IT" baseline="0" dirty="0"/>
              <a:t> boxes.</a:t>
            </a: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C2E58D-831A-4081-BE3A-6D2E8D872671}"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243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938843E-D805-4031-9857-6367D3964287}" type="slidenum">
              <a:rPr lang="en-US" smtClean="0"/>
              <a:t>7</a:t>
            </a:fld>
            <a:endParaRPr lang="en-US"/>
          </a:p>
        </p:txBody>
      </p:sp>
    </p:spTree>
    <p:extLst>
      <p:ext uri="{BB962C8B-B14F-4D97-AF65-F5344CB8AC3E}">
        <p14:creationId xmlns:p14="http://schemas.microsoft.com/office/powerpoint/2010/main" val="1635676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809625"/>
            <a:ext cx="7191375" cy="4046538"/>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C6AE075A-2644-447F-962B-6282A5284D6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774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938843E-D805-4031-9857-6367D3964287}" type="slidenum">
              <a:rPr lang="en-US" smtClean="0"/>
              <a:t>11</a:t>
            </a:fld>
            <a:endParaRPr lang="en-US"/>
          </a:p>
        </p:txBody>
      </p:sp>
    </p:spTree>
    <p:extLst>
      <p:ext uri="{BB962C8B-B14F-4D97-AF65-F5344CB8AC3E}">
        <p14:creationId xmlns:p14="http://schemas.microsoft.com/office/powerpoint/2010/main" val="2059028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US" dirty="0"/>
              <a:t>Figure 3Role of modifiable drivers for antimicrobial resistance: a conceptual framework</a:t>
            </a:r>
          </a:p>
          <a:p>
            <a:r>
              <a:rPr lang="en-US" dirty="0"/>
              <a:t>An </a:t>
            </a:r>
            <a:r>
              <a:rPr lang="en-US" dirty="0" err="1"/>
              <a:t>infographic</a:t>
            </a:r>
            <a:r>
              <a:rPr lang="en-US" dirty="0"/>
              <a:t> to show the considered potential contribution of each factor as a driver for antimicrobial resistance. Associated relative contribution, supporting evidence, and potential population affected (diameter of bubble) was created from a two round Delphi method of contributing authors. Factors were identified from review of the national and international antimicrobial resistance literature. The Grades of Recommendation, Assessment, Development, and Evaluation (GRADE) approach was used to identify the quality of the evidence (the study with the highest GRADE estimate was cited) supporting each driver as being contributory to the rise in antimicrobial resistance (appendix).</a:t>
            </a: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3DBF4C-3F0D-4520-BA4D-55709A97B6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1374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While there has been a significant reduction in new</a:t>
            </a:r>
          </a:p>
          <a:p>
            <a:r>
              <a:rPr lang="en-US" sz="1200" b="0" i="0" u="none" strike="noStrike" kern="1200" baseline="0" dirty="0">
                <a:solidFill>
                  <a:schemeClr val="tx1"/>
                </a:solidFill>
                <a:latin typeface="+mn-lt"/>
                <a:ea typeface="+mn-ea"/>
                <a:cs typeface="+mn-cs"/>
              </a:rPr>
              <a:t>antibiotics arriving on the market, there continues to be</a:t>
            </a:r>
          </a:p>
          <a:p>
            <a:r>
              <a:rPr lang="en-US" sz="1200" b="0" i="0" u="none" strike="noStrike" kern="1200" baseline="0" dirty="0">
                <a:solidFill>
                  <a:schemeClr val="tx1"/>
                </a:solidFill>
                <a:latin typeface="+mn-lt"/>
                <a:ea typeface="+mn-ea"/>
                <a:cs typeface="+mn-cs"/>
              </a:rPr>
              <a:t>substantial investment in the promotion of antibiotics,</a:t>
            </a:r>
          </a:p>
          <a:p>
            <a:r>
              <a:rPr lang="en-US" sz="1200" b="0" i="0" u="none" strike="noStrike" kern="1200" baseline="0" dirty="0">
                <a:solidFill>
                  <a:schemeClr val="tx1"/>
                </a:solidFill>
                <a:latin typeface="+mn-lt"/>
                <a:ea typeface="+mn-ea"/>
                <a:cs typeface="+mn-cs"/>
              </a:rPr>
              <a:t>suggesting that industry has a real potential role in determining</a:t>
            </a:r>
          </a:p>
          <a:p>
            <a:r>
              <a:rPr lang="en-US" sz="1200" b="0" i="0" u="none" strike="noStrike" kern="1200" baseline="0" dirty="0">
                <a:solidFill>
                  <a:schemeClr val="tx1"/>
                </a:solidFill>
                <a:latin typeface="+mn-lt"/>
                <a:ea typeface="+mn-ea"/>
                <a:cs typeface="+mn-cs"/>
              </a:rPr>
              <a:t>how these products are used. Using 2017 global data</a:t>
            </a:r>
          </a:p>
          <a:p>
            <a:r>
              <a:rPr lang="en-US" sz="1200" b="0" i="0" u="none" strike="noStrike" kern="1200" baseline="0" dirty="0">
                <a:solidFill>
                  <a:schemeClr val="tx1"/>
                </a:solidFill>
                <a:latin typeface="+mn-lt"/>
                <a:ea typeface="+mn-ea"/>
                <a:cs typeface="+mn-cs"/>
              </a:rPr>
              <a:t>from IQVIA </a:t>
            </a:r>
            <a:r>
              <a:rPr lang="en-US" sz="1200" b="0" i="0" u="none" strike="noStrike" kern="1200" baseline="0" dirty="0" err="1">
                <a:solidFill>
                  <a:schemeClr val="tx1"/>
                </a:solidFill>
                <a:latin typeface="+mn-lt"/>
                <a:ea typeface="+mn-ea"/>
                <a:cs typeface="+mn-cs"/>
              </a:rPr>
              <a:t>ChannelDynamics</a:t>
            </a:r>
            <a:r>
              <a:rPr lang="en-US" sz="1200" b="0" i="0" u="none" strike="noStrike" kern="1200" baseline="0" dirty="0">
                <a:solidFill>
                  <a:schemeClr val="tx1"/>
                </a:solidFill>
                <a:latin typeface="+mn-lt"/>
                <a:ea typeface="+mn-ea"/>
                <a:cs typeface="+mn-cs"/>
              </a:rPr>
              <a:t>®, we calculated the average</a:t>
            </a:r>
          </a:p>
          <a:p>
            <a:r>
              <a:rPr lang="en-US" sz="1200" b="0" i="0" u="none" strike="noStrike" kern="1200" baseline="0" dirty="0">
                <a:solidFill>
                  <a:schemeClr val="tx1"/>
                </a:solidFill>
                <a:latin typeface="+mn-lt"/>
                <a:ea typeface="+mn-ea"/>
                <a:cs typeface="+mn-cs"/>
              </a:rPr>
              <a:t>spending on promotion as a fraction of total revenues across</a:t>
            </a:r>
          </a:p>
          <a:p>
            <a:r>
              <a:rPr lang="en-US" sz="1200" b="0" i="0" u="none" strike="noStrike" kern="1200" baseline="0" dirty="0">
                <a:solidFill>
                  <a:schemeClr val="tx1"/>
                </a:solidFill>
                <a:latin typeface="+mn-lt"/>
                <a:ea typeface="+mn-ea"/>
                <a:cs typeface="+mn-cs"/>
              </a:rPr>
              <a:t>all drugs (including generics). Excluding antibiotics (ATC</a:t>
            </a:r>
          </a:p>
          <a:p>
            <a:r>
              <a:rPr lang="en-US" sz="1200" b="0" i="0" u="none" strike="noStrike" kern="1200" baseline="0" dirty="0">
                <a:solidFill>
                  <a:schemeClr val="tx1"/>
                </a:solidFill>
                <a:latin typeface="+mn-lt"/>
                <a:ea typeface="+mn-ea"/>
                <a:cs typeface="+mn-cs"/>
              </a:rPr>
              <a:t>code J1), the average promotional spend was 5.7% of revenues,</a:t>
            </a:r>
          </a:p>
          <a:p>
            <a:r>
              <a:rPr lang="en-US" sz="1200" b="0" i="0" u="none" strike="noStrike" kern="1200" baseline="0" dirty="0">
                <a:solidFill>
                  <a:schemeClr val="tx1"/>
                </a:solidFill>
                <a:latin typeface="+mn-lt"/>
                <a:ea typeface="+mn-ea"/>
                <a:cs typeface="+mn-cs"/>
              </a:rPr>
              <a:t>while antibiotics were somewhat lower at 4.2%, but</a:t>
            </a:r>
          </a:p>
          <a:p>
            <a:r>
              <a:rPr lang="en-US" sz="1200" b="0" i="0" u="none" strike="noStrike" kern="1200" baseline="0" dirty="0">
                <a:solidFill>
                  <a:schemeClr val="tx1"/>
                </a:solidFill>
                <a:latin typeface="+mn-lt"/>
                <a:ea typeface="+mn-ea"/>
                <a:cs typeface="+mn-cs"/>
              </a:rPr>
              <a:t>still substantial. Moreover, much of this spending is in</a:t>
            </a:r>
          </a:p>
          <a:p>
            <a:r>
              <a:rPr lang="en-US" sz="1200" b="0" i="0" u="none" strike="noStrike" kern="1200" baseline="0" dirty="0">
                <a:solidFill>
                  <a:schemeClr val="tx1"/>
                </a:solidFill>
                <a:latin typeface="+mn-lt"/>
                <a:ea typeface="+mn-ea"/>
                <a:cs typeface="+mn-cs"/>
              </a:rPr>
              <a:t>markets in middle-income countries, where AMR is rampant.</a:t>
            </a:r>
          </a:p>
          <a:p>
            <a:r>
              <a:rPr lang="en-US" sz="1200" b="0" i="0" u="none" strike="noStrike" kern="1200" baseline="0" dirty="0">
                <a:solidFill>
                  <a:schemeClr val="tx1"/>
                </a:solidFill>
                <a:latin typeface="+mn-lt"/>
                <a:ea typeface="+mn-ea"/>
                <a:cs typeface="+mn-cs"/>
              </a:rPr>
              <a:t>Figure 1 shows the type and location of spending in</a:t>
            </a:r>
          </a:p>
          <a:p>
            <a:r>
              <a:rPr lang="en-US" sz="1200" b="0" i="0" u="none" strike="noStrike" kern="1200" baseline="0" dirty="0">
                <a:solidFill>
                  <a:schemeClr val="tx1"/>
                </a:solidFill>
                <a:latin typeface="+mn-lt"/>
                <a:ea typeface="+mn-ea"/>
                <a:cs typeface="+mn-cs"/>
              </a:rPr>
              <a:t>leading markets.</a:t>
            </a:r>
          </a:p>
          <a:p>
            <a:r>
              <a:rPr lang="en-US" sz="1200" b="0" i="0" u="none" strike="noStrike" kern="1200" baseline="0" dirty="0">
                <a:solidFill>
                  <a:schemeClr val="tx1"/>
                </a:solidFill>
                <a:latin typeface="+mn-lt"/>
                <a:ea typeface="+mn-ea"/>
                <a:cs typeface="+mn-cs"/>
              </a:rPr>
              <a:t>It is helpful to understand what promotion is aimed at.</a:t>
            </a:r>
          </a:p>
          <a:p>
            <a:r>
              <a:rPr lang="en-US" sz="1200" b="0" i="0" u="none" strike="noStrike" kern="1200" baseline="0" dirty="0">
                <a:solidFill>
                  <a:schemeClr val="tx1"/>
                </a:solidFill>
                <a:latin typeface="+mn-lt"/>
                <a:ea typeface="+mn-ea"/>
                <a:cs typeface="+mn-cs"/>
              </a:rPr>
              <a:t>In 2017, the leading molecule for promotional spending,</a:t>
            </a:r>
          </a:p>
          <a:p>
            <a:r>
              <a:rPr lang="en-US" sz="1200" b="0" i="0" u="none" strike="noStrike" kern="1200" baseline="0" dirty="0">
                <a:solidFill>
                  <a:schemeClr val="tx1"/>
                </a:solidFill>
                <a:latin typeface="+mn-lt"/>
                <a:ea typeface="+mn-ea"/>
                <a:cs typeface="+mn-cs"/>
              </a:rPr>
              <a:t>according to IQVIA, was amoxicillin–</a:t>
            </a:r>
            <a:r>
              <a:rPr lang="en-US" sz="1200" b="0" i="0" u="none" strike="noStrike" kern="1200" baseline="0" dirty="0" err="1">
                <a:solidFill>
                  <a:schemeClr val="tx1"/>
                </a:solidFill>
                <a:latin typeface="+mn-lt"/>
                <a:ea typeface="+mn-ea"/>
                <a:cs typeface="+mn-cs"/>
              </a:rPr>
              <a:t>clavulanic</a:t>
            </a:r>
            <a:r>
              <a:rPr lang="en-US" sz="1200" b="0" i="0" u="none" strike="noStrike" kern="1200" baseline="0" dirty="0">
                <a:solidFill>
                  <a:schemeClr val="tx1"/>
                </a:solidFill>
                <a:latin typeface="+mn-lt"/>
                <a:ea typeface="+mn-ea"/>
                <a:cs typeface="+mn-cs"/>
              </a:rPr>
              <a:t> acid (9% of</a:t>
            </a:r>
          </a:p>
          <a:p>
            <a:r>
              <a:rPr lang="en-US" sz="1200" b="0" i="0" u="none" strike="noStrike" kern="1200" baseline="0" dirty="0">
                <a:solidFill>
                  <a:schemeClr val="tx1"/>
                </a:solidFill>
                <a:latin typeface="+mn-lt"/>
                <a:ea typeface="+mn-ea"/>
                <a:cs typeface="+mn-cs"/>
              </a:rPr>
              <a:t>total antibiotic promotion); and by far the largest share</a:t>
            </a:r>
          </a:p>
          <a:p>
            <a:r>
              <a:rPr lang="en-US" sz="1200" b="0" i="0" u="none" strike="noStrike" kern="1200" baseline="0" dirty="0">
                <a:solidFill>
                  <a:schemeClr val="tx1"/>
                </a:solidFill>
                <a:latin typeface="+mn-lt"/>
                <a:ea typeface="+mn-ea"/>
                <a:cs typeface="+mn-cs"/>
              </a:rPr>
              <a:t>of spending on this product (25%) was targeted at</a:t>
            </a:r>
          </a:p>
          <a:p>
            <a:r>
              <a:rPr lang="en-US" sz="1200" b="0" i="0" u="none" strike="noStrike" kern="1200" baseline="0" dirty="0">
                <a:solidFill>
                  <a:schemeClr val="tx1"/>
                </a:solidFill>
                <a:latin typeface="+mn-lt"/>
                <a:ea typeface="+mn-ea"/>
                <a:cs typeface="+mn-cs"/>
              </a:rPr>
              <a:t>promoting Augmentin®, the branded equivalent, although</a:t>
            </a:r>
          </a:p>
          <a:p>
            <a:r>
              <a:rPr lang="en-US" sz="1200" b="0" i="0" u="none" strike="noStrike" kern="1200" baseline="0" dirty="0">
                <a:solidFill>
                  <a:schemeClr val="tx1"/>
                </a:solidFill>
                <a:latin typeface="+mn-lt"/>
                <a:ea typeface="+mn-ea"/>
                <a:cs typeface="+mn-cs"/>
              </a:rPr>
              <a:t>amoxicillin–</a:t>
            </a:r>
            <a:r>
              <a:rPr lang="en-US" sz="1200" b="0" i="0" u="none" strike="noStrike" kern="1200" baseline="0" dirty="0" err="1">
                <a:solidFill>
                  <a:schemeClr val="tx1"/>
                </a:solidFill>
                <a:latin typeface="+mn-lt"/>
                <a:ea typeface="+mn-ea"/>
                <a:cs typeface="+mn-cs"/>
              </a:rPr>
              <a:t>clavulanic</a:t>
            </a:r>
            <a:r>
              <a:rPr lang="en-US" sz="1200" b="0" i="0" u="none" strike="noStrike" kern="1200" baseline="0" dirty="0">
                <a:solidFill>
                  <a:schemeClr val="tx1"/>
                </a:solidFill>
                <a:latin typeface="+mn-lt"/>
                <a:ea typeface="+mn-ea"/>
                <a:cs typeface="+mn-cs"/>
              </a:rPr>
              <a:t> acid has been generic in the United</a:t>
            </a:r>
          </a:p>
          <a:p>
            <a:r>
              <a:rPr lang="en-US" sz="1200" b="0" i="0" u="none" strike="noStrike" kern="1200" baseline="0" dirty="0">
                <a:solidFill>
                  <a:schemeClr val="tx1"/>
                </a:solidFill>
                <a:latin typeface="+mn-lt"/>
                <a:ea typeface="+mn-ea"/>
                <a:cs typeface="+mn-cs"/>
              </a:rPr>
              <a:t>States and most other countries since 2002. In effect, pharmaceutical</a:t>
            </a:r>
          </a:p>
          <a:p>
            <a:r>
              <a:rPr lang="en-US" sz="1200" b="0" i="0" u="none" strike="noStrike" kern="1200" baseline="0" dirty="0">
                <a:solidFill>
                  <a:schemeClr val="tx1"/>
                </a:solidFill>
                <a:latin typeface="+mn-lt"/>
                <a:ea typeface="+mn-ea"/>
                <a:cs typeface="+mn-cs"/>
              </a:rPr>
              <a:t>innovators have substantial capacity to influence</a:t>
            </a:r>
          </a:p>
          <a:p>
            <a:r>
              <a:rPr lang="en-US" sz="1200" b="0" i="0" u="none" strike="noStrike" kern="1200" baseline="0" dirty="0">
                <a:solidFill>
                  <a:schemeClr val="tx1"/>
                </a:solidFill>
                <a:latin typeface="+mn-lt"/>
                <a:ea typeface="+mn-ea"/>
                <a:cs typeface="+mn-cs"/>
              </a:rPr>
              <a:t>which products and how much of them are used; if not, they</a:t>
            </a:r>
          </a:p>
          <a:p>
            <a:r>
              <a:rPr lang="en-US" sz="1200" b="0" i="0" u="none" strike="noStrike" kern="1200" baseline="0" dirty="0">
                <a:solidFill>
                  <a:schemeClr val="tx1"/>
                </a:solidFill>
                <a:latin typeface="+mn-lt"/>
                <a:ea typeface="+mn-ea"/>
                <a:cs typeface="+mn-cs"/>
              </a:rPr>
              <a:t>would not invest so heavily in promotional activities.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scarcity of novel antibiotic compounds in a time of increasing resistance rates has begun to ring alarm bells at the highest echelons of government. Large new financial incentives to accelerate antibiotic research and development, such as market entry rewards (MERs), are being considered. However, there is little focus on how to sustain the efficacy of new, promising antibiotics reaching the market. Currently, inappropriate use of antibiotics is commonplace, which has accelerated resistance development. In an attempt to halt this trend, antibiotic stewardship policies are being implemented in many resource-rich settings. Unfortunately, this has not yet had an impact on the amount of antibiotics being prescribed globally. One important hurdle is misalignment of incentives. While governments and health services are incentivized to promote prudent use of this common good, pharmaceutical companies are incentivized to increase volume of sales to maximize profits. This problem must be addressed or else the major efforts going into developing new antibiotics will be in vain. In this paper we outline an approach to realign the incentives of pharmaceutical companies with wider antibiotic conservation efforts by making a staged bonus a component of an MER for antibiotic developers when resistance to their drug remains low over time. This bonus could address the lack of stewardship focus in any innovation-geared incentive.</a:t>
            </a:r>
            <a:endParaRPr lang="en-GB" dirty="0"/>
          </a:p>
        </p:txBody>
      </p:sp>
      <p:sp>
        <p:nvSpPr>
          <p:cNvPr id="4" name="Slide Number Placeholder 3"/>
          <p:cNvSpPr>
            <a:spLocks noGrp="1"/>
          </p:cNvSpPr>
          <p:nvPr>
            <p:ph type="sldNum" sz="quarter" idx="10"/>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E938843E-D805-4031-9857-6367D39642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95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250" y="819150"/>
            <a:ext cx="7180263" cy="4040188"/>
          </a:xfrm>
        </p:spPr>
      </p:sp>
      <p:sp>
        <p:nvSpPr>
          <p:cNvPr id="3" name="Notes Placeholder 2"/>
          <p:cNvSpPr>
            <a:spLocks noGrp="1"/>
          </p:cNvSpPr>
          <p:nvPr>
            <p:ph type="body" idx="1"/>
          </p:nvPr>
        </p:nvSpPr>
        <p:spPr/>
        <p:txBody>
          <a:bodyPr/>
          <a:lstStyle/>
          <a:p>
            <a:r>
              <a:rPr lang="en-GB" dirty="0"/>
              <a:t>Not talking about empiric therapy</a:t>
            </a:r>
          </a:p>
        </p:txBody>
      </p:sp>
      <p:sp>
        <p:nvSpPr>
          <p:cNvPr id="4" name="Slide Number Placeholder 3"/>
          <p:cNvSpPr>
            <a:spLocks noGrp="1"/>
          </p:cNvSpPr>
          <p:nvPr>
            <p:ph type="sldNum" sz="quarter" idx="10"/>
          </p:nvPr>
        </p:nvSpPr>
        <p:spPr/>
        <p:txBody>
          <a:bodyPr/>
          <a:lstStyle/>
          <a:p>
            <a:pPr marL="0" marR="0" lvl="0" indent="0" algn="r" defTabSz="837956" rtl="0" eaLnBrk="1" fontAlgn="auto" latinLnBrk="0" hangingPunct="0">
              <a:lnSpc>
                <a:spcPct val="100000"/>
              </a:lnSpc>
              <a:spcBef>
                <a:spcPts val="0"/>
              </a:spcBef>
              <a:spcAft>
                <a:spcPts val="0"/>
              </a:spcAft>
              <a:buClrTx/>
              <a:buSzTx/>
              <a:buFontTx/>
              <a:buNone/>
              <a:tabLst/>
              <a:defRPr/>
            </a:pPr>
            <a:fld id="{06F769BB-E096-425C-963E-47882B988301}" type="slidenum">
              <a:rPr kumimoji="0" lang="de-DE" sz="1300" b="0" i="0" u="none" strike="noStrike" kern="1200" cap="none" spc="0" normalizeH="0" baseline="0" noProof="0" smtClean="0">
                <a:ln>
                  <a:noFill/>
                </a:ln>
                <a:solidFill>
                  <a:srgbClr val="000000"/>
                </a:solidFill>
                <a:effectLst/>
                <a:uLnTx/>
                <a:uFillTx/>
                <a:latin typeface="Times New Roman" pitchFamily="18"/>
                <a:ea typeface="+mn-ea"/>
                <a:cs typeface="Tahoma" pitchFamily="2"/>
              </a:rPr>
              <a:pPr marL="0" marR="0" lvl="0" indent="0" algn="r" defTabSz="837956" rtl="0" eaLnBrk="1" fontAlgn="auto" latinLnBrk="0" hangingPunct="0">
                <a:lnSpc>
                  <a:spcPct val="100000"/>
                </a:lnSpc>
                <a:spcBef>
                  <a:spcPts val="0"/>
                </a:spcBef>
                <a:spcAft>
                  <a:spcPts val="0"/>
                </a:spcAft>
                <a:buClrTx/>
                <a:buSzTx/>
                <a:buFontTx/>
                <a:buNone/>
                <a:tabLst/>
                <a:defRPr/>
              </a:pPr>
              <a:t>15</a:t>
            </a:fld>
            <a:endParaRPr kumimoji="0" lang="de-DE" sz="1300" b="0" i="0" u="none" strike="noStrike" kern="1200" cap="none" spc="0" normalizeH="0" baseline="0" noProof="0">
              <a:ln>
                <a:noFill/>
              </a:ln>
              <a:solidFill>
                <a:srgbClr val="000000"/>
              </a:solidFill>
              <a:effectLst/>
              <a:uLnTx/>
              <a:uFillTx/>
              <a:latin typeface="Times New Roman" pitchFamily="18"/>
              <a:ea typeface="+mn-ea"/>
              <a:cs typeface="Tahoma" pitchFamily="2"/>
            </a:endParaRPr>
          </a:p>
        </p:txBody>
      </p:sp>
    </p:spTree>
    <p:extLst>
      <p:ext uri="{BB962C8B-B14F-4D97-AF65-F5344CB8AC3E}">
        <p14:creationId xmlns:p14="http://schemas.microsoft.com/office/powerpoint/2010/main" val="1983464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de-DE" dirty="0"/>
              <a:t>Antimicrobial stewardship is a collection of strategies – including policies, guidelines,</a:t>
            </a:r>
          </a:p>
          <a:p>
            <a:pPr eaLnBrk="1" hangingPunct="1">
              <a:spcBef>
                <a:spcPct val="0"/>
              </a:spcBef>
            </a:pPr>
            <a:r>
              <a:rPr lang="en-US" altLang="de-DE" dirty="0"/>
              <a:t>surveillance, data transparency, education, and evaluation – that collectively results in</a:t>
            </a:r>
          </a:p>
          <a:p>
            <a:pPr eaLnBrk="1" hangingPunct="1">
              <a:spcBef>
                <a:spcPct val="0"/>
              </a:spcBef>
            </a:pPr>
            <a:r>
              <a:rPr lang="en-US" altLang="de-DE" dirty="0"/>
              <a:t>optimization of antibiotic prescribing practices.</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341">
              <a:spcBef>
                <a:spcPct val="30000"/>
              </a:spcBef>
              <a:defRPr sz="1100">
                <a:solidFill>
                  <a:schemeClr val="tx1"/>
                </a:solidFill>
                <a:latin typeface="Calibri" pitchFamily="34" charset="0"/>
              </a:defRPr>
            </a:lvl1pPr>
            <a:lvl2pPr marL="742906" indent="-284453" defTabSz="909341">
              <a:spcBef>
                <a:spcPct val="30000"/>
              </a:spcBef>
              <a:defRPr sz="1100">
                <a:solidFill>
                  <a:schemeClr val="tx1"/>
                </a:solidFill>
                <a:latin typeface="Calibri" pitchFamily="34" charset="0"/>
              </a:defRPr>
            </a:lvl2pPr>
            <a:lvl3pPr marL="1142350" indent="-228470" defTabSz="909341">
              <a:spcBef>
                <a:spcPct val="30000"/>
              </a:spcBef>
              <a:defRPr sz="1100">
                <a:solidFill>
                  <a:schemeClr val="tx1"/>
                </a:solidFill>
                <a:latin typeface="Calibri" pitchFamily="34" charset="0"/>
              </a:defRPr>
            </a:lvl3pPr>
            <a:lvl4pPr marL="1599290" indent="-228470" defTabSz="909341">
              <a:spcBef>
                <a:spcPct val="30000"/>
              </a:spcBef>
              <a:defRPr sz="1100">
                <a:solidFill>
                  <a:schemeClr val="tx1"/>
                </a:solidFill>
                <a:latin typeface="Calibri" pitchFamily="34" charset="0"/>
              </a:defRPr>
            </a:lvl4pPr>
            <a:lvl5pPr marL="2056230" indent="-228470" defTabSz="909341">
              <a:spcBef>
                <a:spcPct val="30000"/>
              </a:spcBef>
              <a:defRPr sz="1100">
                <a:solidFill>
                  <a:schemeClr val="tx1"/>
                </a:solidFill>
                <a:latin typeface="Calibri" pitchFamily="34" charset="0"/>
              </a:defRPr>
            </a:lvl5pPr>
            <a:lvl6pPr marL="2491988" indent="-228470" defTabSz="909341" eaLnBrk="0" fontAlgn="base" hangingPunct="0">
              <a:spcBef>
                <a:spcPct val="30000"/>
              </a:spcBef>
              <a:spcAft>
                <a:spcPct val="0"/>
              </a:spcAft>
              <a:defRPr sz="1100">
                <a:solidFill>
                  <a:schemeClr val="tx1"/>
                </a:solidFill>
                <a:latin typeface="Calibri" pitchFamily="34" charset="0"/>
              </a:defRPr>
            </a:lvl6pPr>
            <a:lvl7pPr marL="2927745" indent="-228470" defTabSz="909341" eaLnBrk="0" fontAlgn="base" hangingPunct="0">
              <a:spcBef>
                <a:spcPct val="30000"/>
              </a:spcBef>
              <a:spcAft>
                <a:spcPct val="0"/>
              </a:spcAft>
              <a:defRPr sz="1100">
                <a:solidFill>
                  <a:schemeClr val="tx1"/>
                </a:solidFill>
                <a:latin typeface="Calibri" pitchFamily="34" charset="0"/>
              </a:defRPr>
            </a:lvl7pPr>
            <a:lvl8pPr marL="3363502" indent="-228470" defTabSz="909341" eaLnBrk="0" fontAlgn="base" hangingPunct="0">
              <a:spcBef>
                <a:spcPct val="30000"/>
              </a:spcBef>
              <a:spcAft>
                <a:spcPct val="0"/>
              </a:spcAft>
              <a:defRPr sz="1100">
                <a:solidFill>
                  <a:schemeClr val="tx1"/>
                </a:solidFill>
                <a:latin typeface="Calibri" pitchFamily="34" charset="0"/>
              </a:defRPr>
            </a:lvl8pPr>
            <a:lvl9pPr marL="3799260" indent="-228470" defTabSz="909341" eaLnBrk="0" fontAlgn="base" hangingPunct="0">
              <a:spcBef>
                <a:spcPct val="30000"/>
              </a:spcBef>
              <a:spcAft>
                <a:spcPct val="0"/>
              </a:spcAft>
              <a:defRPr sz="1100">
                <a:solidFill>
                  <a:schemeClr val="tx1"/>
                </a:solidFill>
                <a:latin typeface="Calibri" pitchFamily="34" charset="0"/>
              </a:defRPr>
            </a:lvl9pPr>
          </a:lstStyle>
          <a:p>
            <a:pPr marL="0" marR="0" lvl="0" indent="0" algn="r" defTabSz="909341" rtl="0" eaLnBrk="1" fontAlgn="auto" latinLnBrk="0" hangingPunct="1">
              <a:lnSpc>
                <a:spcPct val="100000"/>
              </a:lnSpc>
              <a:spcBef>
                <a:spcPct val="0"/>
              </a:spcBef>
              <a:spcAft>
                <a:spcPts val="0"/>
              </a:spcAft>
              <a:buClrTx/>
              <a:buSzTx/>
              <a:buFontTx/>
              <a:buNone/>
              <a:tabLst/>
              <a:defRPr/>
            </a:pPr>
            <a:fld id="{49B952A3-E46F-4224-8477-4824DD39059F}" type="slidenum">
              <a:rPr kumimoji="0" lang="en-US" altLang="de-DE"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09341" rtl="0" eaLnBrk="1" fontAlgn="auto" latinLnBrk="0" hangingPunct="1">
                <a:lnSpc>
                  <a:spcPct val="100000"/>
                </a:lnSpc>
                <a:spcBef>
                  <a:spcPct val="0"/>
                </a:spcBef>
                <a:spcAft>
                  <a:spcPts val="0"/>
                </a:spcAft>
                <a:buClrTx/>
                <a:buSzTx/>
                <a:buFontTx/>
                <a:buNone/>
                <a:tabLst/>
                <a:defRPr/>
              </a:pPr>
              <a:t>16</a:t>
            </a:fld>
            <a:endParaRPr kumimoji="0" lang="en-US" altLang="de-DE"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800644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mn-lt"/>
                <a:ea typeface="+mn-ea"/>
                <a:cs typeface="+mn-cs"/>
              </a:rPr>
              <a:t>Accurate assessment of risk factors for nosocomial acquisition of colonization by antibiotic-resistant bacteria</a:t>
            </a:r>
          </a:p>
          <a:p>
            <a:r>
              <a:rPr lang="en-GB" sz="1200" b="1" i="0" u="none" strike="noStrike" kern="1200" baseline="0" dirty="0">
                <a:solidFill>
                  <a:schemeClr val="tx1"/>
                </a:solidFill>
                <a:latin typeface="+mn-lt"/>
                <a:ea typeface="+mn-ea"/>
                <a:cs typeface="+mn-cs"/>
              </a:rPr>
              <a:t>(ARB) is often confounded by scarce data on antibiotic use. A 12-month, nested, </a:t>
            </a:r>
            <a:r>
              <a:rPr lang="en-GB" sz="1200" b="1" i="0" u="none" strike="noStrike" kern="1200" baseline="0" dirty="0" err="1">
                <a:solidFill>
                  <a:schemeClr val="tx1"/>
                </a:solidFill>
                <a:latin typeface="+mn-lt"/>
                <a:ea typeface="+mn-ea"/>
                <a:cs typeface="+mn-cs"/>
              </a:rPr>
              <a:t>multicenter</a:t>
            </a:r>
            <a:r>
              <a:rPr lang="en-GB" sz="1200" b="1" i="0" u="none" strike="noStrike" kern="1200" baseline="0" dirty="0">
                <a:solidFill>
                  <a:schemeClr val="tx1"/>
                </a:solidFill>
                <a:latin typeface="+mn-lt"/>
                <a:ea typeface="+mn-ea"/>
                <a:cs typeface="+mn-cs"/>
              </a:rPr>
              <a:t> cohort study</a:t>
            </a:r>
          </a:p>
          <a:p>
            <a:r>
              <a:rPr lang="en-US" sz="1200" b="1" i="0" u="none" strike="noStrike" kern="1200" baseline="0" dirty="0">
                <a:solidFill>
                  <a:schemeClr val="tx1"/>
                </a:solidFill>
                <a:latin typeface="+mn-lt"/>
                <a:ea typeface="+mn-ea"/>
                <a:cs typeface="+mn-cs"/>
              </a:rPr>
              <a:t>was conducted. Target ARB were methicillin (</a:t>
            </a:r>
            <a:r>
              <a:rPr lang="en-US" sz="1200" b="1" i="0" u="none" strike="noStrike" kern="1200" baseline="0" dirty="0" err="1">
                <a:solidFill>
                  <a:schemeClr val="tx1"/>
                </a:solidFill>
                <a:latin typeface="+mn-lt"/>
                <a:ea typeface="+mn-ea"/>
                <a:cs typeface="+mn-cs"/>
              </a:rPr>
              <a:t>meticillin</a:t>
            </a:r>
            <a:r>
              <a:rPr lang="en-US" sz="1200" b="1" i="0" u="none" strike="noStrike" kern="1200" baseline="0" dirty="0">
                <a:solidFill>
                  <a:schemeClr val="tx1"/>
                </a:solidFill>
                <a:latin typeface="+mn-lt"/>
                <a:ea typeface="+mn-ea"/>
                <a:cs typeface="+mn-cs"/>
              </a:rPr>
              <a:t>)-resistant </a:t>
            </a:r>
            <a:r>
              <a:rPr lang="en-US" sz="1200" b="1" i="1" u="none" strike="noStrike" kern="1200" baseline="0" dirty="0">
                <a:solidFill>
                  <a:schemeClr val="tx1"/>
                </a:solidFill>
                <a:latin typeface="+mn-lt"/>
                <a:ea typeface="+mn-ea"/>
                <a:cs typeface="+mn-cs"/>
              </a:rPr>
              <a:t>Staphylococcus aureus </a:t>
            </a:r>
            <a:r>
              <a:rPr lang="en-US" sz="1200" b="1" i="0" u="none" strike="noStrike" kern="1200" baseline="0" dirty="0">
                <a:solidFill>
                  <a:schemeClr val="tx1"/>
                </a:solidFill>
                <a:latin typeface="+mn-lt"/>
                <a:ea typeface="+mn-ea"/>
                <a:cs typeface="+mn-cs"/>
              </a:rPr>
              <a:t>(MRSA), </a:t>
            </a:r>
            <a:r>
              <a:rPr lang="en-US" sz="1200" b="1" i="0" u="none" strike="noStrike" kern="1200" baseline="0" dirty="0" err="1">
                <a:solidFill>
                  <a:schemeClr val="tx1"/>
                </a:solidFill>
                <a:latin typeface="+mn-lt"/>
                <a:ea typeface="+mn-ea"/>
                <a:cs typeface="+mn-cs"/>
              </a:rPr>
              <a:t>vancomycinresistant</a:t>
            </a:r>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enterococci (VRE), and ciprofloxacin-resistant </a:t>
            </a:r>
            <a:r>
              <a:rPr lang="en-US" sz="1200" b="1" i="1" u="none" strike="noStrike" kern="1200" baseline="0" dirty="0">
                <a:solidFill>
                  <a:schemeClr val="tx1"/>
                </a:solidFill>
                <a:latin typeface="+mn-lt"/>
                <a:ea typeface="+mn-ea"/>
                <a:cs typeface="+mn-cs"/>
              </a:rPr>
              <a:t>Pseudomonas aeruginosa </a:t>
            </a:r>
            <a:r>
              <a:rPr lang="en-US" sz="1200" b="1" i="0" u="none" strike="noStrike" kern="1200" baseline="0" dirty="0">
                <a:solidFill>
                  <a:schemeClr val="tx1"/>
                </a:solidFill>
                <a:latin typeface="+mn-lt"/>
                <a:ea typeface="+mn-ea"/>
                <a:cs typeface="+mn-cs"/>
              </a:rPr>
              <a:t>(CR-PA). Nares and rectal</a:t>
            </a:r>
          </a:p>
          <a:p>
            <a:r>
              <a:rPr lang="en-GB" sz="1200" b="1" i="0" u="none" strike="noStrike" kern="1200" baseline="0" dirty="0">
                <a:solidFill>
                  <a:schemeClr val="tx1"/>
                </a:solidFill>
                <a:latin typeface="+mn-lt"/>
                <a:ea typeface="+mn-ea"/>
                <a:cs typeface="+mn-cs"/>
              </a:rPr>
              <a:t>swabs were obtained before and after starting antibiotics. Pulsed-field gel electrophoresis was done to define</a:t>
            </a:r>
          </a:p>
          <a:p>
            <a:r>
              <a:rPr lang="en-GB" sz="1200" b="1" i="0" u="none" strike="noStrike" kern="1200" baseline="0" dirty="0">
                <a:solidFill>
                  <a:schemeClr val="tx1"/>
                </a:solidFill>
                <a:latin typeface="+mn-lt"/>
                <a:ea typeface="+mn-ea"/>
                <a:cs typeface="+mn-cs"/>
              </a:rPr>
              <a:t>genetic relatedness of the strains. Primary outcomes were (</a:t>
            </a:r>
            <a:r>
              <a:rPr lang="en-GB" sz="1200" b="1" i="0" u="none" strike="noStrike" kern="1200" baseline="0" dirty="0" err="1">
                <a:solidFill>
                  <a:schemeClr val="tx1"/>
                </a:solidFill>
                <a:latin typeface="+mn-lt"/>
                <a:ea typeface="+mn-ea"/>
                <a:cs typeface="+mn-cs"/>
              </a:rPr>
              <a:t>i</a:t>
            </a:r>
            <a:r>
              <a:rPr lang="en-GB" sz="1200" b="1" i="0" u="none" strike="noStrike" kern="1200" baseline="0" dirty="0">
                <a:solidFill>
                  <a:schemeClr val="tx1"/>
                </a:solidFill>
                <a:latin typeface="+mn-lt"/>
                <a:ea typeface="+mn-ea"/>
                <a:cs typeface="+mn-cs"/>
              </a:rPr>
              <a:t>) the mean time, in days, for acquisition of target</a:t>
            </a:r>
          </a:p>
          <a:p>
            <a:r>
              <a:rPr lang="en-GB" sz="1200" b="1" i="0" u="none" strike="noStrike" kern="1200" baseline="0" dirty="0">
                <a:solidFill>
                  <a:schemeClr val="tx1"/>
                </a:solidFill>
                <a:latin typeface="+mn-lt"/>
                <a:ea typeface="+mn-ea"/>
                <a:cs typeface="+mn-cs"/>
              </a:rPr>
              <a:t>ARB colonization in patients previously not colonized; (ii) the rate of acquisition per 1,000 antibiotic-days</a:t>
            </a:r>
          </a:p>
          <a:p>
            <a:r>
              <a:rPr lang="en-GB" sz="1200" b="1" i="0" u="none" strike="noStrike" kern="1200" baseline="0" dirty="0">
                <a:solidFill>
                  <a:schemeClr val="tx1"/>
                </a:solidFill>
                <a:latin typeface="+mn-lt"/>
                <a:ea typeface="+mn-ea"/>
                <a:cs typeface="+mn-cs"/>
              </a:rPr>
              <a:t>according to different classes of antibiotics; (iii) the rate of infection caused by the same bacteria as those</a:t>
            </a:r>
          </a:p>
          <a:p>
            <a:r>
              <a:rPr lang="en-GB" sz="1200" b="1" i="0" u="none" strike="noStrike" kern="1200" baseline="0" dirty="0">
                <a:solidFill>
                  <a:schemeClr val="tx1"/>
                </a:solidFill>
                <a:latin typeface="+mn-lt"/>
                <a:ea typeface="+mn-ea"/>
                <a:cs typeface="+mn-cs"/>
              </a:rPr>
              <a:t>previously isolated in screening samples; and (iv) the risk factors for ARB acquisition. In total, 6,245 swabs</a:t>
            </a:r>
          </a:p>
          <a:p>
            <a:r>
              <a:rPr lang="en-GB" sz="1200" b="1" i="0" u="none" strike="noStrike" kern="1200" baseline="0" dirty="0">
                <a:solidFill>
                  <a:schemeClr val="tx1"/>
                </a:solidFill>
                <a:latin typeface="+mn-lt"/>
                <a:ea typeface="+mn-ea"/>
                <a:cs typeface="+mn-cs"/>
              </a:rPr>
              <a:t>from 864 inpatients were processed. The rate of acquisition was 3%, 2%, and 1% for MRSA, VRE, and CR-PA,</a:t>
            </a:r>
          </a:p>
          <a:p>
            <a:r>
              <a:rPr lang="en-GB" sz="1200" b="1" i="0" u="none" strike="noStrike" kern="1200" baseline="0" dirty="0">
                <a:solidFill>
                  <a:schemeClr val="tx1"/>
                </a:solidFill>
                <a:latin typeface="+mn-lt"/>
                <a:ea typeface="+mn-ea"/>
                <a:cs typeface="+mn-cs"/>
              </a:rPr>
              <a:t>respectively. The rate of acquisition of ARB per 1,000 antibiotic-days was 14 for carbapenems, 9 for </a:t>
            </a:r>
            <a:r>
              <a:rPr lang="en-GB" sz="1200" b="1" i="0" u="none" strike="noStrike" kern="1200" baseline="0" dirty="0" err="1">
                <a:solidFill>
                  <a:schemeClr val="tx1"/>
                </a:solidFill>
                <a:latin typeface="+mn-lt"/>
                <a:ea typeface="+mn-ea"/>
                <a:cs typeface="+mn-cs"/>
              </a:rPr>
              <a:t>glycopeptides</a:t>
            </a:r>
            <a:r>
              <a:rPr lang="en-GB" sz="1200" b="1" i="0" u="none" strike="noStrike" kern="1200" baseline="0" dirty="0">
                <a:solidFill>
                  <a:schemeClr val="tx1"/>
                </a:solidFill>
                <a:latin typeface="+mn-lt"/>
                <a:ea typeface="+mn-ea"/>
                <a:cs typeface="+mn-cs"/>
              </a:rPr>
              <a:t>,</a:t>
            </a:r>
          </a:p>
          <a:p>
            <a:r>
              <a:rPr lang="en-GB" sz="1200" b="1" i="0" u="none" strike="noStrike" kern="1200" baseline="0" dirty="0">
                <a:solidFill>
                  <a:schemeClr val="tx1"/>
                </a:solidFill>
                <a:latin typeface="+mn-lt"/>
                <a:ea typeface="+mn-ea"/>
                <a:cs typeface="+mn-cs"/>
              </a:rPr>
              <a:t>and 6 for broad-spectrum cephalosporins and quinolones. The highest rates of acquisition were observed</a:t>
            </a:r>
          </a:p>
          <a:p>
            <a:r>
              <a:rPr lang="en-GB" sz="1200" b="1" i="0" u="none" strike="noStrike" kern="1200" baseline="0" dirty="0">
                <a:solidFill>
                  <a:schemeClr val="tx1"/>
                </a:solidFill>
                <a:latin typeface="+mn-lt"/>
                <a:ea typeface="+mn-ea"/>
                <a:cs typeface="+mn-cs"/>
              </a:rPr>
              <a:t>for carbapenems in dialyzed and diabetic patients. Four risk factors were independently associated with</a:t>
            </a:r>
          </a:p>
          <a:p>
            <a:r>
              <a:rPr lang="en-GB" sz="1200" b="1" i="0" u="none" strike="noStrike" kern="1200" baseline="0" dirty="0">
                <a:solidFill>
                  <a:schemeClr val="tx1"/>
                </a:solidFill>
                <a:latin typeface="+mn-lt"/>
                <a:ea typeface="+mn-ea"/>
                <a:cs typeface="+mn-cs"/>
              </a:rPr>
              <a:t>acquisition of target ARB: use of carbapenems, age of &gt;70 years, hospitalization for &gt;16 days, and human</a:t>
            </a:r>
          </a:p>
          <a:p>
            <a:r>
              <a:rPr lang="en-GB" sz="1200" b="1" i="0" u="none" strike="noStrike" kern="1200" baseline="0" dirty="0">
                <a:solidFill>
                  <a:schemeClr val="tx1"/>
                </a:solidFill>
                <a:latin typeface="+mn-lt"/>
                <a:ea typeface="+mn-ea"/>
                <a:cs typeface="+mn-cs"/>
              </a:rPr>
              <a:t>immunodeficiency virus infection. During the 30-day follow-up, 4 among 42 patients newly colonized by ARB</a:t>
            </a:r>
          </a:p>
          <a:p>
            <a:r>
              <a:rPr lang="en-GB" sz="1200" b="1" i="0" u="none" strike="noStrike" kern="1200" baseline="0" dirty="0">
                <a:solidFill>
                  <a:schemeClr val="tx1"/>
                </a:solidFill>
                <a:latin typeface="+mn-lt"/>
                <a:ea typeface="+mn-ea"/>
                <a:cs typeface="+mn-cs"/>
              </a:rPr>
              <a:t>(9%) suffered from an infection due to the same bacteria as those isolated in a previous screening sample.</a:t>
            </a:r>
          </a:p>
          <a:p>
            <a:r>
              <a:rPr lang="en-GB" sz="1200" b="1" i="0" u="none" strike="noStrike" kern="1200" baseline="0" dirty="0">
                <a:solidFill>
                  <a:schemeClr val="tx1"/>
                </a:solidFill>
                <a:latin typeface="+mn-lt"/>
                <a:ea typeface="+mn-ea"/>
                <a:cs typeface="+mn-cs"/>
              </a:rPr>
              <a:t>Colonizing and infecting strains from single patients were genotypically identical. Identifying ARB colonization</a:t>
            </a:r>
          </a:p>
          <a:p>
            <a:r>
              <a:rPr lang="en-GB" sz="1200" b="1" i="0" u="none" strike="noStrike" kern="1200" baseline="0" dirty="0">
                <a:solidFill>
                  <a:schemeClr val="tx1"/>
                </a:solidFill>
                <a:latin typeface="+mn-lt"/>
                <a:ea typeface="+mn-ea"/>
                <a:cs typeface="+mn-cs"/>
              </a:rPr>
              <a:t>early during antibiotic therapy could target a high-risk hospitalized population that may benefit from intervention</a:t>
            </a:r>
          </a:p>
          <a:p>
            <a:r>
              <a:rPr lang="en-GB" sz="1200" b="1" i="0" u="none" strike="noStrike" kern="1200" baseline="0" dirty="0">
                <a:solidFill>
                  <a:schemeClr val="tx1"/>
                </a:solidFill>
                <a:latin typeface="+mn-lt"/>
                <a:ea typeface="+mn-ea"/>
                <a:cs typeface="+mn-cs"/>
              </a:rPr>
              <a:t>to decrease the risk of subsequent nosocomial infections.</a:t>
            </a:r>
            <a:endParaRPr lang="en-US" dirty="0"/>
          </a:p>
        </p:txBody>
      </p:sp>
      <p:sp>
        <p:nvSpPr>
          <p:cNvPr id="4" name="Slide Number Placeholder 3"/>
          <p:cNvSpPr>
            <a:spLocks noGrp="1"/>
          </p:cNvSpPr>
          <p:nvPr>
            <p:ph type="sldNum" sz="quarter" idx="5"/>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79230CFA-805A-4FD3-B3A0-DAAA5993DA17}"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17</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7277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6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62" y="162"/>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58"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1683465" y="860971"/>
            <a:ext cx="4428523" cy="5137090"/>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91212" tIns="45696" rIns="91212" bIns="45696" anchor="ctr">
            <a:noAutofit/>
          </a:bodyPr>
          <a:lstStyle>
            <a:lvl1pPr marL="0" indent="0" algn="ctr">
              <a:buNone/>
              <a:defRPr>
                <a:solidFill>
                  <a:schemeClr val="bg2"/>
                </a:solidFill>
              </a:defRPr>
            </a:lvl1pPr>
          </a:lstStyle>
          <a:p>
            <a:r>
              <a:rPr lang="en-US"/>
              <a:t>Click icon to add picture</a:t>
            </a:r>
            <a:endParaRPr lang="en-IN" dirty="0"/>
          </a:p>
        </p:txBody>
      </p: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85" y="3924365"/>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802" y="2006095"/>
            <a:ext cx="4853573" cy="1616252"/>
          </a:xfrm>
          <a:prstGeom prst="rect">
            <a:avLst/>
          </a:prstGeom>
        </p:spPr>
        <p:txBody>
          <a:bodyPr anchor="b">
            <a:normAutofit/>
          </a:bodyPr>
          <a:lstStyle>
            <a:lvl1pPr algn="l">
              <a:defRPr sz="32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94" y="3641205"/>
            <a:ext cx="4854339" cy="1257575"/>
          </a:xfrm>
          <a:prstGeom prst="rect">
            <a:avLst/>
          </a:prstGeom>
        </p:spPr>
        <p:txBody>
          <a:bodyPr lIns="91212" tIns="45696" rIns="91212" bIns="45696"/>
          <a:lstStyle>
            <a:lvl1pPr marL="0" indent="0" algn="l">
              <a:buNone/>
              <a:defRPr sz="1900" b="0" i="0" spc="226">
                <a:solidFill>
                  <a:schemeClr val="tx1"/>
                </a:solidFill>
                <a:latin typeface="+mn-lt"/>
                <a:cs typeface="Calibri" panose="020F0502020204030204" pitchFamily="34" charset="0"/>
              </a:defRPr>
            </a:lvl1pPr>
            <a:lvl2pPr marL="341998" indent="0" algn="ctr">
              <a:buNone/>
              <a:defRPr sz="1500"/>
            </a:lvl2pPr>
            <a:lvl3pPr marL="683998" indent="0" algn="ctr">
              <a:buNone/>
              <a:defRPr sz="1300"/>
            </a:lvl3pPr>
            <a:lvl4pPr marL="1025877" indent="0" algn="ctr">
              <a:buNone/>
              <a:defRPr sz="1200"/>
            </a:lvl4pPr>
            <a:lvl5pPr marL="1367816" indent="0" algn="ctr">
              <a:buNone/>
              <a:defRPr sz="1200"/>
            </a:lvl5pPr>
            <a:lvl6pPr marL="1709757" indent="0" algn="ctr">
              <a:buNone/>
              <a:defRPr sz="1200"/>
            </a:lvl6pPr>
            <a:lvl7pPr marL="2051635" indent="0" algn="ctr">
              <a:buNone/>
              <a:defRPr sz="1200"/>
            </a:lvl7pPr>
            <a:lvl8pPr marL="2393634" indent="0" algn="ctr">
              <a:buNone/>
              <a:defRPr sz="1200"/>
            </a:lvl8pPr>
            <a:lvl9pPr marL="2735634" indent="0" algn="ctr">
              <a:buNone/>
              <a:defRPr sz="12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29" y="4700161"/>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902070"/>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6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62" y="162"/>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58"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85" y="3924365"/>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802" y="2006095"/>
            <a:ext cx="4853573" cy="1616252"/>
          </a:xfrm>
          <a:prstGeom prst="rect">
            <a:avLst/>
          </a:prstGeom>
        </p:spPr>
        <p:txBody>
          <a:bodyPr anchor="b">
            <a:normAutofit/>
          </a:bodyPr>
          <a:lstStyle>
            <a:lvl1pPr algn="l">
              <a:defRPr sz="32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94" y="3641205"/>
            <a:ext cx="4854339" cy="1257575"/>
          </a:xfrm>
          <a:prstGeom prst="rect">
            <a:avLst/>
          </a:prstGeom>
        </p:spPr>
        <p:txBody>
          <a:bodyPr lIns="91212" tIns="45696" rIns="91212" bIns="45696"/>
          <a:lstStyle>
            <a:lvl1pPr marL="0" indent="0" algn="l">
              <a:buNone/>
              <a:defRPr sz="1900" b="0" i="0" spc="226">
                <a:solidFill>
                  <a:schemeClr val="tx1"/>
                </a:solidFill>
                <a:latin typeface="+mn-lt"/>
                <a:cs typeface="Calibri" panose="020F0502020204030204" pitchFamily="34" charset="0"/>
              </a:defRPr>
            </a:lvl1pPr>
            <a:lvl2pPr marL="341998" indent="0" algn="ctr">
              <a:buNone/>
              <a:defRPr sz="1500"/>
            </a:lvl2pPr>
            <a:lvl3pPr marL="683998" indent="0" algn="ctr">
              <a:buNone/>
              <a:defRPr sz="1300"/>
            </a:lvl3pPr>
            <a:lvl4pPr marL="1025877" indent="0" algn="ctr">
              <a:buNone/>
              <a:defRPr sz="1200"/>
            </a:lvl4pPr>
            <a:lvl5pPr marL="1367816" indent="0" algn="ctr">
              <a:buNone/>
              <a:defRPr sz="1200"/>
            </a:lvl5pPr>
            <a:lvl6pPr marL="1709757" indent="0" algn="ctr">
              <a:buNone/>
              <a:defRPr sz="1200"/>
            </a:lvl6pPr>
            <a:lvl7pPr marL="2051635" indent="0" algn="ctr">
              <a:buNone/>
              <a:defRPr sz="1200"/>
            </a:lvl7pPr>
            <a:lvl8pPr marL="2393634" indent="0" algn="ctr">
              <a:buNone/>
              <a:defRPr sz="1200"/>
            </a:lvl8pPr>
            <a:lvl9pPr marL="2735634" indent="0" algn="ctr">
              <a:buNone/>
              <a:defRPr sz="12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29" y="4700161"/>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9181385"/>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8201007"/>
      </p:ext>
    </p:extLst>
  </p:cSld>
  <p:clrMapOvr>
    <a:masterClrMapping/>
  </p:clrMapOvr>
  <p:transition spd="slow">
    <p:push/>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3"/>
          <p:cNvSpPr>
            <a:spLocks noGrp="1"/>
          </p:cNvSpPr>
          <p:nvPr>
            <p:ph type="dt" sz="half" idx="10"/>
          </p:nvPr>
        </p:nvSpPr>
        <p:spPr>
          <a:xfrm>
            <a:off x="8331200" y="6208776"/>
            <a:ext cx="2844800" cy="365125"/>
          </a:xfrm>
          <a:prstGeom prst="rect">
            <a:avLst/>
          </a:prstGeom>
        </p:spPr>
        <p:txBody>
          <a:bodyPr/>
          <a:lstStyle>
            <a:lvl1pPr>
              <a:defRPr/>
            </a:lvl1pPr>
          </a:lstStyle>
          <a:p>
            <a:pPr defTabSz="914400">
              <a:defRPr/>
            </a:pPr>
            <a:fld id="{23CC8844-9022-420B-AE7A-7E6063F41A36}" type="datetimeFigureOut">
              <a:rPr lang="it-IT" sz="1800">
                <a:solidFill>
                  <a:srgbClr val="3F3F3F"/>
                </a:solidFill>
              </a:rPr>
              <a:pPr defTabSz="914400">
                <a:defRPr/>
              </a:pPr>
              <a:t>02/10/2021</a:t>
            </a:fld>
            <a:endParaRPr lang="it-IT" sz="1800" dirty="0">
              <a:solidFill>
                <a:srgbClr val="3F3F3F"/>
              </a:solidFill>
            </a:endParaRPr>
          </a:p>
        </p:txBody>
      </p:sp>
      <p:sp>
        <p:nvSpPr>
          <p:cNvPr id="4" name="Footer Placeholder 4"/>
          <p:cNvSpPr>
            <a:spLocks noGrp="1"/>
          </p:cNvSpPr>
          <p:nvPr>
            <p:ph type="ftr" sz="quarter" idx="11"/>
          </p:nvPr>
        </p:nvSpPr>
        <p:spPr/>
        <p:txBody>
          <a:bodyPr/>
          <a:lstStyle>
            <a:lvl1pPr>
              <a:defRPr/>
            </a:lvl1pPr>
          </a:lstStyle>
          <a:p>
            <a:pPr>
              <a:defRPr/>
            </a:pPr>
            <a:endParaRPr lang="it-IT">
              <a:solidFill>
                <a:srgbClr val="A5A5A5"/>
              </a:solidFill>
            </a:endParaRPr>
          </a:p>
        </p:txBody>
      </p:sp>
      <p:sp>
        <p:nvSpPr>
          <p:cNvPr id="5" name="Slide Number Placeholder 5"/>
          <p:cNvSpPr>
            <a:spLocks noGrp="1"/>
          </p:cNvSpPr>
          <p:nvPr>
            <p:ph type="sldNum" sz="quarter" idx="12"/>
          </p:nvPr>
        </p:nvSpPr>
        <p:spPr/>
        <p:txBody>
          <a:bodyPr/>
          <a:lstStyle>
            <a:lvl1pPr>
              <a:defRPr/>
            </a:lvl1pPr>
          </a:lstStyle>
          <a:p>
            <a:fld id="{563EF2B8-FAA0-4B60-91D5-1A0D90F75D5A}" type="slidenum">
              <a:rPr lang="it-IT" altLang="de-DE">
                <a:solidFill>
                  <a:srgbClr val="A5A5A5"/>
                </a:solidFill>
              </a:rPr>
              <a:pPr/>
              <a:t>‹N›</a:t>
            </a:fld>
            <a:endParaRPr lang="it-IT" altLang="de-DE">
              <a:solidFill>
                <a:srgbClr val="A5A5A5"/>
              </a:solidFill>
            </a:endParaRPr>
          </a:p>
        </p:txBody>
      </p:sp>
    </p:spTree>
    <p:extLst>
      <p:ext uri="{BB962C8B-B14F-4D97-AF65-F5344CB8AC3E}">
        <p14:creationId xmlns:p14="http://schemas.microsoft.com/office/powerpoint/2010/main" val="2945459791"/>
      </p:ext>
    </p:extLst>
  </p:cSld>
  <p:clrMapOvr>
    <a:masterClrMapping/>
  </p:clrMapOvr>
  <p:transition spd="slow">
    <p:push/>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609601" y="6356361"/>
            <a:ext cx="2844800" cy="365125"/>
          </a:xfrm>
          <a:prstGeom prst="rect">
            <a:avLst/>
          </a:prstGeom>
        </p:spPr>
        <p:txBody>
          <a:bodyPr/>
          <a:lstStyle/>
          <a:p>
            <a:pPr defTabSz="914400"/>
            <a:fld id="{63DEB483-0274-466D-AD98-9B3B179C59E5}" type="datetimeFigureOut">
              <a:rPr lang="en-US" sz="1800" smtClean="0">
                <a:solidFill>
                  <a:srgbClr val="3F3F3F"/>
                </a:solidFill>
              </a:rPr>
              <a:pPr defTabSz="914400"/>
              <a:t>10/2/2021</a:t>
            </a:fld>
            <a:endParaRPr lang="en-US" sz="1800">
              <a:solidFill>
                <a:srgbClr val="3F3F3F"/>
              </a:solidFill>
            </a:endParaRPr>
          </a:p>
        </p:txBody>
      </p:sp>
      <p:sp>
        <p:nvSpPr>
          <p:cNvPr id="3" name="Segnaposto piè di pagina 2"/>
          <p:cNvSpPr>
            <a:spLocks noGrp="1"/>
          </p:cNvSpPr>
          <p:nvPr>
            <p:ph type="ftr" sz="quarter" idx="11"/>
          </p:nvPr>
        </p:nvSpPr>
        <p:spPr/>
        <p:txBody>
          <a:bodyPr/>
          <a:lstStyle/>
          <a:p>
            <a:endParaRPr lang="en-US">
              <a:solidFill>
                <a:srgbClr val="A5A5A5"/>
              </a:solidFill>
            </a:endParaRPr>
          </a:p>
        </p:txBody>
      </p:sp>
      <p:sp>
        <p:nvSpPr>
          <p:cNvPr id="4" name="Segnaposto numero diapositiva 3"/>
          <p:cNvSpPr>
            <a:spLocks noGrp="1"/>
          </p:cNvSpPr>
          <p:nvPr>
            <p:ph type="sldNum" sz="quarter" idx="12"/>
          </p:nvPr>
        </p:nvSpPr>
        <p:spPr/>
        <p:txBody>
          <a:bodyPr/>
          <a:lstStyle/>
          <a:p>
            <a:fld id="{F63231A7-6789-4067-AB7A-0CC90758DB84}" type="slidenum">
              <a:rPr lang="en-US" smtClean="0">
                <a:solidFill>
                  <a:srgbClr val="A5A5A5"/>
                </a:solidFill>
              </a:rPr>
              <a:pPr/>
              <a:t>‹N›</a:t>
            </a:fld>
            <a:endParaRPr lang="en-US">
              <a:solidFill>
                <a:srgbClr val="A5A5A5"/>
              </a:solidFill>
            </a:endParaRPr>
          </a:p>
        </p:txBody>
      </p:sp>
    </p:spTree>
    <p:extLst>
      <p:ext uri="{BB962C8B-B14F-4D97-AF65-F5344CB8AC3E}">
        <p14:creationId xmlns:p14="http://schemas.microsoft.com/office/powerpoint/2010/main" val="2008940455"/>
      </p:ext>
    </p:extLst>
  </p:cSld>
  <p:clrMapOvr>
    <a:masterClrMapping/>
  </p:clrMapOvr>
  <p:transition spd="slow">
    <p:push/>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7"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7" y="3"/>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9"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1683406" y="860958"/>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bg2"/>
                </a:solidFill>
              </a:defRPr>
            </a:lvl1pPr>
          </a:lstStyle>
          <a:p>
            <a:r>
              <a:rPr lang="en-US"/>
              <a:t>Click icon to add picture</a:t>
            </a:r>
            <a:endParaRPr lang="en-IN" dirty="0"/>
          </a:p>
        </p:txBody>
      </p: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28" y="3924306"/>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9" y="2006087"/>
            <a:ext cx="4853573" cy="1616252"/>
          </a:xfrm>
          <a:prstGeom prst="rect">
            <a:avLst/>
          </a:prstGeom>
        </p:spPr>
        <p:txBody>
          <a:bodyPr anchor="b">
            <a:normAutofit/>
          </a:bodyPr>
          <a:lstStyle>
            <a:lvl1pPr algn="l">
              <a:defRPr sz="3225"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22" y="3641014"/>
            <a:ext cx="4854339" cy="1257575"/>
          </a:xfrm>
          <a:prstGeom prst="rect">
            <a:avLst/>
          </a:prstGeom>
        </p:spPr>
        <p:txBody>
          <a:bodyPr/>
          <a:lstStyle>
            <a:lvl1pPr marL="0" indent="0" algn="l">
              <a:buNone/>
              <a:defRPr sz="1800" b="0" i="0" spc="225">
                <a:solidFill>
                  <a:schemeClr val="tx1"/>
                </a:solidFill>
                <a:latin typeface="+mn-lt"/>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0" y="4700033"/>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7236181"/>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7"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7" y="3"/>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17" y="3588183"/>
            <a:ext cx="3860163"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27" y="1010097"/>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62" y="1987438"/>
            <a:ext cx="4911633" cy="1789855"/>
          </a:xfrm>
          <a:prstGeom prst="rect">
            <a:avLst/>
          </a:prstGeom>
        </p:spPr>
        <p:txBody>
          <a:bodyPr anchor="b">
            <a:normAutofit/>
          </a:bodyPr>
          <a:lstStyle>
            <a:lvl1pPr>
              <a:defRPr sz="30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62" y="3792054"/>
            <a:ext cx="4911633" cy="910580"/>
          </a:xfrm>
          <a:prstGeom prst="rect">
            <a:avLst/>
          </a:prstGeom>
        </p:spPr>
        <p:txBody>
          <a:bodyPr>
            <a:normAutofit/>
          </a:bodyPr>
          <a:lstStyle>
            <a:lvl1pPr marL="0" indent="0">
              <a:buNone/>
              <a:defRPr sz="1500" b="0" i="0" spc="225">
                <a:solidFill>
                  <a:schemeClr val="tx1"/>
                </a:solidFill>
                <a:latin typeface="+mn-lt"/>
                <a:cs typeface="Calibri" panose="020F050202020403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28" y="3924306"/>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9"/>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20" y="408563"/>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1683406" y="860958"/>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bg2"/>
                </a:solidFill>
              </a:defRPr>
            </a:lvl1pPr>
          </a:lstStyle>
          <a:p>
            <a:r>
              <a:rPr lang="en-US"/>
              <a:t>Click icon to add picture</a:t>
            </a:r>
            <a:endParaRPr lang="en-IN" dirty="0"/>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0" y="5266961"/>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34" y="3407054"/>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Tree>
    <p:extLst>
      <p:ext uri="{BB962C8B-B14F-4D97-AF65-F5344CB8AC3E}">
        <p14:creationId xmlns:p14="http://schemas.microsoft.com/office/powerpoint/2010/main" val="2865835348"/>
      </p:ext>
    </p:extLst>
  </p:cSld>
  <p:clrMapOvr>
    <a:masterClrMapping/>
  </p:clrMapOvr>
  <p:transition spd="slow">
    <p:push/>
  </p:transition>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Layout 01">
    <p:spTree>
      <p:nvGrpSpPr>
        <p:cNvPr id="1" name=""/>
        <p:cNvGrpSpPr/>
        <p:nvPr/>
      </p:nvGrpSpPr>
      <p:grpSpPr>
        <a:xfrm>
          <a:off x="0" y="0"/>
          <a:ext cx="0" cy="0"/>
          <a:chOff x="0" y="0"/>
          <a:chExt cx="0" cy="0"/>
        </a:xfrm>
      </p:grpSpPr>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9" y="3129542"/>
            <a:ext cx="4942829" cy="2958275"/>
          </a:xfrm>
          <a:prstGeom prst="rect">
            <a:avLst/>
          </a:prstGeom>
        </p:spPr>
        <p:txBody>
          <a:bodyPr>
            <a:normAutofit/>
          </a:bodyPr>
          <a:lstStyle>
            <a:lvl1pPr>
              <a:buClr>
                <a:schemeClr val="accent2"/>
              </a:buClr>
              <a:defRPr sz="1800">
                <a:solidFill>
                  <a:schemeClr val="tx1"/>
                </a:solidFill>
              </a:defRPr>
            </a:lvl1pPr>
            <a:lvl2pPr>
              <a:buClr>
                <a:schemeClr val="accent2"/>
              </a:buClr>
              <a:defRPr sz="1500">
                <a:solidFill>
                  <a:schemeClr val="tx1"/>
                </a:solidFill>
              </a:defRPr>
            </a:lvl2pPr>
            <a:lvl3pPr>
              <a:buClr>
                <a:schemeClr val="accent2"/>
              </a:buClr>
              <a:defRPr sz="1350">
                <a:solidFill>
                  <a:schemeClr val="tx1"/>
                </a:solidFill>
              </a:defRPr>
            </a:lvl3pPr>
            <a:lvl4pPr>
              <a:buClr>
                <a:schemeClr val="accent2"/>
              </a:buClr>
              <a:defRPr sz="1200">
                <a:solidFill>
                  <a:schemeClr val="tx1"/>
                </a:solidFill>
              </a:defRPr>
            </a:lvl4pPr>
            <a:lvl5pPr>
              <a:buClr>
                <a:schemeClr val="accent2"/>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4" name="Right Triangle 23">
            <a:extLst>
              <a:ext uri="{FF2B5EF4-FFF2-40B4-BE49-F238E27FC236}">
                <a16:creationId xmlns:a16="http://schemas.microsoft.com/office/drawing/2014/main" id="{BD6ACE60-499D-41AB-89C4-D537D7C3D22A}"/>
              </a:ext>
            </a:extLst>
          </p:cNvPr>
          <p:cNvSpPr/>
          <p:nvPr userDrawn="1"/>
        </p:nvSpPr>
        <p:spPr>
          <a:xfrm flipH="1" flipV="1">
            <a:off x="1839692" y="3"/>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157" y="-5"/>
            <a:ext cx="4121151" cy="1308105"/>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6375426" y="5047077"/>
            <a:ext cx="1524575" cy="18034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98" y="2496114"/>
            <a:ext cx="7342631" cy="608895"/>
          </a:xfrm>
          <a:prstGeom prst="rect">
            <a:avLst/>
          </a:prstGeom>
        </p:spPr>
        <p:txBody>
          <a:bodyPr/>
          <a:lstStyle>
            <a:lvl1pPr marL="0" indent="0">
              <a:buNone/>
              <a:defRPr sz="1500" spc="225">
                <a:solidFill>
                  <a:schemeClr val="bg2">
                    <a:lumMod val="50000"/>
                  </a:schemeClr>
                </a:solidFill>
              </a:defRPr>
            </a:lvl1pPr>
            <a:lvl2pPr marL="342900" indent="0">
              <a:buNone/>
              <a:defRPr/>
            </a:lvl2pPr>
          </a:lstStyle>
          <a:p>
            <a:pPr lvl="0"/>
            <a:r>
              <a:rPr lang="en-US" dirty="0"/>
              <a:t>CLICK TO SUBTITLE STYLE</a:t>
            </a:r>
          </a:p>
        </p:txBody>
      </p:sp>
      <p:sp>
        <p:nvSpPr>
          <p:cNvPr id="2" name="Title 1" title="Titl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531402" y="1241119"/>
            <a:ext cx="7342623" cy="1215567"/>
          </a:xfrm>
          <a:prstGeom prst="rect">
            <a:avLst/>
          </a:prstGeom>
        </p:spPr>
        <p:txBody>
          <a:bodyPr anchor="b">
            <a:normAutofit/>
          </a:bodyPr>
          <a:lstStyle>
            <a:lvl1pPr>
              <a:defRPr sz="3300" b="1">
                <a:solidFill>
                  <a:schemeClr val="accent1"/>
                </a:solidFill>
              </a:defRPr>
            </a:lvl1pPr>
          </a:lstStyle>
          <a:p>
            <a:r>
              <a:rPr lang="en-US" dirty="0"/>
              <a:t>Click to Edit </a:t>
            </a:r>
            <a:br>
              <a:rPr lang="en-US" dirty="0"/>
            </a:br>
            <a:r>
              <a:rPr lang="en-US" dirty="0"/>
              <a:t>Master Title Style </a:t>
            </a:r>
            <a:endParaRPr lang="en-IN" dirty="0"/>
          </a:p>
        </p:txBody>
      </p:sp>
      <p:sp>
        <p:nvSpPr>
          <p:cNvPr id="15" name="Picture Placeholder 14">
            <a:extLst>
              <a:ext uri="{FF2B5EF4-FFF2-40B4-BE49-F238E27FC236}">
                <a16:creationId xmlns:a16="http://schemas.microsoft.com/office/drawing/2014/main" id="{FE1FADFB-0A3D-40F7-9B40-368DECD971E1}"/>
              </a:ext>
            </a:extLst>
          </p:cNvPr>
          <p:cNvSpPr>
            <a:spLocks noGrp="1"/>
          </p:cNvSpPr>
          <p:nvPr>
            <p:ph type="pic" sz="quarter" idx="10"/>
          </p:nvPr>
        </p:nvSpPr>
        <p:spPr>
          <a:xfrm>
            <a:off x="6604000" y="10"/>
            <a:ext cx="5588000" cy="687224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chemeClr val="bg1">
              <a:lumMod val="85000"/>
            </a:schemeClr>
          </a:solidFill>
        </p:spPr>
        <p:txBody>
          <a:bodyPr wrap="square" anchor="ctr">
            <a:noAutofit/>
          </a:bodyPr>
          <a:lstStyle>
            <a:lvl1pPr marL="0" indent="0" algn="ctr">
              <a:buNone/>
              <a:defRPr>
                <a:solidFill>
                  <a:schemeClr val="bg1"/>
                </a:solidFill>
              </a:defRPr>
            </a:lvl1pPr>
          </a:lstStyle>
          <a:p>
            <a:r>
              <a:rPr lang="en-US"/>
              <a:t>Click icon to add picture</a:t>
            </a:r>
            <a:endParaRPr lang="en-IN" dirty="0"/>
          </a:p>
        </p:txBody>
      </p:sp>
      <p:sp>
        <p:nvSpPr>
          <p:cNvPr id="4" name="Footer Placeholder 3">
            <a:extLst>
              <a:ext uri="{FF2B5EF4-FFF2-40B4-BE49-F238E27FC236}">
                <a16:creationId xmlns:a16="http://schemas.microsoft.com/office/drawing/2014/main" id="{5ADB14A5-A767-774C-85B8-68EF914689F6}"/>
              </a:ext>
            </a:extLst>
          </p:cNvPr>
          <p:cNvSpPr>
            <a:spLocks noGrp="1"/>
          </p:cNvSpPr>
          <p:nvPr>
            <p:ph type="ftr" sz="quarter" idx="14"/>
          </p:nvPr>
        </p:nvSpPr>
        <p:spPr/>
        <p:txBody>
          <a:bodyPr/>
          <a:lstStyle/>
          <a:p>
            <a:r>
              <a:rPr lang="en-IN" dirty="0">
                <a:solidFill>
                  <a:srgbClr val="A5A5A5"/>
                </a:solidFill>
              </a:rPr>
              <a:t>Add a footer</a:t>
            </a:r>
          </a:p>
        </p:txBody>
      </p:sp>
      <p:sp>
        <p:nvSpPr>
          <p:cNvPr id="6" name="Slide Number Placeholder 5">
            <a:extLst>
              <a:ext uri="{FF2B5EF4-FFF2-40B4-BE49-F238E27FC236}">
                <a16:creationId xmlns:a16="http://schemas.microsoft.com/office/drawing/2014/main" id="{D4B9B51B-EAA9-4B4D-A4F6-470CD95DAA79}"/>
              </a:ext>
            </a:extLst>
          </p:cNvPr>
          <p:cNvSpPr>
            <a:spLocks noGrp="1"/>
          </p:cNvSpPr>
          <p:nvPr>
            <p:ph type="sldNum" sz="quarter" idx="15"/>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Tree>
    <p:extLst>
      <p:ext uri="{BB962C8B-B14F-4D97-AF65-F5344CB8AC3E}">
        <p14:creationId xmlns:p14="http://schemas.microsoft.com/office/powerpoint/2010/main" val="2929836073"/>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Layout 02">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805F1696-7D6B-4055-94C3-E4C179F63596}"/>
              </a:ext>
            </a:extLst>
          </p:cNvPr>
          <p:cNvSpPr/>
          <p:nvPr userDrawn="1"/>
        </p:nvSpPr>
        <p:spPr>
          <a:xfrm flipH="1" flipV="1">
            <a:off x="1839692" y="3"/>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8" name="Picture Placeholder 17">
            <a:extLst>
              <a:ext uri="{FF2B5EF4-FFF2-40B4-BE49-F238E27FC236}">
                <a16:creationId xmlns:a16="http://schemas.microsoft.com/office/drawing/2014/main" id="{8B9EC3A9-7039-403A-9414-429521308AE7}"/>
              </a:ext>
            </a:extLst>
          </p:cNvPr>
          <p:cNvSpPr>
            <a:spLocks noGrp="1"/>
          </p:cNvSpPr>
          <p:nvPr>
            <p:ph type="pic" sz="quarter" idx="14"/>
          </p:nvPr>
        </p:nvSpPr>
        <p:spPr>
          <a:xfrm>
            <a:off x="6170185" y="1435103"/>
            <a:ext cx="6021821" cy="5422900"/>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chemeClr val="bg1">
              <a:lumMod val="85000"/>
            </a:schemeClr>
          </a:solidFill>
        </p:spPr>
        <p:txBody>
          <a:bodyPr wrap="square" rIns="457200" anchor="ctr">
            <a:noAutofit/>
          </a:bodyPr>
          <a:lstStyle>
            <a:lvl1pPr marL="0" indent="0" algn="r">
              <a:buNone/>
              <a:defRPr>
                <a:solidFill>
                  <a:schemeClr val="tx1"/>
                </a:solidFill>
              </a:defRPr>
            </a:lvl1pPr>
          </a:lstStyle>
          <a:p>
            <a:r>
              <a:rPr lang="en-US"/>
              <a:t>Click icon to add picture</a:t>
            </a:r>
            <a:endParaRPr lang="en-IN" dirty="0"/>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9" y="3129542"/>
            <a:ext cx="4942829" cy="2958275"/>
          </a:xfrm>
          <a:prstGeom prst="rect">
            <a:avLst/>
          </a:prstGeom>
        </p:spPr>
        <p:txBody>
          <a:bodyPr>
            <a:normAutofit/>
          </a:bodyPr>
          <a:lstStyle>
            <a:lvl1pPr>
              <a:buClr>
                <a:schemeClr val="accent2"/>
              </a:buClr>
              <a:defRPr sz="1800">
                <a:solidFill>
                  <a:schemeClr val="tx1"/>
                </a:solidFill>
              </a:defRPr>
            </a:lvl1pPr>
            <a:lvl2pPr>
              <a:buClr>
                <a:schemeClr val="accent2"/>
              </a:buClr>
              <a:defRPr sz="1500">
                <a:solidFill>
                  <a:schemeClr val="tx1"/>
                </a:solidFill>
              </a:defRPr>
            </a:lvl2pPr>
            <a:lvl3pPr>
              <a:buClr>
                <a:schemeClr val="accent2"/>
              </a:buClr>
              <a:defRPr sz="1350">
                <a:solidFill>
                  <a:schemeClr val="tx1"/>
                </a:solidFill>
              </a:defRPr>
            </a:lvl3pPr>
            <a:lvl4pPr>
              <a:buClr>
                <a:schemeClr val="accent2"/>
              </a:buClr>
              <a:defRPr sz="1200">
                <a:solidFill>
                  <a:schemeClr val="tx1"/>
                </a:solidFill>
              </a:defRPr>
            </a:lvl4pPr>
            <a:lvl5pPr>
              <a:buClr>
                <a:schemeClr val="accent2"/>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157" y="-5"/>
            <a:ext cx="4121151" cy="1308105"/>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10352322" y="1185455"/>
            <a:ext cx="1839685" cy="16339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87" y="2496114"/>
            <a:ext cx="7342621" cy="608895"/>
          </a:xfrm>
          <a:prstGeom prst="rect">
            <a:avLst/>
          </a:prstGeom>
        </p:spPr>
        <p:txBody>
          <a:bodyPr/>
          <a:lstStyle>
            <a:lvl1pPr marL="0" indent="0">
              <a:buNone/>
              <a:defRPr sz="1500" spc="225">
                <a:solidFill>
                  <a:schemeClr val="bg2">
                    <a:lumMod val="50000"/>
                  </a:schemeClr>
                </a:solidFill>
              </a:defRPr>
            </a:lvl1pPr>
            <a:lvl2pPr marL="342900" indent="0">
              <a:buNone/>
              <a:defRPr/>
            </a:lvl2pPr>
          </a:lstStyle>
          <a:p>
            <a:pPr lvl="0"/>
            <a:r>
              <a:rPr lang="en-US" dirty="0"/>
              <a:t>CLICK TO SUBTITLE STYLE</a:t>
            </a:r>
          </a:p>
        </p:txBody>
      </p:sp>
      <p:sp>
        <p:nvSpPr>
          <p:cNvPr id="19" name="Title 1" title="Title ">
            <a:extLst>
              <a:ext uri="{FF2B5EF4-FFF2-40B4-BE49-F238E27FC236}">
                <a16:creationId xmlns:a16="http://schemas.microsoft.com/office/drawing/2014/main" id="{2DB9D671-9FC8-4306-96B7-D9D585694B83}"/>
              </a:ext>
            </a:extLst>
          </p:cNvPr>
          <p:cNvSpPr>
            <a:spLocks noGrp="1"/>
          </p:cNvSpPr>
          <p:nvPr>
            <p:ph type="title" hasCustomPrompt="1"/>
          </p:nvPr>
        </p:nvSpPr>
        <p:spPr>
          <a:xfrm>
            <a:off x="531402" y="1241119"/>
            <a:ext cx="7342623" cy="1215567"/>
          </a:xfrm>
          <a:prstGeom prst="rect">
            <a:avLst/>
          </a:prstGeom>
        </p:spPr>
        <p:txBody>
          <a:bodyPr anchor="b">
            <a:normAutofit/>
          </a:bodyPr>
          <a:lstStyle>
            <a:lvl1pPr>
              <a:defRPr sz="3300" b="1">
                <a:solidFill>
                  <a:schemeClr val="accent1"/>
                </a:solidFill>
              </a:defRPr>
            </a:lvl1pPr>
          </a:lstStyle>
          <a:p>
            <a:r>
              <a:rPr lang="en-US" dirty="0"/>
              <a:t>Click to Edit </a:t>
            </a:r>
            <a:br>
              <a:rPr lang="en-US" dirty="0"/>
            </a:br>
            <a:r>
              <a:rPr lang="en-US" dirty="0"/>
              <a:t>Master Title Style </a:t>
            </a:r>
            <a:endParaRPr lang="en-IN" dirty="0"/>
          </a:p>
        </p:txBody>
      </p:sp>
      <p:sp>
        <p:nvSpPr>
          <p:cNvPr id="2" name="Footer Placeholder 1">
            <a:extLst>
              <a:ext uri="{FF2B5EF4-FFF2-40B4-BE49-F238E27FC236}">
                <a16:creationId xmlns:a16="http://schemas.microsoft.com/office/drawing/2014/main" id="{6E55A0B9-F639-8643-9C4D-B93B8EE21A79}"/>
              </a:ext>
            </a:extLst>
          </p:cNvPr>
          <p:cNvSpPr>
            <a:spLocks noGrp="1"/>
          </p:cNvSpPr>
          <p:nvPr>
            <p:ph type="ftr" sz="quarter" idx="15"/>
          </p:nvPr>
        </p:nvSpPr>
        <p:spPr/>
        <p:txBody>
          <a:bodyPr/>
          <a:lstStyle/>
          <a:p>
            <a:r>
              <a:rPr lang="en-IN" dirty="0">
                <a:solidFill>
                  <a:srgbClr val="A5A5A5"/>
                </a:solidFill>
              </a:rPr>
              <a:t>Add a footer</a:t>
            </a:r>
          </a:p>
        </p:txBody>
      </p:sp>
      <p:sp>
        <p:nvSpPr>
          <p:cNvPr id="4" name="Slide Number Placeholder 3">
            <a:extLst>
              <a:ext uri="{FF2B5EF4-FFF2-40B4-BE49-F238E27FC236}">
                <a16:creationId xmlns:a16="http://schemas.microsoft.com/office/drawing/2014/main" id="{D0C29282-8AC7-494D-9A8E-A26C7F69948F}"/>
              </a:ext>
            </a:extLst>
          </p:cNvPr>
          <p:cNvSpPr>
            <a:spLocks noGrp="1"/>
          </p:cNvSpPr>
          <p:nvPr>
            <p:ph type="sldNum" sz="quarter" idx="16"/>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15" name="TextBox 14">
            <a:extLst>
              <a:ext uri="{FF2B5EF4-FFF2-40B4-BE49-F238E27FC236}">
                <a16:creationId xmlns:a16="http://schemas.microsoft.com/office/drawing/2014/main" id="{5E24A5A7-66A2-7F43-9A7A-5E13F74F8C0E}"/>
              </a:ext>
            </a:extLst>
          </p:cNvPr>
          <p:cNvSpPr txBox="1"/>
          <p:nvPr userDrawn="1"/>
        </p:nvSpPr>
        <p:spPr>
          <a:xfrm>
            <a:off x="11072379" y="235732"/>
            <a:ext cx="657552" cy="484748"/>
          </a:xfrm>
          <a:prstGeom prst="rect">
            <a:avLst/>
          </a:prstGeom>
          <a:noFill/>
        </p:spPr>
        <p:txBody>
          <a:bodyPr wrap="none" rtlCol="0">
            <a:spAutoFit/>
          </a:bodyPr>
          <a:lstStyle/>
          <a:p>
            <a:pPr defTabSz="914400"/>
            <a:r>
              <a:rPr lang="en-US" sz="2550" b="1" dirty="0">
                <a:solidFill>
                  <a:srgbClr val="FFFFFF"/>
                </a:solidFill>
                <a:latin typeface="Arial Black" panose="020B0A04020102020204" pitchFamily="34" charset="0"/>
              </a:rPr>
              <a:t>FR</a:t>
            </a:r>
            <a:endParaRPr lang="en-IN" sz="2550" b="1" dirty="0">
              <a:solidFill>
                <a:srgbClr val="FFFFFF"/>
              </a:solidFill>
              <a:latin typeface="Arial Black" panose="020B0A04020102020204" pitchFamily="34" charset="0"/>
            </a:endParaRPr>
          </a:p>
        </p:txBody>
      </p:sp>
    </p:spTree>
    <p:extLst>
      <p:ext uri="{BB962C8B-B14F-4D97-AF65-F5344CB8AC3E}">
        <p14:creationId xmlns:p14="http://schemas.microsoft.com/office/powerpoint/2010/main" val="1627007260"/>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7" y="1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0" y="3633976"/>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35" y="18"/>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704" y="2104891"/>
            <a:ext cx="5475291" cy="781188"/>
          </a:xfrm>
          <a:prstGeom prst="rect">
            <a:avLst/>
          </a:prstGeom>
        </p:spPr>
        <p:txBody>
          <a:bodyPr anchor="b">
            <a:normAutofit/>
          </a:bodyPr>
          <a:lstStyle>
            <a:lvl1pPr marL="0" indent="0">
              <a:lnSpc>
                <a:spcPct val="100000"/>
              </a:lnSpc>
              <a:spcBef>
                <a:spcPts val="0"/>
              </a:spcBef>
              <a:buNone/>
              <a:defRPr sz="21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Content Placeholder 3" title="Bullet Points">
            <a:extLst>
              <a:ext uri="{FF2B5EF4-FFF2-40B4-BE49-F238E27FC236}">
                <a16:creationId xmlns:a16="http://schemas.microsoft.com/office/drawing/2014/main" id="{8715E757-6584-4841-8154-C92E70E0CD6B}"/>
              </a:ext>
            </a:extLst>
          </p:cNvPr>
          <p:cNvSpPr>
            <a:spLocks noGrp="1"/>
          </p:cNvSpPr>
          <p:nvPr userDrawn="1">
            <p:ph sz="half" idx="13"/>
          </p:nvPr>
        </p:nvSpPr>
        <p:spPr>
          <a:xfrm>
            <a:off x="520704" y="2886088"/>
            <a:ext cx="5475291" cy="3232149"/>
          </a:xfrm>
          <a:prstGeom prst="rect">
            <a:avLst/>
          </a:prstGeom>
        </p:spPr>
        <p:txBody>
          <a:bodyPr>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20" y="2104891"/>
            <a:ext cx="5475600" cy="781188"/>
          </a:xfrm>
          <a:prstGeom prst="rect">
            <a:avLst/>
          </a:prstGeom>
        </p:spPr>
        <p:txBody>
          <a:bodyPr anchor="b">
            <a:normAutofit/>
          </a:bodyPr>
          <a:lstStyle>
            <a:lvl1pPr marL="0" indent="0">
              <a:lnSpc>
                <a:spcPct val="100000"/>
              </a:lnSpc>
              <a:buNone/>
              <a:defRPr sz="21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Content Placeholder 5" title="Bullet Points">
            <a:extLst>
              <a:ext uri="{FF2B5EF4-FFF2-40B4-BE49-F238E27FC236}">
                <a16:creationId xmlns:a16="http://schemas.microsoft.com/office/drawing/2014/main" id="{D957FBD7-2C3C-4DD1-954F-DF1E007BE590}"/>
              </a:ext>
            </a:extLst>
          </p:cNvPr>
          <p:cNvSpPr>
            <a:spLocks noGrp="1"/>
          </p:cNvSpPr>
          <p:nvPr userDrawn="1">
            <p:ph sz="quarter" idx="15"/>
          </p:nvPr>
        </p:nvSpPr>
        <p:spPr>
          <a:xfrm>
            <a:off x="6186720" y="2886088"/>
            <a:ext cx="5475600" cy="3232149"/>
          </a:xfrm>
          <a:prstGeom prst="rect">
            <a:avLst/>
          </a:prstGeom>
        </p:spPr>
        <p:txBody>
          <a:bodyPr>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513" y="1376943"/>
            <a:ext cx="7368596" cy="608895"/>
          </a:xfrm>
          <a:prstGeom prst="rect">
            <a:avLst/>
          </a:prstGeom>
        </p:spPr>
        <p:txBody>
          <a:bodyPr/>
          <a:lstStyle>
            <a:lvl1pPr marL="0" indent="0">
              <a:buNone/>
              <a:defRPr sz="1500" spc="225">
                <a:solidFill>
                  <a:schemeClr val="bg1"/>
                </a:solidFill>
              </a:defRPr>
            </a:lvl1pPr>
            <a:lvl2pPr marL="342900" indent="0">
              <a:buNone/>
              <a:defRPr/>
            </a:lvl2pPr>
          </a:lstStyle>
          <a:p>
            <a:pPr lvl="0"/>
            <a:r>
              <a:rPr lang="en-US" dirty="0"/>
              <a:t>CLICK TO SUBTITLE STYLE</a:t>
            </a:r>
          </a:p>
        </p:txBody>
      </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9" y="235732"/>
            <a:ext cx="657552" cy="484748"/>
          </a:xfrm>
          <a:prstGeom prst="rect">
            <a:avLst/>
          </a:prstGeom>
          <a:noFill/>
        </p:spPr>
        <p:txBody>
          <a:bodyPr wrap="none" rtlCol="0">
            <a:spAutoFit/>
          </a:bodyPr>
          <a:lstStyle/>
          <a:p>
            <a:pPr defTabSz="914400"/>
            <a:r>
              <a:rPr lang="en-US" sz="2550" b="1" dirty="0">
                <a:solidFill>
                  <a:srgbClr val="FFFFFF"/>
                </a:solidFill>
                <a:latin typeface="Arial Black" panose="020B0A04020102020204" pitchFamily="34" charset="0"/>
              </a:rPr>
              <a:t>FR</a:t>
            </a:r>
            <a:endParaRPr lang="en-IN" sz="2550"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97" y="209046"/>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Tree>
    <p:extLst>
      <p:ext uri="{BB962C8B-B14F-4D97-AF65-F5344CB8AC3E}">
        <p14:creationId xmlns:p14="http://schemas.microsoft.com/office/powerpoint/2010/main" val="2515160047"/>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FB39FF5-7AF5-4963-9346-2640496A3302}"/>
              </a:ext>
            </a:extLst>
          </p:cNvPr>
          <p:cNvSpPr/>
          <p:nvPr userDrawn="1"/>
        </p:nvSpPr>
        <p:spPr>
          <a:xfrm>
            <a:off x="7" y="1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6" name="TextBox 15">
            <a:extLst>
              <a:ext uri="{FF2B5EF4-FFF2-40B4-BE49-F238E27FC236}">
                <a16:creationId xmlns:a16="http://schemas.microsoft.com/office/drawing/2014/main" id="{A4F49194-9068-41AA-B460-962319BF96A4}"/>
              </a:ext>
            </a:extLst>
          </p:cNvPr>
          <p:cNvSpPr txBox="1"/>
          <p:nvPr userDrawn="1"/>
        </p:nvSpPr>
        <p:spPr>
          <a:xfrm>
            <a:off x="11072379" y="235732"/>
            <a:ext cx="657552" cy="484748"/>
          </a:xfrm>
          <a:prstGeom prst="rect">
            <a:avLst/>
          </a:prstGeom>
          <a:noFill/>
        </p:spPr>
        <p:txBody>
          <a:bodyPr wrap="none" rtlCol="0">
            <a:spAutoFit/>
          </a:bodyPr>
          <a:lstStyle/>
          <a:p>
            <a:pPr defTabSz="914400"/>
            <a:r>
              <a:rPr lang="en-US" sz="2550" b="1" dirty="0">
                <a:solidFill>
                  <a:srgbClr val="FFFFFF"/>
                </a:solidFill>
                <a:latin typeface="Arial Black" panose="020B0A04020102020204" pitchFamily="34" charset="0"/>
              </a:rPr>
              <a:t>FR</a:t>
            </a:r>
            <a:endParaRPr lang="en-IN" sz="2550" b="1" dirty="0">
              <a:solidFill>
                <a:srgbClr val="FFFFFF"/>
              </a:solidFill>
              <a:latin typeface="Arial Black" panose="020B0A04020102020204" pitchFamily="34" charset="0"/>
            </a:endParaRPr>
          </a:p>
        </p:txBody>
      </p:sp>
      <p:grpSp>
        <p:nvGrpSpPr>
          <p:cNvPr id="28" name="Group 27">
            <a:extLst>
              <a:ext uri="{FF2B5EF4-FFF2-40B4-BE49-F238E27FC236}">
                <a16:creationId xmlns:a16="http://schemas.microsoft.com/office/drawing/2014/main" id="{5806E656-313A-47B1-B381-D004200F7A01}"/>
              </a:ext>
            </a:extLst>
          </p:cNvPr>
          <p:cNvGrpSpPr/>
          <p:nvPr userDrawn="1"/>
        </p:nvGrpSpPr>
        <p:grpSpPr>
          <a:xfrm flipH="1">
            <a:off x="7561335" y="18"/>
            <a:ext cx="4831840" cy="3541007"/>
            <a:chOff x="-192127" y="-2"/>
            <a:chExt cx="4831840" cy="3367272"/>
          </a:xfrm>
        </p:grpSpPr>
        <p:sp>
          <p:nvSpPr>
            <p:cNvPr id="29" name="Diagonal Stripe 28">
              <a:extLst>
                <a:ext uri="{FF2B5EF4-FFF2-40B4-BE49-F238E27FC236}">
                  <a16:creationId xmlns:a16="http://schemas.microsoft.com/office/drawing/2014/main" id="{65F8E2DA-4BB4-4421-9172-A11AF38DFEF4}"/>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3F3F3F"/>
                </a:solidFill>
              </a:endParaRPr>
            </a:p>
          </p:txBody>
        </p:sp>
        <p:cxnSp>
          <p:nvCxnSpPr>
            <p:cNvPr id="30" name="Straight Connector 29">
              <a:extLst>
                <a:ext uri="{FF2B5EF4-FFF2-40B4-BE49-F238E27FC236}">
                  <a16:creationId xmlns:a16="http://schemas.microsoft.com/office/drawing/2014/main"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elogram 30">
              <a:extLst>
                <a:ext uri="{FF2B5EF4-FFF2-40B4-BE49-F238E27FC236}">
                  <a16:creationId xmlns:a16="http://schemas.microsoft.com/office/drawing/2014/main"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grpSp>
      <p:sp>
        <p:nvSpPr>
          <p:cNvPr id="33" name="Parallelogram 32">
            <a:extLst>
              <a:ext uri="{FF2B5EF4-FFF2-40B4-BE49-F238E27FC236}">
                <a16:creationId xmlns:a16="http://schemas.microsoft.com/office/drawing/2014/main" id="{F088C182-BF10-45B2-B159-7702E00D31D4}"/>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520513" y="1376943"/>
            <a:ext cx="7368596" cy="608895"/>
          </a:xfrm>
          <a:prstGeom prst="rect">
            <a:avLst/>
          </a:prstGeom>
        </p:spPr>
        <p:txBody>
          <a:bodyPr/>
          <a:lstStyle>
            <a:lvl1pPr marL="0" indent="0">
              <a:buNone/>
              <a:defRPr sz="1500" spc="225">
                <a:solidFill>
                  <a:schemeClr val="bg1"/>
                </a:solidFill>
              </a:defRPr>
            </a:lvl1pPr>
            <a:lvl2pPr marL="342900"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D6990C03-1647-2044-B335-6F5F19E4E5FC}"/>
              </a:ext>
            </a:extLst>
          </p:cNvPr>
          <p:cNvSpPr>
            <a:spLocks noGrp="1"/>
          </p:cNvSpPr>
          <p:nvPr>
            <p:ph type="ftr" sz="quarter" idx="17"/>
          </p:nvPr>
        </p:nvSpPr>
        <p:spPr/>
        <p:txBody>
          <a:body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17" name="Title 1" title="Title ">
            <a:extLst>
              <a:ext uri="{FF2B5EF4-FFF2-40B4-BE49-F238E27FC236}">
                <a16:creationId xmlns:a16="http://schemas.microsoft.com/office/drawing/2014/main" id="{BDEC780E-6412-1344-A62E-6B84E9CCB678}"/>
              </a:ext>
            </a:extLst>
          </p:cNvPr>
          <p:cNvSpPr>
            <a:spLocks noGrp="1"/>
          </p:cNvSpPr>
          <p:nvPr>
            <p:ph type="title" hasCustomPrompt="1"/>
          </p:nvPr>
        </p:nvSpPr>
        <p:spPr>
          <a:xfrm>
            <a:off x="518697" y="209046"/>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531834" y="2005763"/>
            <a:ext cx="5225764" cy="4083888"/>
          </a:xfrm>
          <a:prstGeom prst="rect">
            <a:avLst/>
          </a:prstGeom>
        </p:spPr>
        <p:txBody>
          <a:bodyPr/>
          <a:lstStyle>
            <a:lvl1pPr marL="0" indent="0">
              <a:buNone/>
              <a:defRPr sz="1800">
                <a:solidFill>
                  <a:schemeClr val="bg1"/>
                </a:solidFill>
              </a:defRPr>
            </a:lvl1pPr>
            <a:lvl2pPr marL="342900" indent="0">
              <a:buNone/>
              <a:defRPr sz="1800">
                <a:solidFill>
                  <a:schemeClr val="bg1"/>
                </a:solidFill>
              </a:defRPr>
            </a:lvl2pPr>
            <a:lvl3pPr marL="685800" indent="0">
              <a:buNone/>
              <a:defRPr sz="1800">
                <a:solidFill>
                  <a:schemeClr val="bg1"/>
                </a:solidFill>
              </a:defRPr>
            </a:lvl3pPr>
            <a:lvl4pPr marL="1028700" indent="0">
              <a:buNone/>
              <a:defRPr sz="1800">
                <a:solidFill>
                  <a:schemeClr val="bg1"/>
                </a:solidFill>
              </a:defRPr>
            </a:lvl4pPr>
            <a:lvl5pPr marL="1371600" indent="0">
              <a:buNone/>
              <a:defRPr sz="1800">
                <a:solidFill>
                  <a:schemeClr val="bg1"/>
                </a:solidFill>
              </a:defRPr>
            </a:lvl5pPr>
          </a:lstStyle>
          <a:p>
            <a:pPr lvl="0"/>
            <a:r>
              <a:rPr lang="en-US" dirty="0"/>
              <a:t>Text here</a:t>
            </a:r>
          </a:p>
        </p:txBody>
      </p:sp>
      <p:sp>
        <p:nvSpPr>
          <p:cNvPr id="20" name="Chart Placeholder 2" title="Chart">
            <a:extLst>
              <a:ext uri="{FF2B5EF4-FFF2-40B4-BE49-F238E27FC236}">
                <a16:creationId xmlns:a16="http://schemas.microsoft.com/office/drawing/2014/main" id="{0EF0FD2A-B62A-4931-846D-2602DED26606}"/>
              </a:ext>
            </a:extLst>
          </p:cNvPr>
          <p:cNvSpPr>
            <a:spLocks noGrp="1"/>
          </p:cNvSpPr>
          <p:nvPr>
            <p:ph type="chart" sz="quarter" idx="10"/>
          </p:nvPr>
        </p:nvSpPr>
        <p:spPr>
          <a:xfrm>
            <a:off x="5796122" y="2005778"/>
            <a:ext cx="5719397" cy="4084471"/>
          </a:xfrm>
          <a:prstGeom prst="rect">
            <a:avLst/>
          </a:prstGeom>
        </p:spPr>
        <p:txBody>
          <a:bodyPr vert="horz" lIns="91420" tIns="45710" rIns="91420" bIns="45710">
            <a:noAutofit/>
          </a:bodyPr>
          <a:lstStyle>
            <a:lvl1pPr marL="0" indent="0" algn="ctr">
              <a:buNone/>
              <a:defRPr sz="1500" b="0" i="0">
                <a:solidFill>
                  <a:schemeClr val="bg1"/>
                </a:solidFill>
                <a:latin typeface="+mn-lt"/>
                <a:cs typeface="CiscoSans ExtraLight"/>
              </a:defRPr>
            </a:lvl1pPr>
          </a:lstStyle>
          <a:p>
            <a:pPr lvl="0"/>
            <a:r>
              <a:rPr lang="en-US" noProof="0"/>
              <a:t>Click icon to add chart</a:t>
            </a:r>
            <a:endParaRPr lang="en-US" noProof="0" dirty="0"/>
          </a:p>
        </p:txBody>
      </p:sp>
    </p:spTree>
    <p:extLst>
      <p:ext uri="{BB962C8B-B14F-4D97-AF65-F5344CB8AC3E}">
        <p14:creationId xmlns:p14="http://schemas.microsoft.com/office/powerpoint/2010/main" val="553601879"/>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7" y="1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6" name="TextBox 15">
            <a:extLst>
              <a:ext uri="{FF2B5EF4-FFF2-40B4-BE49-F238E27FC236}">
                <a16:creationId xmlns:a16="http://schemas.microsoft.com/office/drawing/2014/main" id="{B84020D1-D35E-497E-97F1-84A6EA9D048E}"/>
              </a:ext>
            </a:extLst>
          </p:cNvPr>
          <p:cNvSpPr txBox="1"/>
          <p:nvPr userDrawn="1"/>
        </p:nvSpPr>
        <p:spPr>
          <a:xfrm>
            <a:off x="11072379" y="235732"/>
            <a:ext cx="657552" cy="484748"/>
          </a:xfrm>
          <a:prstGeom prst="rect">
            <a:avLst/>
          </a:prstGeom>
          <a:noFill/>
        </p:spPr>
        <p:txBody>
          <a:bodyPr wrap="none" rtlCol="0">
            <a:spAutoFit/>
          </a:bodyPr>
          <a:lstStyle/>
          <a:p>
            <a:pPr defTabSz="914400"/>
            <a:r>
              <a:rPr lang="en-US" sz="2550" b="1" dirty="0">
                <a:solidFill>
                  <a:srgbClr val="FFFFFF"/>
                </a:solidFill>
                <a:latin typeface="Arial Black" panose="020B0A04020102020204" pitchFamily="34" charset="0"/>
              </a:rPr>
              <a:t>FR</a:t>
            </a:r>
            <a:endParaRPr lang="en-IN" sz="2550" b="1" dirty="0">
              <a:solidFill>
                <a:srgbClr val="FFFFFF"/>
              </a:solidFill>
              <a:latin typeface="Arial Black" panose="020B0A04020102020204" pitchFamily="34" charset="0"/>
            </a:endParaRPr>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35" y="18"/>
            <a:ext cx="4831840" cy="3541007"/>
            <a:chOff x="-192127" y="-2"/>
            <a:chExt cx="4831840"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3F3F3F"/>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Parallelogram 32">
              <a:extLst>
                <a:ext uri="{FF2B5EF4-FFF2-40B4-BE49-F238E27FC236}">
                  <a16:creationId xmlns:a16="http://schemas.microsoft.com/office/drawing/2014/main" id="{849B962F-68BC-4B89-B4D8-D862517534DF}"/>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sp>
        <p:nvSpPr>
          <p:cNvPr id="37" name="Text Placeholder 4" title="Subtitle">
            <a:extLst>
              <a:ext uri="{FF2B5EF4-FFF2-40B4-BE49-F238E27FC236}">
                <a16:creationId xmlns:a16="http://schemas.microsoft.com/office/drawing/2014/main" id="{FE79FAE9-2A8C-46BA-8738-44CBCF7294A9}"/>
              </a:ext>
            </a:extLst>
          </p:cNvPr>
          <p:cNvSpPr>
            <a:spLocks noGrp="1"/>
          </p:cNvSpPr>
          <p:nvPr>
            <p:ph type="body" sz="quarter" idx="16" hasCustomPrompt="1"/>
          </p:nvPr>
        </p:nvSpPr>
        <p:spPr>
          <a:xfrm>
            <a:off x="520513" y="1376943"/>
            <a:ext cx="7368596" cy="608895"/>
          </a:xfrm>
          <a:prstGeom prst="rect">
            <a:avLst/>
          </a:prstGeom>
        </p:spPr>
        <p:txBody>
          <a:bodyPr/>
          <a:lstStyle>
            <a:lvl1pPr marL="0" indent="0">
              <a:buNone/>
              <a:defRPr sz="1500" spc="225">
                <a:solidFill>
                  <a:schemeClr val="bg1"/>
                </a:solidFill>
              </a:defRPr>
            </a:lvl1pPr>
            <a:lvl2pPr marL="342900"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p:cNvSpPr>
          <p:nvPr>
            <p:ph type="ftr" sz="quarter" idx="17"/>
          </p:nvPr>
        </p:nvSpPr>
        <p:spPr/>
        <p:txBody>
          <a:body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97" y="209046"/>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31398" y="2664803"/>
            <a:ext cx="10993375" cy="3433180"/>
          </a:xfrm>
          <a:prstGeom prst="rect">
            <a:avLst/>
          </a:prstGeom>
        </p:spPr>
        <p:txBody>
          <a:bodyPr lIns="91420" tIns="45710" rIns="91420" bIns="45710">
            <a:noAutofit/>
          </a:bodyPr>
          <a:lstStyle>
            <a:lvl1pPr marL="0" indent="0" algn="ctr">
              <a:buNone/>
              <a:defRPr sz="1500" baseline="0">
                <a:solidFill>
                  <a:schemeClr val="bg1"/>
                </a:solidFill>
                <a:latin typeface="+mn-lt"/>
              </a:defRPr>
            </a:lvl1pPr>
          </a:lstStyle>
          <a:p>
            <a:pPr lvl="0"/>
            <a:r>
              <a:rPr lang="en-US" noProof="0"/>
              <a:t>Click icon to add table</a:t>
            </a:r>
            <a:endParaRPr lang="en-GB" noProof="0" dirty="0"/>
          </a:p>
        </p:txBody>
      </p:sp>
    </p:spTree>
    <p:extLst>
      <p:ext uri="{BB962C8B-B14F-4D97-AF65-F5344CB8AC3E}">
        <p14:creationId xmlns:p14="http://schemas.microsoft.com/office/powerpoint/2010/main" val="1781367968"/>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6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62" y="162"/>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245" y="3588244"/>
            <a:ext cx="3860163"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149" y="1010155"/>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4016" y="1987615"/>
            <a:ext cx="4911633" cy="1789855"/>
          </a:xfrm>
          <a:prstGeom prst="rect">
            <a:avLst/>
          </a:prstGeom>
        </p:spPr>
        <p:txBody>
          <a:bodyPr anchor="b">
            <a:normAutofit/>
          </a:bodyPr>
          <a:lstStyle>
            <a:lvl1pPr>
              <a:defRPr sz="31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4016" y="3792092"/>
            <a:ext cx="4911633" cy="910580"/>
          </a:xfrm>
          <a:prstGeom prst="rect">
            <a:avLst/>
          </a:prstGeom>
        </p:spPr>
        <p:txBody>
          <a:bodyPr lIns="91212" tIns="45696" rIns="91212" bIns="45696">
            <a:normAutofit/>
          </a:bodyPr>
          <a:lstStyle>
            <a:lvl1pPr marL="0" indent="0">
              <a:buNone/>
              <a:defRPr sz="1500" b="0" i="0" spc="226">
                <a:solidFill>
                  <a:schemeClr val="tx1"/>
                </a:solidFill>
                <a:latin typeface="+mn-lt"/>
                <a:cs typeface="Calibri" panose="020F0502020204030204" pitchFamily="34" charset="0"/>
              </a:defRPr>
            </a:lvl1pPr>
            <a:lvl2pPr marL="341998" indent="0">
              <a:buNone/>
              <a:defRPr sz="1500">
                <a:solidFill>
                  <a:schemeClr val="tx1">
                    <a:tint val="75000"/>
                  </a:schemeClr>
                </a:solidFill>
              </a:defRPr>
            </a:lvl2pPr>
            <a:lvl3pPr marL="683998" indent="0">
              <a:buNone/>
              <a:defRPr sz="1300">
                <a:solidFill>
                  <a:schemeClr val="tx1">
                    <a:tint val="75000"/>
                  </a:schemeClr>
                </a:solidFill>
              </a:defRPr>
            </a:lvl3pPr>
            <a:lvl4pPr marL="1025877" indent="0">
              <a:buNone/>
              <a:defRPr sz="1200">
                <a:solidFill>
                  <a:schemeClr val="tx1">
                    <a:tint val="75000"/>
                  </a:schemeClr>
                </a:solidFill>
              </a:defRPr>
            </a:lvl4pPr>
            <a:lvl5pPr marL="1367816" indent="0">
              <a:buNone/>
              <a:defRPr sz="1200">
                <a:solidFill>
                  <a:schemeClr val="tx1">
                    <a:tint val="75000"/>
                  </a:schemeClr>
                </a:solidFill>
              </a:defRPr>
            </a:lvl5pPr>
            <a:lvl6pPr marL="1709757" indent="0">
              <a:buNone/>
              <a:defRPr sz="1200">
                <a:solidFill>
                  <a:schemeClr val="tx1">
                    <a:tint val="75000"/>
                  </a:schemeClr>
                </a:solidFill>
              </a:defRPr>
            </a:lvl6pPr>
            <a:lvl7pPr marL="2051635" indent="0">
              <a:buNone/>
              <a:defRPr sz="1200">
                <a:solidFill>
                  <a:schemeClr val="tx1">
                    <a:tint val="75000"/>
                  </a:schemeClr>
                </a:solidFill>
              </a:defRPr>
            </a:lvl7pPr>
            <a:lvl8pPr marL="2393634" indent="0">
              <a:buNone/>
              <a:defRPr sz="1200">
                <a:solidFill>
                  <a:schemeClr val="tx1">
                    <a:tint val="75000"/>
                  </a:schemeClr>
                </a:solidFill>
              </a:defRPr>
            </a:lvl8pPr>
            <a:lvl9pPr marL="2735634" indent="0">
              <a:buNone/>
              <a:defRPr sz="12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85" y="3924365"/>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67"/>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algn="ctr"/>
            <a:endParaRPr lang="en-IN" sz="1300" dirty="0">
              <a:solidFill>
                <a:srgbClr val="FFFFFF"/>
              </a:solidFill>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161" y="408567"/>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29" y="5267087"/>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12" y="3407110"/>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Tree>
    <p:extLst>
      <p:ext uri="{BB962C8B-B14F-4D97-AF65-F5344CB8AC3E}">
        <p14:creationId xmlns:p14="http://schemas.microsoft.com/office/powerpoint/2010/main" val="760233360"/>
      </p:ext>
    </p:extLst>
  </p:cSld>
  <p:clrMapOvr>
    <a:masterClrMapping/>
  </p:clrMapOvr>
  <p:transition spd="slow">
    <p:push/>
  </p:transition>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p:nvPr userDrawn="1"/>
        </p:nvSpPr>
        <p:spPr>
          <a:xfrm>
            <a:off x="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4" name="Right Triangle 3">
            <a:extLst>
              <a:ext uri="{FF2B5EF4-FFF2-40B4-BE49-F238E27FC236}">
                <a16:creationId xmlns:a16="http://schemas.microsoft.com/office/drawing/2014/main" id="{79ED029D-F488-47E5-B064-0E35B31D23A5}"/>
              </a:ext>
            </a:extLst>
          </p:cNvPr>
          <p:cNvSpPr/>
          <p:nvPr userDrawn="1"/>
        </p:nvSpPr>
        <p:spPr>
          <a:xfrm flipV="1">
            <a:off x="26" y="-4"/>
            <a:ext cx="11747500" cy="62992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5" name="Picture Placeholder 31" title="Image">
            <a:extLst>
              <a:ext uri="{FF2B5EF4-FFF2-40B4-BE49-F238E27FC236}">
                <a16:creationId xmlns:a16="http://schemas.microsoft.com/office/drawing/2014/main" id="{D683190A-95C6-428D-AEE4-FC8350C3246D}"/>
              </a:ext>
            </a:extLst>
          </p:cNvPr>
          <p:cNvSpPr>
            <a:spLocks noGrp="1"/>
          </p:cNvSpPr>
          <p:nvPr>
            <p:ph type="pic" sz="quarter" idx="13" hasCustomPrompt="1"/>
          </p:nvPr>
        </p:nvSpPr>
        <p:spPr>
          <a:xfrm>
            <a:off x="359246" y="326574"/>
            <a:ext cx="11473543" cy="6204859"/>
          </a:xfrm>
          <a:prstGeom prst="rect">
            <a:avLst/>
          </a:prstGeom>
          <a:solidFill>
            <a:schemeClr val="bg1">
              <a:lumMod val="85000"/>
            </a:schemeClr>
          </a:solidFill>
        </p:spPr>
        <p:txBody>
          <a:bodyPr lIns="0" tIns="0" anchor="ctr"/>
          <a:lstStyle>
            <a:lvl1pPr marL="0" indent="0" algn="ctr">
              <a:buNone/>
              <a:defRPr sz="825" i="1">
                <a:latin typeface="Times New Roman" panose="02020603050405020304" pitchFamily="18" charset="0"/>
                <a:cs typeface="Times New Roman" panose="02020603050405020304" pitchFamily="18" charset="0"/>
              </a:defRPr>
            </a:lvl1pPr>
          </a:lstStyle>
          <a:p>
            <a:r>
              <a:rPr lang="en-ZA" dirty="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7" y="5344894"/>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p:cNvSpPr>
          <p:nvPr>
            <p:ph type="title" hasCustomPrompt="1"/>
          </p:nvPr>
        </p:nvSpPr>
        <p:spPr>
          <a:xfrm>
            <a:off x="359246" y="558815"/>
            <a:ext cx="8333223" cy="939799"/>
          </a:xfrm>
          <a:prstGeom prst="rect">
            <a:avLst/>
          </a:prstGeom>
          <a:solidFill>
            <a:schemeClr val="bg1">
              <a:alpha val="90000"/>
            </a:schemeClr>
          </a:solidFill>
        </p:spPr>
        <p:txBody>
          <a:bodyPr lIns="288000" anchor="ctr">
            <a:normAutofit/>
          </a:bodyPr>
          <a:lstStyle>
            <a:lvl1pPr>
              <a:defRPr sz="2700" b="1">
                <a:solidFill>
                  <a:schemeClr val="tx1"/>
                </a:solidFill>
              </a:defRPr>
            </a:lvl1pPr>
          </a:lstStyle>
          <a:p>
            <a:r>
              <a:rPr lang="en-US" dirty="0"/>
              <a:t>Add Caption Here</a:t>
            </a:r>
            <a:endParaRPr lang="en-IN" dirty="0"/>
          </a:p>
        </p:txBody>
      </p:sp>
    </p:spTree>
    <p:extLst>
      <p:ext uri="{BB962C8B-B14F-4D97-AF65-F5344CB8AC3E}">
        <p14:creationId xmlns:p14="http://schemas.microsoft.com/office/powerpoint/2010/main" val="2027439575"/>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0A6720D-B182-4290-BD91-1D1E4D930603}"/>
              </a:ext>
            </a:extLst>
          </p:cNvPr>
          <p:cNvSpPr/>
          <p:nvPr userDrawn="1"/>
        </p:nvSpPr>
        <p:spPr>
          <a:xfrm>
            <a:off x="7"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9" name="Text Placeholder 3">
            <a:extLst>
              <a:ext uri="{FF2B5EF4-FFF2-40B4-BE49-F238E27FC236}">
                <a16:creationId xmlns:a16="http://schemas.microsoft.com/office/drawing/2014/main" id="{A488AB73-8058-4FB5-9619-FCECCA9F3941}"/>
              </a:ext>
            </a:extLst>
          </p:cNvPr>
          <p:cNvSpPr>
            <a:spLocks noGrp="1"/>
          </p:cNvSpPr>
          <p:nvPr>
            <p:ph type="body" sz="quarter" idx="15" hasCustomPrompt="1"/>
          </p:nvPr>
        </p:nvSpPr>
        <p:spPr>
          <a:xfrm>
            <a:off x="6822940" y="3461163"/>
            <a:ext cx="3445783" cy="288000"/>
          </a:xfrm>
          <a:prstGeom prst="rect">
            <a:avLst/>
          </a:prstGeom>
        </p:spPr>
        <p:txBody>
          <a:bodyPr/>
          <a:lstStyle>
            <a:lvl1pPr marL="0" indent="0">
              <a:buNone/>
              <a:defRPr sz="1350">
                <a:latin typeface="+mn-lt"/>
                <a:cs typeface="Calibri Light" panose="020F0302020204030204" pitchFamily="34" charset="0"/>
              </a:defRPr>
            </a:lvl1pPr>
          </a:lstStyle>
          <a:p>
            <a:r>
              <a:rPr lang="en-ZA" dirty="0"/>
              <a:t>Name</a:t>
            </a:r>
          </a:p>
        </p:txBody>
      </p:sp>
      <p:sp>
        <p:nvSpPr>
          <p:cNvPr id="10" name="Text Placeholder 4">
            <a:extLst>
              <a:ext uri="{FF2B5EF4-FFF2-40B4-BE49-F238E27FC236}">
                <a16:creationId xmlns:a16="http://schemas.microsoft.com/office/drawing/2014/main" id="{359BE165-3EB5-4C11-8B53-6E98C0BC2E65}"/>
              </a:ext>
            </a:extLst>
          </p:cNvPr>
          <p:cNvSpPr>
            <a:spLocks noGrp="1"/>
          </p:cNvSpPr>
          <p:nvPr>
            <p:ph type="body" sz="quarter" idx="16" hasCustomPrompt="1"/>
          </p:nvPr>
        </p:nvSpPr>
        <p:spPr>
          <a:xfrm>
            <a:off x="6822940" y="3839458"/>
            <a:ext cx="3445783" cy="288000"/>
          </a:xfrm>
          <a:prstGeom prst="rect">
            <a:avLst/>
          </a:prstGeom>
        </p:spPr>
        <p:txBody>
          <a:bodyPr/>
          <a:lstStyle>
            <a:lvl1pPr marL="0" indent="0">
              <a:buNone/>
              <a:defRPr sz="1350">
                <a:latin typeface="+mn-lt"/>
                <a:cs typeface="Calibri Light" panose="020F0302020204030204" pitchFamily="34" charset="0"/>
              </a:defRPr>
            </a:lvl1pPr>
          </a:lstStyle>
          <a:p>
            <a:r>
              <a:rPr lang="en-ZA" dirty="0"/>
              <a:t>Phone Number</a:t>
            </a:r>
          </a:p>
        </p:txBody>
      </p:sp>
      <p:sp>
        <p:nvSpPr>
          <p:cNvPr id="11" name="Text Placeholder 5">
            <a:extLst>
              <a:ext uri="{FF2B5EF4-FFF2-40B4-BE49-F238E27FC236}">
                <a16:creationId xmlns:a16="http://schemas.microsoft.com/office/drawing/2014/main" id="{79D05293-35AD-495F-A7AE-942398090B15}"/>
              </a:ext>
            </a:extLst>
          </p:cNvPr>
          <p:cNvSpPr>
            <a:spLocks noGrp="1"/>
          </p:cNvSpPr>
          <p:nvPr>
            <p:ph type="body" sz="quarter" idx="17" hasCustomPrompt="1"/>
          </p:nvPr>
        </p:nvSpPr>
        <p:spPr>
          <a:xfrm>
            <a:off x="6822940" y="4216686"/>
            <a:ext cx="3445783" cy="289071"/>
          </a:xfrm>
          <a:prstGeom prst="rect">
            <a:avLst/>
          </a:prstGeom>
        </p:spPr>
        <p:txBody>
          <a:bodyPr/>
          <a:lstStyle>
            <a:lvl1pPr marL="0" indent="0">
              <a:buNone/>
              <a:defRPr sz="1350">
                <a:latin typeface="+mn-lt"/>
                <a:cs typeface="Calibri Light" panose="020F0302020204030204" pitchFamily="34" charset="0"/>
              </a:defRPr>
            </a:lvl1pPr>
          </a:lstStyle>
          <a:p>
            <a:r>
              <a:rPr lang="en-ZA" dirty="0"/>
              <a:t>Email </a:t>
            </a:r>
          </a:p>
        </p:txBody>
      </p:sp>
      <p:sp>
        <p:nvSpPr>
          <p:cNvPr id="13" name="Text Placeholder 21">
            <a:extLst>
              <a:ext uri="{FF2B5EF4-FFF2-40B4-BE49-F238E27FC236}">
                <a16:creationId xmlns:a16="http://schemas.microsoft.com/office/drawing/2014/main" id="{997A03F2-8D8A-4425-9F56-66DB33CE11A1}"/>
              </a:ext>
            </a:extLst>
          </p:cNvPr>
          <p:cNvSpPr>
            <a:spLocks noGrp="1"/>
          </p:cNvSpPr>
          <p:nvPr>
            <p:ph type="body" sz="quarter" idx="18" hasCustomPrompt="1"/>
          </p:nvPr>
        </p:nvSpPr>
        <p:spPr>
          <a:xfrm>
            <a:off x="6822940" y="4594964"/>
            <a:ext cx="3445783" cy="288000"/>
          </a:xfrm>
          <a:prstGeom prst="rect">
            <a:avLst/>
          </a:prstGeom>
        </p:spPr>
        <p:txBody>
          <a:bodyPr/>
          <a:lstStyle>
            <a:lvl1pPr marL="0" indent="0">
              <a:buNone/>
              <a:defRPr sz="1350">
                <a:latin typeface="+mn-lt"/>
                <a:cs typeface="Calibri Light" panose="020F0302020204030204" pitchFamily="34" charset="0"/>
              </a:defRPr>
            </a:lvl1pPr>
          </a:lstStyle>
          <a:p>
            <a:r>
              <a:rPr lang="en-ZA" dirty="0"/>
              <a:t>Company Website</a:t>
            </a:r>
          </a:p>
        </p:txBody>
      </p:sp>
      <p:sp>
        <p:nvSpPr>
          <p:cNvPr id="14" name="Shape 4157">
            <a:extLst>
              <a:ext uri="{FF2B5EF4-FFF2-40B4-BE49-F238E27FC236}">
                <a16:creationId xmlns:a16="http://schemas.microsoft.com/office/drawing/2014/main" id="{A30A8F28-98F4-425F-A750-78192A157DF4}"/>
              </a:ext>
            </a:extLst>
          </p:cNvPr>
          <p:cNvSpPr/>
          <p:nvPr userDrawn="1"/>
        </p:nvSpPr>
        <p:spPr>
          <a:xfrm>
            <a:off x="6458946" y="3505256"/>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28575" tIns="28575" rIns="28575" bIns="28575" anchor="ctr"/>
          <a:lstStyle/>
          <a:p>
            <a:pPr algn="ctr" defTabSz="342900">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2250"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15" name="Shape 4186">
            <a:extLst>
              <a:ext uri="{FF2B5EF4-FFF2-40B4-BE49-F238E27FC236}">
                <a16:creationId xmlns:a16="http://schemas.microsoft.com/office/drawing/2014/main" id="{2F84D399-8148-4E86-A1E4-BE7D1D81383A}"/>
              </a:ext>
            </a:extLst>
          </p:cNvPr>
          <p:cNvSpPr/>
          <p:nvPr userDrawn="1"/>
        </p:nvSpPr>
        <p:spPr>
          <a:xfrm>
            <a:off x="6507623" y="3898003"/>
            <a:ext cx="161507" cy="2960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w="12700">
            <a:miter lim="400000"/>
          </a:ln>
        </p:spPr>
        <p:txBody>
          <a:bodyPr lIns="28575" tIns="28575" rIns="28575" bIns="28575" anchor="ctr"/>
          <a:lstStyle/>
          <a:p>
            <a:pPr algn="ctr" defTabSz="342900">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2250"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19" name="Shape 4379">
            <a:extLst>
              <a:ext uri="{FF2B5EF4-FFF2-40B4-BE49-F238E27FC236}">
                <a16:creationId xmlns:a16="http://schemas.microsoft.com/office/drawing/2014/main" id="{E4408FF8-E342-42F8-BBE9-1220822B5E99}"/>
              </a:ext>
            </a:extLst>
          </p:cNvPr>
          <p:cNvSpPr/>
          <p:nvPr userDrawn="1"/>
        </p:nvSpPr>
        <p:spPr>
          <a:xfrm>
            <a:off x="6458946" y="4327964"/>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28575" tIns="28575" rIns="28575" bIns="28575" anchor="ctr"/>
          <a:lstStyle/>
          <a:p>
            <a:pPr algn="ctr" defTabSz="342900">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2250"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20" name="Shape 4487">
            <a:extLst>
              <a:ext uri="{FF2B5EF4-FFF2-40B4-BE49-F238E27FC236}">
                <a16:creationId xmlns:a16="http://schemas.microsoft.com/office/drawing/2014/main" id="{11D27456-C005-4109-9E74-0B692200A0B3}"/>
              </a:ext>
            </a:extLst>
          </p:cNvPr>
          <p:cNvSpPr/>
          <p:nvPr userDrawn="1"/>
        </p:nvSpPr>
        <p:spPr>
          <a:xfrm>
            <a:off x="6471738" y="4650098"/>
            <a:ext cx="233319" cy="233319"/>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28575" tIns="28575" rIns="28575" bIns="28575" anchor="ctr"/>
          <a:lstStyle/>
          <a:p>
            <a:pPr algn="ctr" defTabSz="342900">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2250"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21" name="Right Triangle 20">
            <a:extLst>
              <a:ext uri="{FF2B5EF4-FFF2-40B4-BE49-F238E27FC236}">
                <a16:creationId xmlns:a16="http://schemas.microsoft.com/office/drawing/2014/main" id="{FDDD2B84-3CB9-4567-8C91-C538E8A1C89F}"/>
              </a:ext>
            </a:extLst>
          </p:cNvPr>
          <p:cNvSpPr/>
          <p:nvPr userDrawn="1"/>
        </p:nvSpPr>
        <p:spPr>
          <a:xfrm flipV="1">
            <a:off x="7" y="3"/>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cxnSp>
        <p:nvCxnSpPr>
          <p:cNvPr id="22" name="Straight Connector 21">
            <a:extLst>
              <a:ext uri="{FF2B5EF4-FFF2-40B4-BE49-F238E27FC236}">
                <a16:creationId xmlns:a16="http://schemas.microsoft.com/office/drawing/2014/main" id="{34EF3020-1476-41B1-9FE7-B476A25C53D3}"/>
              </a:ext>
            </a:extLst>
          </p:cNvPr>
          <p:cNvCxnSpPr>
            <a:cxnSpLocks/>
          </p:cNvCxnSpPr>
          <p:nvPr userDrawn="1"/>
        </p:nvCxnSpPr>
        <p:spPr>
          <a:xfrm flipV="1">
            <a:off x="19"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B64EC3-B232-415D-8E27-EB3E24D13922}"/>
              </a:ext>
            </a:extLst>
          </p:cNvPr>
          <p:cNvCxnSpPr>
            <a:cxnSpLocks/>
          </p:cNvCxnSpPr>
          <p:nvPr userDrawn="1"/>
        </p:nvCxnSpPr>
        <p:spPr>
          <a:xfrm flipV="1">
            <a:off x="9004328" y="3924306"/>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61CE2F-F199-4242-AC6C-692676B81FF1}"/>
              </a:ext>
            </a:extLst>
          </p:cNvPr>
          <p:cNvCxnSpPr>
            <a:cxnSpLocks/>
          </p:cNvCxnSpPr>
          <p:nvPr userDrawn="1"/>
        </p:nvCxnSpPr>
        <p:spPr>
          <a:xfrm flipV="1">
            <a:off x="-17830" y="4700033"/>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Picture Placeholder 24">
            <a:extLst>
              <a:ext uri="{FF2B5EF4-FFF2-40B4-BE49-F238E27FC236}">
                <a16:creationId xmlns:a16="http://schemas.microsoft.com/office/drawing/2014/main" id="{89C0506D-0CA6-4583-9D04-24E7F4D16AD8}"/>
              </a:ext>
            </a:extLst>
          </p:cNvPr>
          <p:cNvSpPr>
            <a:spLocks noGrp="1"/>
          </p:cNvSpPr>
          <p:nvPr>
            <p:ph type="pic" sz="quarter" idx="13"/>
          </p:nvPr>
        </p:nvSpPr>
        <p:spPr>
          <a:xfrm>
            <a:off x="1683406" y="860958"/>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oAutofit/>
          </a:bodyPr>
          <a:lstStyle>
            <a:lvl1pPr marL="0" indent="0">
              <a:buNone/>
              <a:defRPr>
                <a:solidFill>
                  <a:schemeClr val="bg1"/>
                </a:solidFill>
              </a:defRPr>
            </a:lvl1pPr>
          </a:lstStyle>
          <a:p>
            <a:r>
              <a:rPr lang="en-US"/>
              <a:t>Click icon to add picture</a:t>
            </a:r>
            <a:endParaRPr lang="en-IN" dirty="0"/>
          </a:p>
        </p:txBody>
      </p: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9" y="1821023"/>
            <a:ext cx="4853573" cy="1616252"/>
          </a:xfrm>
          <a:prstGeom prst="rect">
            <a:avLst/>
          </a:prstGeom>
        </p:spPr>
        <p:txBody>
          <a:bodyPr anchor="b">
            <a:normAutofit/>
          </a:bodyPr>
          <a:lstStyle>
            <a:lvl1pPr algn="l">
              <a:defRPr sz="3225" b="1">
                <a:solidFill>
                  <a:schemeClr val="accent1"/>
                </a:solidFill>
              </a:defRPr>
            </a:lvl1pPr>
          </a:lstStyle>
          <a:p>
            <a:r>
              <a:rPr lang="en-IN" dirty="0"/>
              <a:t>Click To Edit Master Title Style</a:t>
            </a:r>
            <a:endParaRPr lang="en-US" dirty="0"/>
          </a:p>
        </p:txBody>
      </p:sp>
    </p:spTree>
    <p:extLst>
      <p:ext uri="{BB962C8B-B14F-4D97-AF65-F5344CB8AC3E}">
        <p14:creationId xmlns:p14="http://schemas.microsoft.com/office/powerpoint/2010/main" val="368155854"/>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7"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7" y="3"/>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9"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28" y="3924306"/>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9" y="2006087"/>
            <a:ext cx="4853573" cy="1616252"/>
          </a:xfrm>
          <a:prstGeom prst="rect">
            <a:avLst/>
          </a:prstGeom>
        </p:spPr>
        <p:txBody>
          <a:bodyPr anchor="b">
            <a:normAutofit/>
          </a:bodyPr>
          <a:lstStyle>
            <a:lvl1pPr algn="l">
              <a:defRPr sz="3225"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22" y="3641014"/>
            <a:ext cx="4854339" cy="1257575"/>
          </a:xfrm>
          <a:prstGeom prst="rect">
            <a:avLst/>
          </a:prstGeom>
        </p:spPr>
        <p:txBody>
          <a:bodyPr/>
          <a:lstStyle>
            <a:lvl1pPr marL="0" indent="0" algn="l">
              <a:buNone/>
              <a:defRPr sz="1800" b="0" i="0" spc="225">
                <a:solidFill>
                  <a:schemeClr val="tx1"/>
                </a:solidFill>
                <a:latin typeface="+mn-lt"/>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0" y="4700033"/>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6054551"/>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7"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7" y="3"/>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17" y="3588183"/>
            <a:ext cx="3860163"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27" y="1010097"/>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62" y="1987438"/>
            <a:ext cx="4911633" cy="1789855"/>
          </a:xfrm>
          <a:prstGeom prst="rect">
            <a:avLst/>
          </a:prstGeom>
        </p:spPr>
        <p:txBody>
          <a:bodyPr anchor="b">
            <a:normAutofit/>
          </a:bodyPr>
          <a:lstStyle>
            <a:lvl1pPr>
              <a:defRPr sz="30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62" y="3792054"/>
            <a:ext cx="4911633" cy="910580"/>
          </a:xfrm>
          <a:prstGeom prst="rect">
            <a:avLst/>
          </a:prstGeom>
        </p:spPr>
        <p:txBody>
          <a:bodyPr>
            <a:normAutofit/>
          </a:bodyPr>
          <a:lstStyle>
            <a:lvl1pPr marL="0" indent="0">
              <a:buNone/>
              <a:defRPr sz="1500" b="0" i="0" spc="225">
                <a:solidFill>
                  <a:schemeClr val="tx1"/>
                </a:solidFill>
                <a:latin typeface="+mn-lt"/>
                <a:cs typeface="Calibri" panose="020F050202020403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28" y="3924306"/>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9"/>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20" y="408563"/>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0" y="5266961"/>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34" y="3407054"/>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Tree>
    <p:extLst>
      <p:ext uri="{BB962C8B-B14F-4D97-AF65-F5344CB8AC3E}">
        <p14:creationId xmlns:p14="http://schemas.microsoft.com/office/powerpoint/2010/main" val="4029771950"/>
      </p:ext>
    </p:extLst>
  </p:cSld>
  <p:clrMapOvr>
    <a:masterClrMapping/>
  </p:clrMapOvr>
  <p:transition spd="slow">
    <p:push/>
  </p:transition>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7" y="1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0" y="3633976"/>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35" y="18"/>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9" y="235732"/>
            <a:ext cx="657552" cy="484748"/>
          </a:xfrm>
          <a:prstGeom prst="rect">
            <a:avLst/>
          </a:prstGeom>
          <a:noFill/>
        </p:spPr>
        <p:txBody>
          <a:bodyPr wrap="none" rtlCol="0">
            <a:spAutoFit/>
          </a:bodyPr>
          <a:lstStyle/>
          <a:p>
            <a:pPr defTabSz="914400"/>
            <a:r>
              <a:rPr lang="en-US" sz="2550" b="1" dirty="0">
                <a:solidFill>
                  <a:srgbClr val="FFFFFF"/>
                </a:solidFill>
                <a:latin typeface="Arial Black" panose="020B0A04020102020204" pitchFamily="34" charset="0"/>
              </a:rPr>
              <a:t>FR</a:t>
            </a:r>
            <a:endParaRPr lang="en-IN" sz="2550"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97" y="209046"/>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29" name="Content Placeholder 2">
            <a:extLst>
              <a:ext uri="{FF2B5EF4-FFF2-40B4-BE49-F238E27FC236}">
                <a16:creationId xmlns:a16="http://schemas.microsoft.com/office/drawing/2014/main" id="{1FAE0C34-9220-45F0-9FC2-9FE7C994E7BD}"/>
              </a:ext>
            </a:extLst>
          </p:cNvPr>
          <p:cNvSpPr>
            <a:spLocks noGrp="1"/>
          </p:cNvSpPr>
          <p:nvPr>
            <p:ph idx="1"/>
          </p:nvPr>
        </p:nvSpPr>
        <p:spPr>
          <a:xfrm>
            <a:off x="518684" y="1671942"/>
            <a:ext cx="10835123" cy="450503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8190818"/>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7" y="1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0" y="3633976"/>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35" y="18"/>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9" y="235732"/>
            <a:ext cx="657552" cy="484748"/>
          </a:xfrm>
          <a:prstGeom prst="rect">
            <a:avLst/>
          </a:prstGeom>
          <a:noFill/>
        </p:spPr>
        <p:txBody>
          <a:bodyPr wrap="none" rtlCol="0">
            <a:spAutoFit/>
          </a:bodyPr>
          <a:lstStyle/>
          <a:p>
            <a:pPr defTabSz="914400"/>
            <a:r>
              <a:rPr lang="en-US" sz="2550" b="1" dirty="0">
                <a:solidFill>
                  <a:srgbClr val="FFFFFF"/>
                </a:solidFill>
                <a:latin typeface="Arial Black" panose="020B0A04020102020204" pitchFamily="34" charset="0"/>
              </a:rPr>
              <a:t>FR</a:t>
            </a:r>
            <a:endParaRPr lang="en-IN" sz="2550"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97" y="209046"/>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14" name="Content Placeholder 2">
            <a:extLst>
              <a:ext uri="{FF2B5EF4-FFF2-40B4-BE49-F238E27FC236}">
                <a16:creationId xmlns:a16="http://schemas.microsoft.com/office/drawing/2014/main" id="{217F9213-0142-420B-A84D-C5627A0C81E4}"/>
              </a:ext>
            </a:extLst>
          </p:cNvPr>
          <p:cNvSpPr>
            <a:spLocks noGrp="1"/>
          </p:cNvSpPr>
          <p:nvPr>
            <p:ph sz="half" idx="1"/>
          </p:nvPr>
        </p:nvSpPr>
        <p:spPr>
          <a:xfrm>
            <a:off x="529687" y="1651062"/>
            <a:ext cx="5181600" cy="452591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8014328B-D576-4B5C-A4AE-CF98318929FE}"/>
              </a:ext>
            </a:extLst>
          </p:cNvPr>
          <p:cNvSpPr>
            <a:spLocks noGrp="1"/>
          </p:cNvSpPr>
          <p:nvPr>
            <p:ph sz="half" idx="2"/>
          </p:nvPr>
        </p:nvSpPr>
        <p:spPr>
          <a:xfrm>
            <a:off x="6172200" y="1651062"/>
            <a:ext cx="5181600" cy="452591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8945131"/>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7" y="1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0" y="3633976"/>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35" y="18"/>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9" y="235732"/>
            <a:ext cx="657552" cy="484748"/>
          </a:xfrm>
          <a:prstGeom prst="rect">
            <a:avLst/>
          </a:prstGeom>
          <a:noFill/>
        </p:spPr>
        <p:txBody>
          <a:bodyPr wrap="none" rtlCol="0">
            <a:spAutoFit/>
          </a:bodyPr>
          <a:lstStyle/>
          <a:p>
            <a:pPr defTabSz="914400"/>
            <a:r>
              <a:rPr lang="en-US" sz="2550" b="1" dirty="0">
                <a:solidFill>
                  <a:srgbClr val="FFFFFF"/>
                </a:solidFill>
                <a:latin typeface="Arial Black" panose="020B0A04020102020204" pitchFamily="34" charset="0"/>
              </a:rPr>
              <a:t>FR</a:t>
            </a:r>
            <a:endParaRPr lang="en-IN" sz="2550"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97" y="209046"/>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18" name="Text Placeholder 2">
            <a:extLst>
              <a:ext uri="{FF2B5EF4-FFF2-40B4-BE49-F238E27FC236}">
                <a16:creationId xmlns:a16="http://schemas.microsoft.com/office/drawing/2014/main" id="{82BFF385-445D-4DBB-9773-F99669415884}"/>
              </a:ext>
            </a:extLst>
          </p:cNvPr>
          <p:cNvSpPr>
            <a:spLocks noGrp="1"/>
          </p:cNvSpPr>
          <p:nvPr>
            <p:ph type="body" idx="1"/>
          </p:nvPr>
        </p:nvSpPr>
        <p:spPr>
          <a:xfrm>
            <a:off x="518679" y="1681163"/>
            <a:ext cx="5382501" cy="823912"/>
          </a:xfrm>
          <a:prstGeom prst="rect">
            <a:avLst/>
          </a:prstGeom>
        </p:spPr>
        <p:txBody>
          <a:bodyPr anchor="b"/>
          <a:lstStyle>
            <a:lvl1pPr marL="0" indent="0">
              <a:buNone/>
              <a:defRPr lang="en-US" b="1" dirty="0">
                <a:solidFill>
                  <a:schemeClr val="bg1"/>
                </a:solidFill>
              </a:defRPr>
            </a:lvl1pPr>
          </a:lstStyle>
          <a:p>
            <a:pPr marL="171450" lvl="0" indent="-171450"/>
            <a:r>
              <a:rPr lang="en-US"/>
              <a:t>Click to edit Master text styles</a:t>
            </a:r>
          </a:p>
        </p:txBody>
      </p:sp>
      <p:sp>
        <p:nvSpPr>
          <p:cNvPr id="20" name="Text Placeholder 4">
            <a:extLst>
              <a:ext uri="{FF2B5EF4-FFF2-40B4-BE49-F238E27FC236}">
                <a16:creationId xmlns:a16="http://schemas.microsoft.com/office/drawing/2014/main" id="{311B1CFE-1B35-4B5C-B40A-DC5ADF211B5C}"/>
              </a:ext>
            </a:extLst>
          </p:cNvPr>
          <p:cNvSpPr>
            <a:spLocks noGrp="1"/>
          </p:cNvSpPr>
          <p:nvPr>
            <p:ph type="body" sz="quarter" idx="3"/>
          </p:nvPr>
        </p:nvSpPr>
        <p:spPr>
          <a:xfrm>
            <a:off x="6172217" y="1681163"/>
            <a:ext cx="5183188" cy="823912"/>
          </a:xfrm>
          <a:prstGeom prst="rect">
            <a:avLst/>
          </a:prstGeom>
        </p:spPr>
        <p:txBody>
          <a:bodyPr anchor="b"/>
          <a:lstStyle>
            <a:lvl1pPr marL="0" indent="0">
              <a:buNone/>
              <a:defRPr sz="18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1" name="Content Placeholder 5">
            <a:extLst>
              <a:ext uri="{FF2B5EF4-FFF2-40B4-BE49-F238E27FC236}">
                <a16:creationId xmlns:a16="http://schemas.microsoft.com/office/drawing/2014/main" id="{1CE840E8-D596-479D-AE97-E88F42DC1B13}"/>
              </a:ext>
            </a:extLst>
          </p:cNvPr>
          <p:cNvSpPr>
            <a:spLocks noGrp="1"/>
          </p:cNvSpPr>
          <p:nvPr>
            <p:ph sz="quarter" idx="4"/>
          </p:nvPr>
        </p:nvSpPr>
        <p:spPr>
          <a:xfrm>
            <a:off x="6172217" y="2505075"/>
            <a:ext cx="5183188" cy="36845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B9A68D25-B19E-4E84-B65D-596EE8382DAD}"/>
              </a:ext>
            </a:extLst>
          </p:cNvPr>
          <p:cNvSpPr>
            <a:spLocks noGrp="1"/>
          </p:cNvSpPr>
          <p:nvPr>
            <p:ph sz="half" idx="2"/>
          </p:nvPr>
        </p:nvSpPr>
        <p:spPr>
          <a:xfrm>
            <a:off x="518686" y="2505075"/>
            <a:ext cx="5391749" cy="36845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608332"/>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7"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7" y="3"/>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9"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28" y="3924306"/>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90" y="4374047"/>
            <a:ext cx="5311516" cy="1327031"/>
          </a:xfrm>
          <a:prstGeom prst="rect">
            <a:avLst/>
          </a:prstGeom>
        </p:spPr>
        <p:txBody>
          <a:bodyPr anchor="b">
            <a:normAutofit/>
          </a:bodyPr>
          <a:lstStyle>
            <a:lvl1pPr marL="0" indent="0" algn="r">
              <a:buFont typeface="Arial" panose="020B0604020202020204" pitchFamily="34" charset="0"/>
              <a:buNone/>
              <a:defRPr sz="3225"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0" y="4700033"/>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90" y="5701088"/>
            <a:ext cx="5311516" cy="931505"/>
          </a:xfrm>
          <a:prstGeom prst="rect">
            <a:avLst/>
          </a:prstGeom>
        </p:spPr>
        <p:txBody>
          <a:bodyPr/>
          <a:lstStyle>
            <a:lvl1pPr marL="0" indent="0" algn="r">
              <a:buFont typeface="Arial" panose="020B0604020202020204" pitchFamily="34" charse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4" name="Content Placeholder 2">
            <a:extLst>
              <a:ext uri="{FF2B5EF4-FFF2-40B4-BE49-F238E27FC236}">
                <a16:creationId xmlns:a16="http://schemas.microsoft.com/office/drawing/2014/main" id="{C9A1E80C-1A76-4D3E-92A1-846866867DE1}"/>
              </a:ext>
            </a:extLst>
          </p:cNvPr>
          <p:cNvSpPr>
            <a:spLocks noGrp="1"/>
          </p:cNvSpPr>
          <p:nvPr>
            <p:ph idx="1"/>
          </p:nvPr>
        </p:nvSpPr>
        <p:spPr>
          <a:xfrm>
            <a:off x="6161323" y="2290723"/>
            <a:ext cx="5803672" cy="4341863"/>
          </a:xfrm>
          <a:prstGeom prst="rect">
            <a:avLst/>
          </a:prstGeom>
        </p:spPr>
        <p:txBody>
          <a:bodyPr/>
          <a:lstStyle>
            <a:lvl1pPr>
              <a:defRPr sz="18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0988309"/>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7"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7" y="3"/>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9"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28" y="3924306"/>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90" y="4374047"/>
            <a:ext cx="5311516" cy="1327031"/>
          </a:xfrm>
          <a:prstGeom prst="rect">
            <a:avLst/>
          </a:prstGeom>
        </p:spPr>
        <p:txBody>
          <a:bodyPr anchor="b">
            <a:normAutofit/>
          </a:bodyPr>
          <a:lstStyle>
            <a:lvl1pPr marL="0" indent="0" algn="r">
              <a:buFont typeface="Arial" panose="020B0604020202020204" pitchFamily="34" charset="0"/>
              <a:buNone/>
              <a:defRPr sz="3225"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0" y="4700033"/>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90" y="5701088"/>
            <a:ext cx="5311516" cy="931505"/>
          </a:xfrm>
          <a:prstGeom prst="rect">
            <a:avLst/>
          </a:prstGeom>
        </p:spPr>
        <p:txBody>
          <a:bodyPr/>
          <a:lstStyle>
            <a:lvl1pPr marL="0" indent="0" algn="r">
              <a:buFont typeface="Arial" panose="020B0604020202020204" pitchFamily="34" charse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2" name="Picture Placeholder 2">
            <a:extLst>
              <a:ext uri="{FF2B5EF4-FFF2-40B4-BE49-F238E27FC236}">
                <a16:creationId xmlns:a16="http://schemas.microsoft.com/office/drawing/2014/main" id="{22728E0A-430E-4C6A-BF56-06FA8510F29F}"/>
              </a:ext>
            </a:extLst>
          </p:cNvPr>
          <p:cNvSpPr>
            <a:spLocks noGrp="1"/>
          </p:cNvSpPr>
          <p:nvPr>
            <p:ph type="pic" idx="1"/>
          </p:nvPr>
        </p:nvSpPr>
        <p:spPr>
          <a:xfrm>
            <a:off x="6249997" y="2271869"/>
            <a:ext cx="5715017" cy="436071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Tree>
    <p:extLst>
      <p:ext uri="{BB962C8B-B14F-4D97-AF65-F5344CB8AC3E}">
        <p14:creationId xmlns:p14="http://schemas.microsoft.com/office/powerpoint/2010/main" val="836820337"/>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7A5C384-78D0-4088-9411-AB6790574770}"/>
              </a:ext>
            </a:extLst>
          </p:cNvPr>
          <p:cNvSpPr/>
          <p:nvPr userDrawn="1"/>
        </p:nvSpPr>
        <p:spPr>
          <a:xfrm>
            <a:off x="7" y="1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8" name="TextBox 17">
            <a:extLst>
              <a:ext uri="{FF2B5EF4-FFF2-40B4-BE49-F238E27FC236}">
                <a16:creationId xmlns:a16="http://schemas.microsoft.com/office/drawing/2014/main" id="{CC52C5C1-EC33-44C1-9D54-A1058BBF1812}"/>
              </a:ext>
            </a:extLst>
          </p:cNvPr>
          <p:cNvSpPr txBox="1"/>
          <p:nvPr userDrawn="1"/>
        </p:nvSpPr>
        <p:spPr>
          <a:xfrm>
            <a:off x="11072379" y="235732"/>
            <a:ext cx="657552" cy="484748"/>
          </a:xfrm>
          <a:prstGeom prst="rect">
            <a:avLst/>
          </a:prstGeom>
          <a:noFill/>
        </p:spPr>
        <p:txBody>
          <a:bodyPr wrap="none" rtlCol="0">
            <a:spAutoFit/>
          </a:bodyPr>
          <a:lstStyle/>
          <a:p>
            <a:pPr defTabSz="914400"/>
            <a:r>
              <a:rPr lang="en-US" sz="2550" b="1" dirty="0">
                <a:solidFill>
                  <a:srgbClr val="FFFFFF"/>
                </a:solidFill>
                <a:latin typeface="Arial Black" panose="020B0A04020102020204" pitchFamily="34" charset="0"/>
              </a:rPr>
              <a:t>FR</a:t>
            </a:r>
            <a:endParaRPr lang="en-IN" sz="2550" b="1" dirty="0">
              <a:solidFill>
                <a:srgbClr val="FFFFFF"/>
              </a:solidFill>
              <a:latin typeface="Arial Black" panose="020B0A04020102020204" pitchFamily="34" charset="0"/>
            </a:endParaRPr>
          </a:p>
        </p:txBody>
      </p:sp>
      <p:grpSp>
        <p:nvGrpSpPr>
          <p:cNvPr id="26" name="Group 25">
            <a:extLst>
              <a:ext uri="{FF2B5EF4-FFF2-40B4-BE49-F238E27FC236}">
                <a16:creationId xmlns:a16="http://schemas.microsoft.com/office/drawing/2014/main" id="{8A0030CD-8C9E-4AA5-8C5D-F9B2EDB7E17A}"/>
              </a:ext>
            </a:extLst>
          </p:cNvPr>
          <p:cNvGrpSpPr/>
          <p:nvPr userDrawn="1"/>
        </p:nvGrpSpPr>
        <p:grpSpPr>
          <a:xfrm flipH="1">
            <a:off x="7561335" y="18"/>
            <a:ext cx="4831840" cy="3541007"/>
            <a:chOff x="-192127" y="-2"/>
            <a:chExt cx="4831840" cy="3367272"/>
          </a:xfrm>
        </p:grpSpPr>
        <p:sp>
          <p:nvSpPr>
            <p:cNvPr id="27" name="Diagonal Stripe 26">
              <a:extLst>
                <a:ext uri="{FF2B5EF4-FFF2-40B4-BE49-F238E27FC236}">
                  <a16:creationId xmlns:a16="http://schemas.microsoft.com/office/drawing/2014/main" id="{872EE65E-EE50-4A3E-861E-1D6C241CB8EA}"/>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3F3F3F"/>
                </a:solidFill>
              </a:endParaRPr>
            </a:p>
          </p:txBody>
        </p:sp>
        <p:cxnSp>
          <p:nvCxnSpPr>
            <p:cNvPr id="28" name="Straight Connector 27">
              <a:extLst>
                <a:ext uri="{FF2B5EF4-FFF2-40B4-BE49-F238E27FC236}">
                  <a16:creationId xmlns:a16="http://schemas.microsoft.com/office/drawing/2014/main" id="{E76AD1EF-E06C-4D3C-9693-26844D01C83C}"/>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Parallelogram 28">
              <a:extLst>
                <a:ext uri="{FF2B5EF4-FFF2-40B4-BE49-F238E27FC236}">
                  <a16:creationId xmlns:a16="http://schemas.microsoft.com/office/drawing/2014/main" id="{57D44C42-44C0-420A-A125-9B1A979D4F56}"/>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grpSp>
      <p:sp>
        <p:nvSpPr>
          <p:cNvPr id="30" name="Parallelogram 29">
            <a:extLst>
              <a:ext uri="{FF2B5EF4-FFF2-40B4-BE49-F238E27FC236}">
                <a16:creationId xmlns:a16="http://schemas.microsoft.com/office/drawing/2014/main" id="{406089BB-36DC-4E23-B215-527A8A18FCFB}"/>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sp>
        <p:nvSpPr>
          <p:cNvPr id="2" name="Footer Placeholder 1">
            <a:extLst>
              <a:ext uri="{FF2B5EF4-FFF2-40B4-BE49-F238E27FC236}">
                <a16:creationId xmlns:a16="http://schemas.microsoft.com/office/drawing/2014/main" id="{578C43A6-50C6-704E-BADC-6D83BADE7316}"/>
              </a:ext>
            </a:extLst>
          </p:cNvPr>
          <p:cNvSpPr>
            <a:spLocks noGrp="1"/>
          </p:cNvSpPr>
          <p:nvPr>
            <p:ph type="ftr" sz="quarter" idx="10"/>
          </p:nvPr>
        </p:nvSpPr>
        <p:spPr/>
        <p:txBody>
          <a:body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ED91439B-965F-3548-AF77-89501B24F600}"/>
              </a:ext>
            </a:extLst>
          </p:cNvPr>
          <p:cNvSpPr>
            <a:spLocks noGrp="1"/>
          </p:cNvSpPr>
          <p:nvPr>
            <p:ph type="sldNum" sz="quarter" idx="11"/>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Tree>
    <p:extLst>
      <p:ext uri="{BB962C8B-B14F-4D97-AF65-F5344CB8AC3E}">
        <p14:creationId xmlns:p14="http://schemas.microsoft.com/office/powerpoint/2010/main" val="407926020"/>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63" y="7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169" y="3634046"/>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89" y="78"/>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0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00" dirty="0">
                <a:solidFill>
                  <a:srgbClr val="FFFFFF"/>
                </a:solidFill>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434" y="235741"/>
            <a:ext cx="666710" cy="492394"/>
          </a:xfrm>
          <a:prstGeom prst="rect">
            <a:avLst/>
          </a:prstGeom>
          <a:noFill/>
        </p:spPr>
        <p:txBody>
          <a:bodyPr wrap="none" lIns="91212" tIns="45696" rIns="91212" bIns="45696" rtlCol="0">
            <a:spAutoFit/>
          </a:bodyPr>
          <a:lstStyle/>
          <a:p>
            <a:r>
              <a:rPr lang="en-US" sz="2600" b="1" dirty="0">
                <a:solidFill>
                  <a:srgbClr val="FFFFFF"/>
                </a:solidFill>
                <a:latin typeface="Arial Black" panose="020B0A04020102020204" pitchFamily="34" charset="0"/>
              </a:rPr>
              <a:t>FR</a:t>
            </a:r>
            <a:endParaRPr lang="en-IN" sz="2600"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algn="ctr"/>
            <a:endParaRPr lang="en-IN" sz="130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817" y="209236"/>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29" name="Content Placeholder 2">
            <a:extLst>
              <a:ext uri="{FF2B5EF4-FFF2-40B4-BE49-F238E27FC236}">
                <a16:creationId xmlns:a16="http://schemas.microsoft.com/office/drawing/2014/main" id="{1FAE0C34-9220-45F0-9FC2-9FE7C994E7BD}"/>
              </a:ext>
            </a:extLst>
          </p:cNvPr>
          <p:cNvSpPr>
            <a:spLocks noGrp="1"/>
          </p:cNvSpPr>
          <p:nvPr>
            <p:ph idx="1"/>
          </p:nvPr>
        </p:nvSpPr>
        <p:spPr>
          <a:xfrm>
            <a:off x="518739" y="1672045"/>
            <a:ext cx="10835123" cy="4505039"/>
          </a:xfrm>
          <a:prstGeom prst="rect">
            <a:avLst/>
          </a:prstGeom>
        </p:spPr>
        <p:txBody>
          <a:bodyPr lIns="91212" tIns="45696" rIns="91212" bIns="45696"/>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405893"/>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5BB0367-1AFD-4191-AB6F-E9815D136F63}"/>
              </a:ext>
            </a:extLst>
          </p:cNvPr>
          <p:cNvSpPr/>
          <p:nvPr userDrawn="1"/>
        </p:nvSpPr>
        <p:spPr>
          <a:xfrm>
            <a:off x="7" y="1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21" name="TextBox 20">
            <a:extLst>
              <a:ext uri="{FF2B5EF4-FFF2-40B4-BE49-F238E27FC236}">
                <a16:creationId xmlns:a16="http://schemas.microsoft.com/office/drawing/2014/main" id="{7E8A2C98-F26E-415A-B931-1B89CA46C1CF}"/>
              </a:ext>
            </a:extLst>
          </p:cNvPr>
          <p:cNvSpPr txBox="1"/>
          <p:nvPr userDrawn="1"/>
        </p:nvSpPr>
        <p:spPr>
          <a:xfrm>
            <a:off x="11072379" y="235732"/>
            <a:ext cx="657552" cy="484748"/>
          </a:xfrm>
          <a:prstGeom prst="rect">
            <a:avLst/>
          </a:prstGeom>
          <a:noFill/>
        </p:spPr>
        <p:txBody>
          <a:bodyPr wrap="none" rtlCol="0">
            <a:spAutoFit/>
          </a:bodyPr>
          <a:lstStyle/>
          <a:p>
            <a:pPr defTabSz="914400"/>
            <a:r>
              <a:rPr lang="en-US" sz="2550" b="1" dirty="0">
                <a:solidFill>
                  <a:srgbClr val="FFFFFF"/>
                </a:solidFill>
                <a:latin typeface="Arial Black" panose="020B0A04020102020204" pitchFamily="34" charset="0"/>
              </a:rPr>
              <a:t>FR</a:t>
            </a:r>
            <a:endParaRPr lang="en-IN" sz="2550" b="1" dirty="0">
              <a:solidFill>
                <a:srgbClr val="FFFFFF"/>
              </a:solidFill>
              <a:latin typeface="Arial Black" panose="020B0A04020102020204" pitchFamily="34" charset="0"/>
            </a:endParaRPr>
          </a:p>
        </p:txBody>
      </p:sp>
      <p:grpSp>
        <p:nvGrpSpPr>
          <p:cNvPr id="27" name="Group 26">
            <a:extLst>
              <a:ext uri="{FF2B5EF4-FFF2-40B4-BE49-F238E27FC236}">
                <a16:creationId xmlns:a16="http://schemas.microsoft.com/office/drawing/2014/main" id="{1B2FB48C-0C70-4DBE-B904-A134B6644DD3}"/>
              </a:ext>
            </a:extLst>
          </p:cNvPr>
          <p:cNvGrpSpPr/>
          <p:nvPr userDrawn="1"/>
        </p:nvGrpSpPr>
        <p:grpSpPr>
          <a:xfrm flipH="1">
            <a:off x="7561335" y="18"/>
            <a:ext cx="4831840" cy="3541007"/>
            <a:chOff x="-192127" y="-2"/>
            <a:chExt cx="4831840" cy="3367272"/>
          </a:xfrm>
        </p:grpSpPr>
        <p:sp>
          <p:nvSpPr>
            <p:cNvPr id="28" name="Diagonal Stripe 27">
              <a:extLst>
                <a:ext uri="{FF2B5EF4-FFF2-40B4-BE49-F238E27FC236}">
                  <a16:creationId xmlns:a16="http://schemas.microsoft.com/office/drawing/2014/main" id="{4F2E2158-1E6E-4E0D-BDAB-B20041C7361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3F3F3F"/>
                </a:solidFill>
              </a:endParaRPr>
            </a:p>
          </p:txBody>
        </p:sp>
        <p:cxnSp>
          <p:nvCxnSpPr>
            <p:cNvPr id="29" name="Straight Connector 28">
              <a:extLst>
                <a:ext uri="{FF2B5EF4-FFF2-40B4-BE49-F238E27FC236}">
                  <a16:creationId xmlns:a16="http://schemas.microsoft.com/office/drawing/2014/main" id="{626D62DB-3A5A-4DA1-BFA4-D9E58676E86A}"/>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5A729A7-3A5C-405C-AE06-180E7529E477}"/>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grpSp>
      <p:sp>
        <p:nvSpPr>
          <p:cNvPr id="31" name="Parallelogram 30">
            <a:extLst>
              <a:ext uri="{FF2B5EF4-FFF2-40B4-BE49-F238E27FC236}">
                <a16:creationId xmlns:a16="http://schemas.microsoft.com/office/drawing/2014/main" id="{41E23981-B12A-4AC3-A030-337BBBA5E45B}"/>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sp>
        <p:nvSpPr>
          <p:cNvPr id="2" name="Footer Placeholder 1">
            <a:extLst>
              <a:ext uri="{FF2B5EF4-FFF2-40B4-BE49-F238E27FC236}">
                <a16:creationId xmlns:a16="http://schemas.microsoft.com/office/drawing/2014/main" id="{CB69A007-934D-7A4B-9EFA-82044EF4DC33}"/>
              </a:ext>
            </a:extLst>
          </p:cNvPr>
          <p:cNvSpPr>
            <a:spLocks noGrp="1"/>
          </p:cNvSpPr>
          <p:nvPr>
            <p:ph type="ftr" sz="quarter" idx="10"/>
          </p:nvPr>
        </p:nvSpPr>
        <p:spPr/>
        <p:txBody>
          <a:body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5A154DC2-98C7-4D4B-A17A-AA4731217F17}"/>
              </a:ext>
            </a:extLst>
          </p:cNvPr>
          <p:cNvSpPr>
            <a:spLocks noGrp="1"/>
          </p:cNvSpPr>
          <p:nvPr>
            <p:ph type="sldNum" sz="quarter" idx="11"/>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4" name="Title 3">
            <a:extLst>
              <a:ext uri="{FF2B5EF4-FFF2-40B4-BE49-F238E27FC236}">
                <a16:creationId xmlns:a16="http://schemas.microsoft.com/office/drawing/2014/main" id="{64D604A2-C574-42DB-B0C4-99715CAA10A7}"/>
              </a:ext>
            </a:extLst>
          </p:cNvPr>
          <p:cNvSpPr>
            <a:spLocks noGrp="1"/>
          </p:cNvSpPr>
          <p:nvPr>
            <p:ph type="title"/>
          </p:nvPr>
        </p:nvSpPr>
        <p:spPr>
          <a:xfrm>
            <a:off x="518679" y="209029"/>
            <a:ext cx="8330184" cy="1147968"/>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28230435"/>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602879"/>
      </p:ext>
    </p:extLst>
  </p:cSld>
  <p:clrMapOvr>
    <a:masterClrMapping/>
  </p:clrMapOvr>
  <p:transition spd="slow">
    <p:push/>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1"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5" tIns="54412" rIns="108825" bIns="54412" rtlCol="0" anchor="ctr"/>
          <a:lstStyle/>
          <a:p>
            <a:pPr algn="ctr" defTabSz="1088284"/>
            <a:endParaRPr lang="en-IN" sz="160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1" y="0"/>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5" tIns="54412" rIns="108825" bIns="54412" rtlCol="0" anchor="ctr"/>
          <a:lstStyle/>
          <a:p>
            <a:pPr algn="ctr" defTabSz="1088284"/>
            <a:endParaRPr lang="en-IN" sz="160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63"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1683401" y="860952"/>
            <a:ext cx="4428522"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108850" tIns="54425" rIns="108850" bIns="54425" anchor="ctr">
            <a:noAutofit/>
          </a:bodyPr>
          <a:lstStyle>
            <a:lvl1pPr marL="0" indent="0" algn="ctr">
              <a:buNone/>
              <a:defRPr>
                <a:solidFill>
                  <a:schemeClr val="bg2"/>
                </a:solidFill>
              </a:defRPr>
            </a:lvl1pPr>
          </a:lstStyle>
          <a:p>
            <a:r>
              <a:rPr lang="en-US"/>
              <a:t>Click icon to add picture</a:t>
            </a:r>
            <a:endParaRPr lang="en-IN" dirty="0"/>
          </a:p>
        </p:txBody>
      </p: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30" y="3924302"/>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4" y="2006089"/>
            <a:ext cx="4853574" cy="1616252"/>
          </a:xfrm>
          <a:prstGeom prst="rect">
            <a:avLst/>
          </a:prstGeom>
        </p:spPr>
        <p:txBody>
          <a:bodyPr anchor="b">
            <a:normAutofit/>
          </a:bodyPr>
          <a:lstStyle>
            <a:lvl1pPr algn="l">
              <a:defRPr sz="3799"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17" y="3641062"/>
            <a:ext cx="4854339" cy="1257575"/>
          </a:xfrm>
          <a:prstGeom prst="rect">
            <a:avLst/>
          </a:prstGeom>
        </p:spPr>
        <p:txBody>
          <a:bodyPr lIns="108850" tIns="54425" rIns="108850" bIns="54425"/>
          <a:lstStyle>
            <a:lvl1pPr marL="0" indent="0" algn="l">
              <a:buNone/>
              <a:defRPr sz="2100" b="0" i="0" spc="268">
                <a:solidFill>
                  <a:schemeClr val="tx1"/>
                </a:solidFill>
                <a:latin typeface="+mn-lt"/>
                <a:cs typeface="Calibri" panose="020F0502020204030204" pitchFamily="34" charset="0"/>
              </a:defRPr>
            </a:lvl1pPr>
            <a:lvl2pPr marL="408106" indent="0" algn="ctr">
              <a:buNone/>
              <a:defRPr sz="1800"/>
            </a:lvl2pPr>
            <a:lvl3pPr marL="816213" indent="0" algn="ctr">
              <a:buNone/>
              <a:defRPr sz="1600"/>
            </a:lvl3pPr>
            <a:lvl4pPr marL="1224319" indent="0" algn="ctr">
              <a:buNone/>
              <a:defRPr sz="1400"/>
            </a:lvl4pPr>
            <a:lvl5pPr marL="1632426" indent="0" algn="ctr">
              <a:buNone/>
              <a:defRPr sz="1400"/>
            </a:lvl5pPr>
            <a:lvl6pPr marL="2040533" indent="0" algn="ctr">
              <a:buNone/>
              <a:defRPr sz="1400"/>
            </a:lvl6pPr>
            <a:lvl7pPr marL="2448639" indent="0" algn="ctr">
              <a:buNone/>
              <a:defRPr sz="1400"/>
            </a:lvl7pPr>
            <a:lvl8pPr marL="2856746" indent="0" algn="ctr">
              <a:buNone/>
              <a:defRPr sz="1400"/>
            </a:lvl8pPr>
            <a:lvl9pPr marL="3264852" indent="0" algn="ctr">
              <a:buNone/>
              <a:defRPr sz="14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86"/>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0884643"/>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1"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5" tIns="54412" rIns="108825" bIns="54412" rtlCol="0" anchor="ctr"/>
          <a:lstStyle/>
          <a:p>
            <a:pPr algn="ctr" defTabSz="1088284"/>
            <a:endParaRPr lang="en-IN" sz="1600" dirty="0">
              <a:solidFill>
                <a:srgbClr val="FFFFFF"/>
              </a:solidFill>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1" y="0"/>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5" tIns="54412" rIns="108825" bIns="54412" rtlCol="0" anchor="ctr"/>
          <a:lstStyle/>
          <a:p>
            <a:pPr algn="ctr" defTabSz="1088284"/>
            <a:endParaRPr lang="en-IN" sz="1600" dirty="0">
              <a:solidFill>
                <a:srgbClr val="FFFFFF"/>
              </a:solidFill>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24" y="3588178"/>
            <a:ext cx="3860162"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5" tIns="54412" rIns="108825" bIns="54412" rtlCol="0" anchor="ctr"/>
          <a:lstStyle/>
          <a:p>
            <a:pPr algn="ctr" defTabSz="1088284"/>
            <a:endParaRPr lang="en-IN" sz="1600" dirty="0">
              <a:solidFill>
                <a:srgbClr val="FFFFFF"/>
              </a:solidFill>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64" y="1010141"/>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906" y="1987487"/>
            <a:ext cx="4911633" cy="1789855"/>
          </a:xfrm>
          <a:prstGeom prst="rect">
            <a:avLst/>
          </a:prstGeom>
        </p:spPr>
        <p:txBody>
          <a:bodyPr anchor="b">
            <a:normAutofit/>
          </a:bodyPr>
          <a:lstStyle>
            <a:lvl1pPr>
              <a:defRPr sz="3599"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906" y="3792050"/>
            <a:ext cx="4911633" cy="910580"/>
          </a:xfrm>
          <a:prstGeom prst="rect">
            <a:avLst/>
          </a:prstGeom>
        </p:spPr>
        <p:txBody>
          <a:bodyPr lIns="108850" tIns="54425" rIns="108850" bIns="54425">
            <a:normAutofit/>
          </a:bodyPr>
          <a:lstStyle>
            <a:lvl1pPr marL="0" indent="0">
              <a:buNone/>
              <a:defRPr sz="1800" b="0" i="0" spc="268">
                <a:solidFill>
                  <a:schemeClr val="tx1"/>
                </a:solidFill>
                <a:latin typeface="+mn-lt"/>
                <a:cs typeface="Calibri" panose="020F0502020204030204" pitchFamily="34" charset="0"/>
              </a:defRPr>
            </a:lvl1pPr>
            <a:lvl2pPr marL="408106" indent="0">
              <a:buNone/>
              <a:defRPr sz="1800">
                <a:solidFill>
                  <a:schemeClr val="tx1">
                    <a:tint val="75000"/>
                  </a:schemeClr>
                </a:solidFill>
              </a:defRPr>
            </a:lvl2pPr>
            <a:lvl3pPr marL="816213" indent="0">
              <a:buNone/>
              <a:defRPr sz="1600">
                <a:solidFill>
                  <a:schemeClr val="tx1">
                    <a:tint val="75000"/>
                  </a:schemeClr>
                </a:solidFill>
              </a:defRPr>
            </a:lvl3pPr>
            <a:lvl4pPr marL="1224319" indent="0">
              <a:buNone/>
              <a:defRPr sz="1400">
                <a:solidFill>
                  <a:schemeClr val="tx1">
                    <a:tint val="75000"/>
                  </a:schemeClr>
                </a:solidFill>
              </a:defRPr>
            </a:lvl4pPr>
            <a:lvl5pPr marL="1632426" indent="0">
              <a:buNone/>
              <a:defRPr sz="1400">
                <a:solidFill>
                  <a:schemeClr val="tx1">
                    <a:tint val="75000"/>
                  </a:schemeClr>
                </a:solidFill>
              </a:defRPr>
            </a:lvl5pPr>
            <a:lvl6pPr marL="2040533" indent="0">
              <a:buNone/>
              <a:defRPr sz="1400">
                <a:solidFill>
                  <a:schemeClr val="tx1">
                    <a:tint val="75000"/>
                  </a:schemeClr>
                </a:solidFill>
              </a:defRPr>
            </a:lvl6pPr>
            <a:lvl7pPr marL="2448639" indent="0">
              <a:buNone/>
              <a:defRPr sz="1400">
                <a:solidFill>
                  <a:schemeClr val="tx1">
                    <a:tint val="75000"/>
                  </a:schemeClr>
                </a:solidFill>
              </a:defRPr>
            </a:lvl7pPr>
            <a:lvl8pPr marL="2856746" indent="0">
              <a:buNone/>
              <a:defRPr sz="1400">
                <a:solidFill>
                  <a:schemeClr val="tx1">
                    <a:tint val="75000"/>
                  </a:schemeClr>
                </a:solidFill>
              </a:defRPr>
            </a:lvl8pPr>
            <a:lvl9pPr marL="3264852" indent="0">
              <a:buNone/>
              <a:defRPr sz="14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30" y="3924302"/>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54"/>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619" tIns="40810" rIns="81619" bIns="40810" numCol="1" spcCol="0" rtlCol="0" fromWordArt="0" anchor="ctr" anchorCtr="0" forceAA="0" compatLnSpc="1">
            <a:prstTxWarp prst="textNoShape">
              <a:avLst/>
            </a:prstTxWarp>
            <a:noAutofit/>
          </a:bodyPr>
          <a:lstStyle/>
          <a:p>
            <a:pPr algn="ctr" defTabSz="1088284"/>
            <a:endParaRPr lang="en-IN" sz="1600" dirty="0">
              <a:solidFill>
                <a:srgbClr val="FFFFFF"/>
              </a:solidFill>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56" y="408565"/>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1683401" y="860952"/>
            <a:ext cx="4428522"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108850" tIns="54425" rIns="108850" bIns="54425" anchor="ctr">
            <a:noAutofit/>
          </a:bodyPr>
          <a:lstStyle>
            <a:lvl1pPr marL="0" indent="0" algn="ctr">
              <a:buNone/>
              <a:defRPr>
                <a:solidFill>
                  <a:schemeClr val="bg2"/>
                </a:solidFill>
              </a:defRPr>
            </a:lvl1pPr>
          </a:lstStyle>
          <a:p>
            <a:r>
              <a:rPr lang="en-US"/>
              <a:t>Click icon to add picture</a:t>
            </a:r>
            <a:endParaRPr lang="en-IN" dirty="0"/>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7014"/>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26" y="3407048"/>
            <a:ext cx="1438398"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5" tIns="54412" rIns="108825" bIns="54412" rtlCol="0" anchor="ctr"/>
          <a:lstStyle/>
          <a:p>
            <a:pPr algn="ctr" defTabSz="1088284"/>
            <a:endParaRPr lang="en-IN" sz="1600" dirty="0">
              <a:solidFill>
                <a:srgbClr val="FFFFFF"/>
              </a:solidFill>
            </a:endParaRPr>
          </a:p>
        </p:txBody>
      </p:sp>
    </p:spTree>
    <p:extLst>
      <p:ext uri="{BB962C8B-B14F-4D97-AF65-F5344CB8AC3E}">
        <p14:creationId xmlns:p14="http://schemas.microsoft.com/office/powerpoint/2010/main" val="209016736"/>
      </p:ext>
    </p:extLst>
  </p:cSld>
  <p:clrMapOvr>
    <a:masterClrMapping/>
  </p:clrMapOvr>
  <p:transition spd="slow">
    <p:push/>
  </p:transition>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xt Layout 01">
    <p:spTree>
      <p:nvGrpSpPr>
        <p:cNvPr id="1" name=""/>
        <p:cNvGrpSpPr/>
        <p:nvPr/>
      </p:nvGrpSpPr>
      <p:grpSpPr>
        <a:xfrm>
          <a:off x="0" y="0"/>
          <a:ext cx="0" cy="0"/>
          <a:chOff x="0" y="0"/>
          <a:chExt cx="0" cy="0"/>
        </a:xfrm>
      </p:grpSpPr>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80" y="3129599"/>
            <a:ext cx="4942829" cy="2958275"/>
          </a:xfrm>
          <a:prstGeom prst="rect">
            <a:avLst/>
          </a:prstGeom>
        </p:spPr>
        <p:txBody>
          <a:bodyPr lIns="108850" tIns="54425" rIns="108850" bIns="54425">
            <a:normAutofit/>
          </a:bodyPr>
          <a:lstStyle>
            <a:lvl1pPr>
              <a:buClr>
                <a:schemeClr val="accent2"/>
              </a:buClr>
              <a:defRPr sz="2100">
                <a:solidFill>
                  <a:schemeClr val="tx1"/>
                </a:solidFill>
              </a:defRPr>
            </a:lvl1pPr>
            <a:lvl2pPr>
              <a:buClr>
                <a:schemeClr val="accent2"/>
              </a:buClr>
              <a:defRPr sz="1800">
                <a:solidFill>
                  <a:schemeClr val="tx1"/>
                </a:solidFill>
              </a:defRPr>
            </a:lvl2pPr>
            <a:lvl3pPr>
              <a:buClr>
                <a:schemeClr val="accent2"/>
              </a:buClr>
              <a:defRPr sz="1600">
                <a:solidFill>
                  <a:schemeClr val="tx1"/>
                </a:solidFill>
              </a:defRPr>
            </a:lvl3pPr>
            <a:lvl4pPr>
              <a:buClr>
                <a:schemeClr val="accent2"/>
              </a:buClr>
              <a:defRPr sz="1400">
                <a:solidFill>
                  <a:schemeClr val="tx1"/>
                </a:solidFill>
              </a:defRPr>
            </a:lvl4pPr>
            <a:lvl5pPr>
              <a:buClr>
                <a:schemeClr val="accent2"/>
              </a:buCl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4" name="Right Triangle 23">
            <a:extLst>
              <a:ext uri="{FF2B5EF4-FFF2-40B4-BE49-F238E27FC236}">
                <a16:creationId xmlns:a16="http://schemas.microsoft.com/office/drawing/2014/main" id="{BD6ACE60-499D-41AB-89C4-D537D7C3D22A}"/>
              </a:ext>
            </a:extLst>
          </p:cNvPr>
          <p:cNvSpPr/>
          <p:nvPr userDrawn="1"/>
        </p:nvSpPr>
        <p:spPr>
          <a:xfrm flipH="1" flipV="1">
            <a:off x="1839686" y="-3"/>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5" tIns="54412" rIns="108825" bIns="54412" rtlCol="0" anchor="ctr"/>
          <a:lstStyle/>
          <a:p>
            <a:pPr algn="ctr" defTabSz="1088284"/>
            <a:endParaRPr lang="en-IN" sz="1600" dirty="0">
              <a:solidFill>
                <a:srgbClr val="FFFFFF"/>
              </a:solidFill>
            </a:endParaRPr>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194" y="-5"/>
            <a:ext cx="4121150" cy="1308105"/>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619" tIns="40810" rIns="81619" bIns="40810" numCol="1" spcCol="0" rtlCol="0" fromWordArt="0" anchor="ctr" anchorCtr="0" forceAA="0" compatLnSpc="1">
            <a:prstTxWarp prst="textNoShape">
              <a:avLst/>
            </a:prstTxWarp>
            <a:noAutofit/>
          </a:bodyPr>
          <a:lstStyle/>
          <a:p>
            <a:pPr algn="ctr" defTabSz="1088284"/>
            <a:endParaRPr lang="en-IN" sz="1600" dirty="0">
              <a:solidFill>
                <a:srgbClr val="FFFFFF"/>
              </a:solidFill>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6375441" y="5047079"/>
            <a:ext cx="1524574" cy="18034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436" y="2496174"/>
            <a:ext cx="7342631" cy="608895"/>
          </a:xfrm>
          <a:prstGeom prst="rect">
            <a:avLst/>
          </a:prstGeom>
        </p:spPr>
        <p:txBody>
          <a:bodyPr lIns="108850" tIns="54425" rIns="108850" bIns="54425"/>
          <a:lstStyle>
            <a:lvl1pPr marL="0" indent="0">
              <a:buNone/>
              <a:defRPr sz="1800" spc="268">
                <a:solidFill>
                  <a:schemeClr val="bg2">
                    <a:lumMod val="50000"/>
                  </a:schemeClr>
                </a:solidFill>
              </a:defRPr>
            </a:lvl1pPr>
            <a:lvl2pPr marL="408106" indent="0">
              <a:buNone/>
              <a:defRPr/>
            </a:lvl2pPr>
          </a:lstStyle>
          <a:p>
            <a:pPr lvl="0"/>
            <a:r>
              <a:rPr lang="en-US" dirty="0"/>
              <a:t>CLICK TO SUBTITLE STYLE</a:t>
            </a:r>
          </a:p>
        </p:txBody>
      </p:sp>
      <p:sp>
        <p:nvSpPr>
          <p:cNvPr id="2" name="Title 1" title="Titl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531440" y="1241120"/>
            <a:ext cx="7342623" cy="1215567"/>
          </a:xfrm>
          <a:prstGeom prst="rect">
            <a:avLst/>
          </a:prstGeom>
        </p:spPr>
        <p:txBody>
          <a:bodyPr anchor="b">
            <a:normAutofit/>
          </a:bodyPr>
          <a:lstStyle>
            <a:lvl1pPr>
              <a:defRPr sz="3899" b="1">
                <a:solidFill>
                  <a:schemeClr val="accent1"/>
                </a:solidFill>
              </a:defRPr>
            </a:lvl1pPr>
          </a:lstStyle>
          <a:p>
            <a:r>
              <a:rPr lang="en-US" dirty="0"/>
              <a:t>Click to Edit </a:t>
            </a:r>
            <a:br>
              <a:rPr lang="en-US" dirty="0"/>
            </a:br>
            <a:r>
              <a:rPr lang="en-US" dirty="0"/>
              <a:t>Master Title Style </a:t>
            </a:r>
            <a:endParaRPr lang="en-IN" dirty="0"/>
          </a:p>
        </p:txBody>
      </p:sp>
      <p:sp>
        <p:nvSpPr>
          <p:cNvPr id="15" name="Picture Placeholder 14">
            <a:extLst>
              <a:ext uri="{FF2B5EF4-FFF2-40B4-BE49-F238E27FC236}">
                <a16:creationId xmlns:a16="http://schemas.microsoft.com/office/drawing/2014/main" id="{FE1FADFB-0A3D-40F7-9B40-368DECD971E1}"/>
              </a:ext>
            </a:extLst>
          </p:cNvPr>
          <p:cNvSpPr>
            <a:spLocks noGrp="1"/>
          </p:cNvSpPr>
          <p:nvPr>
            <p:ph type="pic" sz="quarter" idx="10"/>
          </p:nvPr>
        </p:nvSpPr>
        <p:spPr>
          <a:xfrm>
            <a:off x="6604000" y="4"/>
            <a:ext cx="5588000" cy="687224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chemeClr val="bg1">
              <a:lumMod val="85000"/>
            </a:schemeClr>
          </a:solidFill>
        </p:spPr>
        <p:txBody>
          <a:bodyPr wrap="square" lIns="108850" tIns="54425" rIns="108850" bIns="54425" anchor="ctr">
            <a:noAutofit/>
          </a:bodyPr>
          <a:lstStyle>
            <a:lvl1pPr marL="0" indent="0" algn="ctr">
              <a:buNone/>
              <a:defRPr>
                <a:solidFill>
                  <a:schemeClr val="bg1"/>
                </a:solidFill>
              </a:defRPr>
            </a:lvl1pPr>
          </a:lstStyle>
          <a:p>
            <a:r>
              <a:rPr lang="en-US"/>
              <a:t>Click icon to add picture</a:t>
            </a:r>
            <a:endParaRPr lang="en-IN" dirty="0"/>
          </a:p>
        </p:txBody>
      </p:sp>
      <p:sp>
        <p:nvSpPr>
          <p:cNvPr id="4" name="Footer Placeholder 3">
            <a:extLst>
              <a:ext uri="{FF2B5EF4-FFF2-40B4-BE49-F238E27FC236}">
                <a16:creationId xmlns:a16="http://schemas.microsoft.com/office/drawing/2014/main" id="{5ADB14A5-A767-774C-85B8-68EF914689F6}"/>
              </a:ext>
            </a:extLst>
          </p:cNvPr>
          <p:cNvSpPr>
            <a:spLocks noGrp="1"/>
          </p:cNvSpPr>
          <p:nvPr>
            <p:ph type="ftr" sz="quarter" idx="14"/>
          </p:nvPr>
        </p:nvSpPr>
        <p:spPr/>
        <p:txBody>
          <a:bodyPr/>
          <a:lstStyle/>
          <a:p>
            <a:r>
              <a:rPr lang="en-IN" dirty="0">
                <a:solidFill>
                  <a:srgbClr val="A5A5A5"/>
                </a:solidFill>
              </a:rPr>
              <a:t>Add a footer</a:t>
            </a:r>
          </a:p>
        </p:txBody>
      </p:sp>
      <p:sp>
        <p:nvSpPr>
          <p:cNvPr id="6" name="Slide Number Placeholder 5">
            <a:extLst>
              <a:ext uri="{FF2B5EF4-FFF2-40B4-BE49-F238E27FC236}">
                <a16:creationId xmlns:a16="http://schemas.microsoft.com/office/drawing/2014/main" id="{D4B9B51B-EAA9-4B4D-A4F6-470CD95DAA79}"/>
              </a:ext>
            </a:extLst>
          </p:cNvPr>
          <p:cNvSpPr>
            <a:spLocks noGrp="1"/>
          </p:cNvSpPr>
          <p:nvPr>
            <p:ph type="sldNum" sz="quarter" idx="15"/>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Tree>
    <p:extLst>
      <p:ext uri="{BB962C8B-B14F-4D97-AF65-F5344CB8AC3E}">
        <p14:creationId xmlns:p14="http://schemas.microsoft.com/office/powerpoint/2010/main" val="2970071332"/>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xt Layout 02">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805F1696-7D6B-4055-94C3-E4C179F63596}"/>
              </a:ext>
            </a:extLst>
          </p:cNvPr>
          <p:cNvSpPr/>
          <p:nvPr userDrawn="1"/>
        </p:nvSpPr>
        <p:spPr>
          <a:xfrm flipH="1" flipV="1">
            <a:off x="1839686" y="-3"/>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5" tIns="54412" rIns="108825" bIns="54412" rtlCol="0" anchor="ctr"/>
          <a:lstStyle/>
          <a:p>
            <a:pPr algn="ctr" defTabSz="1088284"/>
            <a:endParaRPr lang="en-IN" sz="1600" dirty="0">
              <a:solidFill>
                <a:srgbClr val="FFFFFF"/>
              </a:solidFill>
            </a:endParaRPr>
          </a:p>
        </p:txBody>
      </p:sp>
      <p:sp>
        <p:nvSpPr>
          <p:cNvPr id="18" name="Picture Placeholder 17">
            <a:extLst>
              <a:ext uri="{FF2B5EF4-FFF2-40B4-BE49-F238E27FC236}">
                <a16:creationId xmlns:a16="http://schemas.microsoft.com/office/drawing/2014/main" id="{8B9EC3A9-7039-403A-9414-429521308AE7}"/>
              </a:ext>
            </a:extLst>
          </p:cNvPr>
          <p:cNvSpPr>
            <a:spLocks noGrp="1"/>
          </p:cNvSpPr>
          <p:nvPr>
            <p:ph type="pic" sz="quarter" idx="14"/>
          </p:nvPr>
        </p:nvSpPr>
        <p:spPr>
          <a:xfrm>
            <a:off x="6170181" y="1435105"/>
            <a:ext cx="6021821" cy="5422900"/>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chemeClr val="bg1">
              <a:lumMod val="85000"/>
            </a:schemeClr>
          </a:solidFill>
        </p:spPr>
        <p:txBody>
          <a:bodyPr wrap="square" lIns="108850" tIns="54425" rIns="544251" bIns="54425" anchor="ctr">
            <a:noAutofit/>
          </a:bodyPr>
          <a:lstStyle>
            <a:lvl1pPr marL="0" indent="0" algn="r">
              <a:buNone/>
              <a:defRPr>
                <a:solidFill>
                  <a:schemeClr val="tx1"/>
                </a:solidFill>
              </a:defRPr>
            </a:lvl1pPr>
          </a:lstStyle>
          <a:p>
            <a:r>
              <a:rPr lang="en-US"/>
              <a:t>Click icon to add picture</a:t>
            </a:r>
            <a:endParaRPr lang="en-IN" dirty="0"/>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80" y="3129599"/>
            <a:ext cx="4942829" cy="2958275"/>
          </a:xfrm>
          <a:prstGeom prst="rect">
            <a:avLst/>
          </a:prstGeom>
        </p:spPr>
        <p:txBody>
          <a:bodyPr lIns="108850" tIns="54425" rIns="108850" bIns="54425">
            <a:normAutofit/>
          </a:bodyPr>
          <a:lstStyle>
            <a:lvl1pPr>
              <a:buClr>
                <a:schemeClr val="accent2"/>
              </a:buClr>
              <a:defRPr sz="2100">
                <a:solidFill>
                  <a:schemeClr val="tx1"/>
                </a:solidFill>
              </a:defRPr>
            </a:lvl1pPr>
            <a:lvl2pPr>
              <a:buClr>
                <a:schemeClr val="accent2"/>
              </a:buClr>
              <a:defRPr sz="1800">
                <a:solidFill>
                  <a:schemeClr val="tx1"/>
                </a:solidFill>
              </a:defRPr>
            </a:lvl2pPr>
            <a:lvl3pPr>
              <a:buClr>
                <a:schemeClr val="accent2"/>
              </a:buClr>
              <a:defRPr sz="1600">
                <a:solidFill>
                  <a:schemeClr val="tx1"/>
                </a:solidFill>
              </a:defRPr>
            </a:lvl3pPr>
            <a:lvl4pPr>
              <a:buClr>
                <a:schemeClr val="accent2"/>
              </a:buClr>
              <a:defRPr sz="1400">
                <a:solidFill>
                  <a:schemeClr val="tx1"/>
                </a:solidFill>
              </a:defRPr>
            </a:lvl4pPr>
            <a:lvl5pPr>
              <a:buClr>
                <a:schemeClr val="accent2"/>
              </a:buCl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194" y="-5"/>
            <a:ext cx="4121150" cy="1308105"/>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619" tIns="40810" rIns="81619" bIns="40810" numCol="1" spcCol="0" rtlCol="0" fromWordArt="0" anchor="ctr" anchorCtr="0" forceAA="0" compatLnSpc="1">
            <a:prstTxWarp prst="textNoShape">
              <a:avLst/>
            </a:prstTxWarp>
            <a:noAutofit/>
          </a:bodyPr>
          <a:lstStyle/>
          <a:p>
            <a:pPr algn="ctr" defTabSz="1088284"/>
            <a:endParaRPr lang="en-IN" sz="1600" dirty="0">
              <a:solidFill>
                <a:srgbClr val="FFFFFF"/>
              </a:solidFill>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10352316" y="1185457"/>
            <a:ext cx="1839685" cy="16339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80" y="2496174"/>
            <a:ext cx="7342622" cy="608895"/>
          </a:xfrm>
          <a:prstGeom prst="rect">
            <a:avLst/>
          </a:prstGeom>
        </p:spPr>
        <p:txBody>
          <a:bodyPr lIns="108850" tIns="54425" rIns="108850" bIns="54425"/>
          <a:lstStyle>
            <a:lvl1pPr marL="0" indent="0">
              <a:buNone/>
              <a:defRPr sz="1800" spc="268">
                <a:solidFill>
                  <a:schemeClr val="bg2">
                    <a:lumMod val="50000"/>
                  </a:schemeClr>
                </a:solidFill>
              </a:defRPr>
            </a:lvl1pPr>
            <a:lvl2pPr marL="408106" indent="0">
              <a:buNone/>
              <a:defRPr/>
            </a:lvl2pPr>
          </a:lstStyle>
          <a:p>
            <a:pPr lvl="0"/>
            <a:r>
              <a:rPr lang="en-US" dirty="0"/>
              <a:t>CLICK TO SUBTITLE STYLE</a:t>
            </a:r>
          </a:p>
        </p:txBody>
      </p:sp>
      <p:sp>
        <p:nvSpPr>
          <p:cNvPr id="19" name="Title 1" title="Title ">
            <a:extLst>
              <a:ext uri="{FF2B5EF4-FFF2-40B4-BE49-F238E27FC236}">
                <a16:creationId xmlns:a16="http://schemas.microsoft.com/office/drawing/2014/main" id="{2DB9D671-9FC8-4306-96B7-D9D585694B83}"/>
              </a:ext>
            </a:extLst>
          </p:cNvPr>
          <p:cNvSpPr>
            <a:spLocks noGrp="1"/>
          </p:cNvSpPr>
          <p:nvPr>
            <p:ph type="title" hasCustomPrompt="1"/>
          </p:nvPr>
        </p:nvSpPr>
        <p:spPr>
          <a:xfrm>
            <a:off x="531440" y="1241120"/>
            <a:ext cx="7342623" cy="1215567"/>
          </a:xfrm>
          <a:prstGeom prst="rect">
            <a:avLst/>
          </a:prstGeom>
        </p:spPr>
        <p:txBody>
          <a:bodyPr anchor="b">
            <a:normAutofit/>
          </a:bodyPr>
          <a:lstStyle>
            <a:lvl1pPr>
              <a:defRPr sz="3899" b="1">
                <a:solidFill>
                  <a:schemeClr val="accent1"/>
                </a:solidFill>
              </a:defRPr>
            </a:lvl1pPr>
          </a:lstStyle>
          <a:p>
            <a:r>
              <a:rPr lang="en-US" dirty="0"/>
              <a:t>Click to Edit </a:t>
            </a:r>
            <a:br>
              <a:rPr lang="en-US" dirty="0"/>
            </a:br>
            <a:r>
              <a:rPr lang="en-US" dirty="0"/>
              <a:t>Master Title Style </a:t>
            </a:r>
            <a:endParaRPr lang="en-IN" dirty="0"/>
          </a:p>
        </p:txBody>
      </p:sp>
      <p:sp>
        <p:nvSpPr>
          <p:cNvPr id="2" name="Footer Placeholder 1">
            <a:extLst>
              <a:ext uri="{FF2B5EF4-FFF2-40B4-BE49-F238E27FC236}">
                <a16:creationId xmlns:a16="http://schemas.microsoft.com/office/drawing/2014/main" id="{6E55A0B9-F639-8643-9C4D-B93B8EE21A79}"/>
              </a:ext>
            </a:extLst>
          </p:cNvPr>
          <p:cNvSpPr>
            <a:spLocks noGrp="1"/>
          </p:cNvSpPr>
          <p:nvPr>
            <p:ph type="ftr" sz="quarter" idx="15"/>
          </p:nvPr>
        </p:nvSpPr>
        <p:spPr/>
        <p:txBody>
          <a:bodyPr/>
          <a:lstStyle/>
          <a:p>
            <a:r>
              <a:rPr lang="en-IN" dirty="0">
                <a:solidFill>
                  <a:srgbClr val="A5A5A5"/>
                </a:solidFill>
              </a:rPr>
              <a:t>Add a footer</a:t>
            </a:r>
          </a:p>
        </p:txBody>
      </p:sp>
      <p:sp>
        <p:nvSpPr>
          <p:cNvPr id="4" name="Slide Number Placeholder 3">
            <a:extLst>
              <a:ext uri="{FF2B5EF4-FFF2-40B4-BE49-F238E27FC236}">
                <a16:creationId xmlns:a16="http://schemas.microsoft.com/office/drawing/2014/main" id="{D0C29282-8AC7-494D-9A8E-A26C7F69948F}"/>
              </a:ext>
            </a:extLst>
          </p:cNvPr>
          <p:cNvSpPr>
            <a:spLocks noGrp="1"/>
          </p:cNvSpPr>
          <p:nvPr>
            <p:ph type="sldNum" sz="quarter" idx="16"/>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15" name="TextBox 14">
            <a:extLst>
              <a:ext uri="{FF2B5EF4-FFF2-40B4-BE49-F238E27FC236}">
                <a16:creationId xmlns:a16="http://schemas.microsoft.com/office/drawing/2014/main" id="{5E24A5A7-66A2-7F43-9A7A-5E13F74F8C0E}"/>
              </a:ext>
            </a:extLst>
          </p:cNvPr>
          <p:cNvSpPr txBox="1"/>
          <p:nvPr userDrawn="1"/>
        </p:nvSpPr>
        <p:spPr>
          <a:xfrm>
            <a:off x="11072378" y="235732"/>
            <a:ext cx="776169" cy="571446"/>
          </a:xfrm>
          <a:prstGeom prst="rect">
            <a:avLst/>
          </a:prstGeom>
          <a:noFill/>
        </p:spPr>
        <p:txBody>
          <a:bodyPr wrap="none" lIns="108825" tIns="54412" rIns="108825" bIns="54412" rtlCol="0">
            <a:spAutoFit/>
          </a:bodyPr>
          <a:lstStyle/>
          <a:p>
            <a:pPr defTabSz="1088284"/>
            <a:r>
              <a:rPr lang="en-US" sz="2999" b="1" dirty="0">
                <a:solidFill>
                  <a:srgbClr val="FFFFFF"/>
                </a:solidFill>
                <a:latin typeface="Arial Black" panose="020B0A04020102020204" pitchFamily="34" charset="0"/>
              </a:rPr>
              <a:t>FR</a:t>
            </a:r>
            <a:endParaRPr lang="en-IN" sz="2999" b="1" dirty="0">
              <a:solidFill>
                <a:srgbClr val="FFFFFF"/>
              </a:solidFill>
              <a:latin typeface="Arial Black" panose="020B0A04020102020204" pitchFamily="34" charset="0"/>
            </a:endParaRPr>
          </a:p>
        </p:txBody>
      </p:sp>
    </p:spTree>
    <p:extLst>
      <p:ext uri="{BB962C8B-B14F-4D97-AF65-F5344CB8AC3E}">
        <p14:creationId xmlns:p14="http://schemas.microsoft.com/office/powerpoint/2010/main" val="1570563397"/>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1" y="16"/>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5" tIns="54412" rIns="108825" bIns="54412" rtlCol="0" anchor="ctr"/>
          <a:lstStyle/>
          <a:p>
            <a:pPr algn="ctr" defTabSz="1088284"/>
            <a:endParaRPr lang="en-IN" sz="160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4024"/>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9" y="18"/>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84"/>
              <a:endParaRPr lang="en-IN" sz="160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84"/>
              <a:endParaRPr lang="en-IN" sz="1600" dirty="0">
                <a:solidFill>
                  <a:srgbClr val="FFFFFF"/>
                </a:solidFill>
              </a:endParaRPr>
            </a:p>
          </p:txBody>
        </p: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698" y="2104891"/>
            <a:ext cx="5475291" cy="781188"/>
          </a:xfrm>
          <a:prstGeom prst="rect">
            <a:avLst/>
          </a:prstGeom>
        </p:spPr>
        <p:txBody>
          <a:bodyPr lIns="108850" tIns="54425" rIns="108850" bIns="54425" anchor="b">
            <a:normAutofit/>
          </a:bodyPr>
          <a:lstStyle>
            <a:lvl1pPr marL="0" indent="0">
              <a:lnSpc>
                <a:spcPct val="100000"/>
              </a:lnSpc>
              <a:spcBef>
                <a:spcPts val="0"/>
              </a:spcBef>
              <a:buNone/>
              <a:defRPr sz="2500" b="1">
                <a:solidFill>
                  <a:schemeClr val="accent2"/>
                </a:solidFill>
              </a:defRPr>
            </a:lvl1pPr>
            <a:lvl2pPr marL="408106" indent="0">
              <a:buNone/>
              <a:defRPr sz="1800" b="1"/>
            </a:lvl2pPr>
            <a:lvl3pPr marL="816213" indent="0">
              <a:buNone/>
              <a:defRPr sz="1600" b="1"/>
            </a:lvl3pPr>
            <a:lvl4pPr marL="1224319" indent="0">
              <a:buNone/>
              <a:defRPr sz="1400" b="1"/>
            </a:lvl4pPr>
            <a:lvl5pPr marL="1632426" indent="0">
              <a:buNone/>
              <a:defRPr sz="1400" b="1"/>
            </a:lvl5pPr>
            <a:lvl6pPr marL="2040533" indent="0">
              <a:buNone/>
              <a:defRPr sz="1400" b="1"/>
            </a:lvl6pPr>
            <a:lvl7pPr marL="2448639" indent="0">
              <a:buNone/>
              <a:defRPr sz="1400" b="1"/>
            </a:lvl7pPr>
            <a:lvl8pPr marL="2856746" indent="0">
              <a:buNone/>
              <a:defRPr sz="1400" b="1"/>
            </a:lvl8pPr>
            <a:lvl9pPr marL="3264852" indent="0">
              <a:buNone/>
              <a:defRPr sz="1400" b="1"/>
            </a:lvl9pPr>
          </a:lstStyle>
          <a:p>
            <a:pPr lvl="0"/>
            <a:r>
              <a:rPr lang="en-US"/>
              <a:t>Click to edit Master text styles</a:t>
            </a:r>
          </a:p>
        </p:txBody>
      </p:sp>
      <p:sp>
        <p:nvSpPr>
          <p:cNvPr id="18" name="Content Placeholder 3" title="Bullet Points">
            <a:extLst>
              <a:ext uri="{FF2B5EF4-FFF2-40B4-BE49-F238E27FC236}">
                <a16:creationId xmlns:a16="http://schemas.microsoft.com/office/drawing/2014/main" id="{8715E757-6584-4841-8154-C92E70E0CD6B}"/>
              </a:ext>
            </a:extLst>
          </p:cNvPr>
          <p:cNvSpPr>
            <a:spLocks noGrp="1"/>
          </p:cNvSpPr>
          <p:nvPr userDrawn="1">
            <p:ph sz="half" idx="13"/>
          </p:nvPr>
        </p:nvSpPr>
        <p:spPr>
          <a:xfrm>
            <a:off x="520698" y="2886132"/>
            <a:ext cx="5475291" cy="3232149"/>
          </a:xfrm>
          <a:prstGeom prst="rect">
            <a:avLst/>
          </a:prstGeom>
        </p:spPr>
        <p:txBody>
          <a:bodyPr lIns="108850" tIns="54425" rIns="108850" bIns="54425">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4" y="2104891"/>
            <a:ext cx="5475600" cy="781188"/>
          </a:xfrm>
          <a:prstGeom prst="rect">
            <a:avLst/>
          </a:prstGeom>
        </p:spPr>
        <p:txBody>
          <a:bodyPr lIns="108850" tIns="54425" rIns="108850" bIns="54425" anchor="b">
            <a:normAutofit/>
          </a:bodyPr>
          <a:lstStyle>
            <a:lvl1pPr marL="0" indent="0">
              <a:lnSpc>
                <a:spcPct val="100000"/>
              </a:lnSpc>
              <a:buNone/>
              <a:defRPr sz="2500" b="1">
                <a:solidFill>
                  <a:schemeClr val="accent2"/>
                </a:solidFill>
              </a:defRPr>
            </a:lvl1pPr>
            <a:lvl2pPr marL="408106" indent="0">
              <a:buNone/>
              <a:defRPr sz="1800" b="1"/>
            </a:lvl2pPr>
            <a:lvl3pPr marL="816213" indent="0">
              <a:buNone/>
              <a:defRPr sz="1600" b="1"/>
            </a:lvl3pPr>
            <a:lvl4pPr marL="1224319" indent="0">
              <a:buNone/>
              <a:defRPr sz="1400" b="1"/>
            </a:lvl4pPr>
            <a:lvl5pPr marL="1632426" indent="0">
              <a:buNone/>
              <a:defRPr sz="1400" b="1"/>
            </a:lvl5pPr>
            <a:lvl6pPr marL="2040533" indent="0">
              <a:buNone/>
              <a:defRPr sz="1400" b="1"/>
            </a:lvl6pPr>
            <a:lvl7pPr marL="2448639" indent="0">
              <a:buNone/>
              <a:defRPr sz="1400" b="1"/>
            </a:lvl7pPr>
            <a:lvl8pPr marL="2856746" indent="0">
              <a:buNone/>
              <a:defRPr sz="1400" b="1"/>
            </a:lvl8pPr>
            <a:lvl9pPr marL="3264852" indent="0">
              <a:buNone/>
              <a:defRPr sz="1400" b="1"/>
            </a:lvl9pPr>
          </a:lstStyle>
          <a:p>
            <a:pPr lvl="0"/>
            <a:r>
              <a:rPr lang="en-US"/>
              <a:t>Click to edit Master text styles</a:t>
            </a:r>
          </a:p>
        </p:txBody>
      </p:sp>
      <p:sp>
        <p:nvSpPr>
          <p:cNvPr id="20" name="Content Placeholder 5" title="Bullet Points">
            <a:extLst>
              <a:ext uri="{FF2B5EF4-FFF2-40B4-BE49-F238E27FC236}">
                <a16:creationId xmlns:a16="http://schemas.microsoft.com/office/drawing/2014/main" id="{D957FBD7-2C3C-4DD1-954F-DF1E007BE590}"/>
              </a:ext>
            </a:extLst>
          </p:cNvPr>
          <p:cNvSpPr>
            <a:spLocks noGrp="1"/>
          </p:cNvSpPr>
          <p:nvPr userDrawn="1">
            <p:ph sz="quarter" idx="15"/>
          </p:nvPr>
        </p:nvSpPr>
        <p:spPr>
          <a:xfrm>
            <a:off x="6186714" y="2886132"/>
            <a:ext cx="5475600" cy="3232149"/>
          </a:xfrm>
          <a:prstGeom prst="rect">
            <a:avLst/>
          </a:prstGeom>
        </p:spPr>
        <p:txBody>
          <a:bodyPr lIns="108850" tIns="54425" rIns="108850" bIns="54425">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521" y="1377003"/>
            <a:ext cx="7368596" cy="608895"/>
          </a:xfrm>
          <a:prstGeom prst="rect">
            <a:avLst/>
          </a:prstGeom>
        </p:spPr>
        <p:txBody>
          <a:bodyPr lIns="108850" tIns="54425" rIns="108850" bIns="54425"/>
          <a:lstStyle>
            <a:lvl1pPr marL="0" indent="0">
              <a:buNone/>
              <a:defRPr sz="1800" spc="268">
                <a:solidFill>
                  <a:schemeClr val="bg1"/>
                </a:solidFill>
              </a:defRPr>
            </a:lvl1pPr>
            <a:lvl2pPr marL="408106" indent="0">
              <a:buNone/>
              <a:defRPr/>
            </a:lvl2pPr>
          </a:lstStyle>
          <a:p>
            <a:pPr lvl="0"/>
            <a:r>
              <a:rPr lang="en-US" dirty="0"/>
              <a:t>CLICK TO SUBTITLE STYLE</a:t>
            </a:r>
          </a:p>
        </p:txBody>
      </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8" y="235732"/>
            <a:ext cx="776169" cy="571446"/>
          </a:xfrm>
          <a:prstGeom prst="rect">
            <a:avLst/>
          </a:prstGeom>
          <a:noFill/>
        </p:spPr>
        <p:txBody>
          <a:bodyPr wrap="none" lIns="108825" tIns="54412" rIns="108825" bIns="54412" rtlCol="0">
            <a:spAutoFit/>
          </a:bodyPr>
          <a:lstStyle/>
          <a:p>
            <a:pPr defTabSz="1088284"/>
            <a:r>
              <a:rPr lang="en-US" sz="2999" b="1" dirty="0">
                <a:solidFill>
                  <a:srgbClr val="FFFFFF"/>
                </a:solidFill>
                <a:latin typeface="Arial Black" panose="020B0A04020102020204" pitchFamily="34" charset="0"/>
              </a:rPr>
              <a:t>FR</a:t>
            </a:r>
            <a:endParaRPr lang="en-IN" sz="2999"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619" tIns="40810" rIns="81619" bIns="40810" numCol="1" spcCol="0" rtlCol="0" fromWordArt="0" anchor="ctr" anchorCtr="0" forceAA="0" compatLnSpc="1">
            <a:prstTxWarp prst="textNoShape">
              <a:avLst/>
            </a:prstTxWarp>
            <a:noAutofit/>
          </a:bodyPr>
          <a:lstStyle/>
          <a:p>
            <a:pPr algn="ctr" defTabSz="1088284"/>
            <a:endParaRPr lang="en-IN" sz="160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740" y="209091"/>
            <a:ext cx="8333223" cy="1147969"/>
          </a:xfrm>
          <a:prstGeom prst="rect">
            <a:avLst/>
          </a:prstGeom>
        </p:spPr>
        <p:txBody>
          <a:bodyPr bIns="0" anchor="b">
            <a:normAutofit/>
          </a:bodyPr>
          <a:lstStyle>
            <a:lvl1pPr>
              <a:defRPr sz="3899" b="1">
                <a:solidFill>
                  <a:schemeClr val="bg1"/>
                </a:solidFill>
              </a:defRPr>
            </a:lvl1pPr>
          </a:lstStyle>
          <a:p>
            <a:r>
              <a:rPr lang="en-US" dirty="0"/>
              <a:t>Click to Edit Master Title Style </a:t>
            </a:r>
            <a:endParaRPr lang="en-IN" dirty="0"/>
          </a:p>
        </p:txBody>
      </p:sp>
    </p:spTree>
    <p:extLst>
      <p:ext uri="{BB962C8B-B14F-4D97-AF65-F5344CB8AC3E}">
        <p14:creationId xmlns:p14="http://schemas.microsoft.com/office/powerpoint/2010/main" val="4023644658"/>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FB39FF5-7AF5-4963-9346-2640496A3302}"/>
              </a:ext>
            </a:extLst>
          </p:cNvPr>
          <p:cNvSpPr/>
          <p:nvPr userDrawn="1"/>
        </p:nvSpPr>
        <p:spPr>
          <a:xfrm>
            <a:off x="1" y="16"/>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5" tIns="54412" rIns="108825" bIns="54412" rtlCol="0" anchor="ctr"/>
          <a:lstStyle/>
          <a:p>
            <a:pPr algn="ctr" defTabSz="1088284"/>
            <a:endParaRPr lang="en-IN" sz="1600" dirty="0">
              <a:solidFill>
                <a:srgbClr val="FFFFFF"/>
              </a:solidFill>
            </a:endParaRPr>
          </a:p>
        </p:txBody>
      </p:sp>
      <p:sp>
        <p:nvSpPr>
          <p:cNvPr id="16" name="TextBox 15">
            <a:extLst>
              <a:ext uri="{FF2B5EF4-FFF2-40B4-BE49-F238E27FC236}">
                <a16:creationId xmlns:a16="http://schemas.microsoft.com/office/drawing/2014/main" id="{A4F49194-9068-41AA-B460-962319BF96A4}"/>
              </a:ext>
            </a:extLst>
          </p:cNvPr>
          <p:cNvSpPr txBox="1"/>
          <p:nvPr userDrawn="1"/>
        </p:nvSpPr>
        <p:spPr>
          <a:xfrm>
            <a:off x="11072378" y="235732"/>
            <a:ext cx="776169" cy="571446"/>
          </a:xfrm>
          <a:prstGeom prst="rect">
            <a:avLst/>
          </a:prstGeom>
          <a:noFill/>
        </p:spPr>
        <p:txBody>
          <a:bodyPr wrap="none" lIns="108825" tIns="54412" rIns="108825" bIns="54412" rtlCol="0">
            <a:spAutoFit/>
          </a:bodyPr>
          <a:lstStyle/>
          <a:p>
            <a:pPr defTabSz="1088284"/>
            <a:r>
              <a:rPr lang="en-US" sz="2999" b="1" dirty="0">
                <a:solidFill>
                  <a:srgbClr val="FFFFFF"/>
                </a:solidFill>
                <a:latin typeface="Arial Black" panose="020B0A04020102020204" pitchFamily="34" charset="0"/>
              </a:rPr>
              <a:t>FR</a:t>
            </a:r>
            <a:endParaRPr lang="en-IN" sz="2999" b="1" dirty="0">
              <a:solidFill>
                <a:srgbClr val="FFFFFF"/>
              </a:solidFill>
              <a:latin typeface="Arial Black" panose="020B0A04020102020204" pitchFamily="34" charset="0"/>
            </a:endParaRPr>
          </a:p>
        </p:txBody>
      </p:sp>
      <p:grpSp>
        <p:nvGrpSpPr>
          <p:cNvPr id="28" name="Group 27">
            <a:extLst>
              <a:ext uri="{FF2B5EF4-FFF2-40B4-BE49-F238E27FC236}">
                <a16:creationId xmlns:a16="http://schemas.microsoft.com/office/drawing/2014/main" id="{5806E656-313A-47B1-B381-D004200F7A01}"/>
              </a:ext>
            </a:extLst>
          </p:cNvPr>
          <p:cNvGrpSpPr/>
          <p:nvPr userDrawn="1"/>
        </p:nvGrpSpPr>
        <p:grpSpPr>
          <a:xfrm flipH="1">
            <a:off x="7561329" y="18"/>
            <a:ext cx="4831840" cy="3541007"/>
            <a:chOff x="-192127" y="-2"/>
            <a:chExt cx="4831840" cy="3367272"/>
          </a:xfrm>
        </p:grpSpPr>
        <p:sp>
          <p:nvSpPr>
            <p:cNvPr id="29" name="Diagonal Stripe 28">
              <a:extLst>
                <a:ext uri="{FF2B5EF4-FFF2-40B4-BE49-F238E27FC236}">
                  <a16:creationId xmlns:a16="http://schemas.microsoft.com/office/drawing/2014/main" id="{65F8E2DA-4BB4-4421-9172-A11AF38DFEF4}"/>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84"/>
              <a:endParaRPr lang="en-IN" sz="1600" dirty="0">
                <a:solidFill>
                  <a:srgbClr val="3F3F3F"/>
                </a:solidFill>
              </a:endParaRPr>
            </a:p>
          </p:txBody>
        </p:sp>
        <p:cxnSp>
          <p:nvCxnSpPr>
            <p:cNvPr id="30" name="Straight Connector 29">
              <a:extLst>
                <a:ext uri="{FF2B5EF4-FFF2-40B4-BE49-F238E27FC236}">
                  <a16:creationId xmlns:a16="http://schemas.microsoft.com/office/drawing/2014/main"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elogram 30">
              <a:extLst>
                <a:ext uri="{FF2B5EF4-FFF2-40B4-BE49-F238E27FC236}">
                  <a16:creationId xmlns:a16="http://schemas.microsoft.com/office/drawing/2014/main"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84"/>
              <a:endParaRPr lang="en-IN" sz="1600" dirty="0">
                <a:solidFill>
                  <a:srgbClr val="FFFFFF"/>
                </a:solidFill>
              </a:endParaRPr>
            </a:p>
          </p:txBody>
        </p:sp>
      </p:grpSp>
      <p:sp>
        <p:nvSpPr>
          <p:cNvPr id="33" name="Parallelogram 32">
            <a:extLst>
              <a:ext uri="{FF2B5EF4-FFF2-40B4-BE49-F238E27FC236}">
                <a16:creationId xmlns:a16="http://schemas.microsoft.com/office/drawing/2014/main" id="{F088C182-BF10-45B2-B159-7702E00D31D4}"/>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619" tIns="40810" rIns="81619" bIns="40810" numCol="1" spcCol="0" rtlCol="0" fromWordArt="0" anchor="ctr" anchorCtr="0" forceAA="0" compatLnSpc="1">
            <a:prstTxWarp prst="textNoShape">
              <a:avLst/>
            </a:prstTxWarp>
            <a:noAutofit/>
          </a:bodyPr>
          <a:lstStyle/>
          <a:p>
            <a:pPr algn="ctr" defTabSz="1088284"/>
            <a:endParaRPr lang="en-IN" sz="1600" dirty="0">
              <a:solidFill>
                <a:srgbClr val="FFFFFF"/>
              </a:solidFill>
            </a:endParaRPr>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520521" y="1377003"/>
            <a:ext cx="7368596" cy="608895"/>
          </a:xfrm>
          <a:prstGeom prst="rect">
            <a:avLst/>
          </a:prstGeom>
        </p:spPr>
        <p:txBody>
          <a:bodyPr lIns="108850" tIns="54425" rIns="108850" bIns="54425"/>
          <a:lstStyle>
            <a:lvl1pPr marL="0" indent="0">
              <a:buNone/>
              <a:defRPr sz="1800" spc="268">
                <a:solidFill>
                  <a:schemeClr val="bg1"/>
                </a:solidFill>
              </a:defRPr>
            </a:lvl1pPr>
            <a:lvl2pPr marL="408106"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D6990C03-1647-2044-B335-6F5F19E4E5FC}"/>
              </a:ext>
            </a:extLst>
          </p:cNvPr>
          <p:cNvSpPr>
            <a:spLocks noGrp="1"/>
          </p:cNvSpPr>
          <p:nvPr>
            <p:ph type="ftr" sz="quarter" idx="17"/>
          </p:nvPr>
        </p:nvSpPr>
        <p:spPr/>
        <p:txBody>
          <a:body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17" name="Title 1" title="Title ">
            <a:extLst>
              <a:ext uri="{FF2B5EF4-FFF2-40B4-BE49-F238E27FC236}">
                <a16:creationId xmlns:a16="http://schemas.microsoft.com/office/drawing/2014/main" id="{BDEC780E-6412-1344-A62E-6B84E9CCB678}"/>
              </a:ext>
            </a:extLst>
          </p:cNvPr>
          <p:cNvSpPr>
            <a:spLocks noGrp="1"/>
          </p:cNvSpPr>
          <p:nvPr>
            <p:ph type="title" hasCustomPrompt="1"/>
          </p:nvPr>
        </p:nvSpPr>
        <p:spPr>
          <a:xfrm>
            <a:off x="518740" y="209091"/>
            <a:ext cx="8333223" cy="1147969"/>
          </a:xfrm>
          <a:prstGeom prst="rect">
            <a:avLst/>
          </a:prstGeom>
        </p:spPr>
        <p:txBody>
          <a:bodyPr bIns="0" anchor="b">
            <a:normAutofit/>
          </a:bodyPr>
          <a:lstStyle>
            <a:lvl1pPr>
              <a:defRPr sz="3899" b="1">
                <a:solidFill>
                  <a:schemeClr val="bg1"/>
                </a:solidFill>
              </a:defRPr>
            </a:lvl1pPr>
          </a:lstStyle>
          <a:p>
            <a:r>
              <a:rPr lang="en-US" dirty="0"/>
              <a:t>Click to Edit Master Title Style </a:t>
            </a:r>
            <a:endParaRPr lang="en-IN" dirty="0"/>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531840" y="2005763"/>
            <a:ext cx="5225764" cy="4083888"/>
          </a:xfrm>
          <a:prstGeom prst="rect">
            <a:avLst/>
          </a:prstGeom>
        </p:spPr>
        <p:txBody>
          <a:bodyPr lIns="108850" tIns="54425" rIns="108850" bIns="54425"/>
          <a:lstStyle>
            <a:lvl1pPr marL="0" indent="0">
              <a:buNone/>
              <a:defRPr sz="2100">
                <a:solidFill>
                  <a:schemeClr val="bg1"/>
                </a:solidFill>
              </a:defRPr>
            </a:lvl1pPr>
            <a:lvl2pPr marL="408106" indent="0">
              <a:buNone/>
              <a:defRPr sz="2100">
                <a:solidFill>
                  <a:schemeClr val="bg1"/>
                </a:solidFill>
              </a:defRPr>
            </a:lvl2pPr>
            <a:lvl3pPr marL="816213" indent="0">
              <a:buNone/>
              <a:defRPr sz="2100">
                <a:solidFill>
                  <a:schemeClr val="bg1"/>
                </a:solidFill>
              </a:defRPr>
            </a:lvl3pPr>
            <a:lvl4pPr marL="1224319" indent="0">
              <a:buNone/>
              <a:defRPr sz="2100">
                <a:solidFill>
                  <a:schemeClr val="bg1"/>
                </a:solidFill>
              </a:defRPr>
            </a:lvl4pPr>
            <a:lvl5pPr marL="1632426" indent="0">
              <a:buNone/>
              <a:defRPr sz="2100">
                <a:solidFill>
                  <a:schemeClr val="bg1"/>
                </a:solidFill>
              </a:defRPr>
            </a:lvl5pPr>
          </a:lstStyle>
          <a:p>
            <a:pPr lvl="0"/>
            <a:r>
              <a:rPr lang="en-US" dirty="0"/>
              <a:t>Text here</a:t>
            </a:r>
          </a:p>
        </p:txBody>
      </p:sp>
      <p:sp>
        <p:nvSpPr>
          <p:cNvPr id="20" name="Chart Placeholder 2" title="Chart">
            <a:extLst>
              <a:ext uri="{FF2B5EF4-FFF2-40B4-BE49-F238E27FC236}">
                <a16:creationId xmlns:a16="http://schemas.microsoft.com/office/drawing/2014/main" id="{0EF0FD2A-B62A-4931-846D-2602DED26606}"/>
              </a:ext>
            </a:extLst>
          </p:cNvPr>
          <p:cNvSpPr>
            <a:spLocks noGrp="1"/>
          </p:cNvSpPr>
          <p:nvPr>
            <p:ph type="chart" sz="quarter" idx="10"/>
          </p:nvPr>
        </p:nvSpPr>
        <p:spPr>
          <a:xfrm>
            <a:off x="5796116" y="2005779"/>
            <a:ext cx="5719397" cy="4084471"/>
          </a:xfrm>
          <a:prstGeom prst="rect">
            <a:avLst/>
          </a:prstGeom>
        </p:spPr>
        <p:txBody>
          <a:bodyPr vert="horz" lIns="108826" tIns="54413" rIns="108826" bIns="54413">
            <a:noAutofit/>
          </a:bodyPr>
          <a:lstStyle>
            <a:lvl1pPr marL="0" indent="0" algn="ctr">
              <a:buNone/>
              <a:defRPr sz="1800" b="0" i="0">
                <a:solidFill>
                  <a:schemeClr val="bg1"/>
                </a:solidFill>
                <a:latin typeface="+mn-lt"/>
                <a:cs typeface="CiscoSans ExtraLight"/>
              </a:defRPr>
            </a:lvl1pPr>
          </a:lstStyle>
          <a:p>
            <a:pPr lvl="0"/>
            <a:r>
              <a:rPr lang="en-US" noProof="0"/>
              <a:t>Click icon to add chart</a:t>
            </a:r>
            <a:endParaRPr lang="en-US" noProof="0" dirty="0"/>
          </a:p>
        </p:txBody>
      </p:sp>
    </p:spTree>
    <p:extLst>
      <p:ext uri="{BB962C8B-B14F-4D97-AF65-F5344CB8AC3E}">
        <p14:creationId xmlns:p14="http://schemas.microsoft.com/office/powerpoint/2010/main" val="2076347065"/>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1" y="16"/>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5" tIns="54412" rIns="108825" bIns="54412" rtlCol="0" anchor="ctr"/>
          <a:lstStyle/>
          <a:p>
            <a:pPr algn="ctr" defTabSz="1088284"/>
            <a:endParaRPr lang="en-IN" sz="1600" dirty="0">
              <a:solidFill>
                <a:srgbClr val="FFFFFF"/>
              </a:solidFill>
            </a:endParaRPr>
          </a:p>
        </p:txBody>
      </p:sp>
      <p:sp>
        <p:nvSpPr>
          <p:cNvPr id="16" name="TextBox 15">
            <a:extLst>
              <a:ext uri="{FF2B5EF4-FFF2-40B4-BE49-F238E27FC236}">
                <a16:creationId xmlns:a16="http://schemas.microsoft.com/office/drawing/2014/main" id="{B84020D1-D35E-497E-97F1-84A6EA9D048E}"/>
              </a:ext>
            </a:extLst>
          </p:cNvPr>
          <p:cNvSpPr txBox="1"/>
          <p:nvPr userDrawn="1"/>
        </p:nvSpPr>
        <p:spPr>
          <a:xfrm>
            <a:off x="11072378" y="235732"/>
            <a:ext cx="776169" cy="571446"/>
          </a:xfrm>
          <a:prstGeom prst="rect">
            <a:avLst/>
          </a:prstGeom>
          <a:noFill/>
        </p:spPr>
        <p:txBody>
          <a:bodyPr wrap="none" lIns="108825" tIns="54412" rIns="108825" bIns="54412" rtlCol="0">
            <a:spAutoFit/>
          </a:bodyPr>
          <a:lstStyle/>
          <a:p>
            <a:pPr defTabSz="1088284"/>
            <a:r>
              <a:rPr lang="en-US" sz="2999" b="1" dirty="0">
                <a:solidFill>
                  <a:srgbClr val="FFFFFF"/>
                </a:solidFill>
                <a:latin typeface="Arial Black" panose="020B0A04020102020204" pitchFamily="34" charset="0"/>
              </a:rPr>
              <a:t>FR</a:t>
            </a:r>
            <a:endParaRPr lang="en-IN" sz="2999" b="1" dirty="0">
              <a:solidFill>
                <a:srgbClr val="FFFFFF"/>
              </a:solidFill>
              <a:latin typeface="Arial Black" panose="020B0A04020102020204" pitchFamily="34" charset="0"/>
            </a:endParaRPr>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9" y="18"/>
            <a:ext cx="4831840" cy="3541007"/>
            <a:chOff x="-192127" y="-2"/>
            <a:chExt cx="4831840"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84"/>
              <a:endParaRPr lang="en-IN" sz="1600" dirty="0">
                <a:solidFill>
                  <a:srgbClr val="3F3F3F"/>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Parallelogram 32">
              <a:extLst>
                <a:ext uri="{FF2B5EF4-FFF2-40B4-BE49-F238E27FC236}">
                  <a16:creationId xmlns:a16="http://schemas.microsoft.com/office/drawing/2014/main" id="{849B962F-68BC-4B89-B4D8-D862517534DF}"/>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84"/>
              <a:endParaRPr lang="en-IN" sz="1600" dirty="0">
                <a:solidFill>
                  <a:srgbClr val="FFFFFF"/>
                </a:solidFill>
              </a:endParaRPr>
            </a:p>
          </p:txBody>
        </p: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619" tIns="40810" rIns="81619" bIns="40810" numCol="1" spcCol="0" rtlCol="0" fromWordArt="0" anchor="ctr" anchorCtr="0" forceAA="0" compatLnSpc="1">
            <a:prstTxWarp prst="textNoShape">
              <a:avLst/>
            </a:prstTxWarp>
            <a:noAutofit/>
          </a:bodyPr>
          <a:lstStyle/>
          <a:p>
            <a:pPr algn="ctr" defTabSz="1088284"/>
            <a:endParaRPr lang="en-IN" sz="1600" dirty="0">
              <a:solidFill>
                <a:srgbClr val="FFFFFF"/>
              </a:solidFill>
            </a:endParaRPr>
          </a:p>
        </p:txBody>
      </p:sp>
      <p:sp>
        <p:nvSpPr>
          <p:cNvPr id="37" name="Text Placeholder 4" title="Subtitle">
            <a:extLst>
              <a:ext uri="{FF2B5EF4-FFF2-40B4-BE49-F238E27FC236}">
                <a16:creationId xmlns:a16="http://schemas.microsoft.com/office/drawing/2014/main" id="{FE79FAE9-2A8C-46BA-8738-44CBCF7294A9}"/>
              </a:ext>
            </a:extLst>
          </p:cNvPr>
          <p:cNvSpPr>
            <a:spLocks noGrp="1"/>
          </p:cNvSpPr>
          <p:nvPr>
            <p:ph type="body" sz="quarter" idx="16" hasCustomPrompt="1"/>
          </p:nvPr>
        </p:nvSpPr>
        <p:spPr>
          <a:xfrm>
            <a:off x="520521" y="1377003"/>
            <a:ext cx="7368596" cy="608895"/>
          </a:xfrm>
          <a:prstGeom prst="rect">
            <a:avLst/>
          </a:prstGeom>
        </p:spPr>
        <p:txBody>
          <a:bodyPr lIns="108850" tIns="54425" rIns="108850" bIns="54425"/>
          <a:lstStyle>
            <a:lvl1pPr marL="0" indent="0">
              <a:buNone/>
              <a:defRPr sz="1800" spc="268">
                <a:solidFill>
                  <a:schemeClr val="bg1"/>
                </a:solidFill>
              </a:defRPr>
            </a:lvl1pPr>
            <a:lvl2pPr marL="408106"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p:cNvSpPr>
          <p:nvPr>
            <p:ph type="ftr" sz="quarter" idx="17"/>
          </p:nvPr>
        </p:nvSpPr>
        <p:spPr/>
        <p:txBody>
          <a:body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740" y="209091"/>
            <a:ext cx="8333223" cy="1147969"/>
          </a:xfrm>
          <a:prstGeom prst="rect">
            <a:avLst/>
          </a:prstGeom>
        </p:spPr>
        <p:txBody>
          <a:bodyPr bIns="0" anchor="b">
            <a:normAutofit/>
          </a:bodyPr>
          <a:lstStyle>
            <a:lvl1pPr>
              <a:defRPr sz="3899" b="1">
                <a:solidFill>
                  <a:schemeClr val="bg1"/>
                </a:solidFill>
              </a:defRPr>
            </a:lvl1pPr>
          </a:lstStyle>
          <a:p>
            <a:r>
              <a:rPr lang="en-US" dirty="0"/>
              <a:t>Click to Edit Master Title Style </a:t>
            </a:r>
            <a:endParaRPr lang="en-IN" dirty="0"/>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31436" y="2664805"/>
            <a:ext cx="10993375" cy="3433180"/>
          </a:xfrm>
          <a:prstGeom prst="rect">
            <a:avLst/>
          </a:prstGeom>
        </p:spPr>
        <p:txBody>
          <a:bodyPr lIns="108826" tIns="54413" rIns="108826" bIns="54413">
            <a:noAutofit/>
          </a:bodyPr>
          <a:lstStyle>
            <a:lvl1pPr marL="0" indent="0" algn="ctr">
              <a:buNone/>
              <a:defRPr sz="1800" baseline="0">
                <a:solidFill>
                  <a:schemeClr val="bg1"/>
                </a:solidFill>
                <a:latin typeface="+mn-lt"/>
              </a:defRPr>
            </a:lvl1pPr>
          </a:lstStyle>
          <a:p>
            <a:pPr lvl="0"/>
            <a:r>
              <a:rPr lang="en-US" noProof="0"/>
              <a:t>Click icon to add table</a:t>
            </a:r>
            <a:endParaRPr lang="en-GB" noProof="0" dirty="0"/>
          </a:p>
        </p:txBody>
      </p:sp>
    </p:spTree>
    <p:extLst>
      <p:ext uri="{BB962C8B-B14F-4D97-AF65-F5344CB8AC3E}">
        <p14:creationId xmlns:p14="http://schemas.microsoft.com/office/powerpoint/2010/main" val="4262960303"/>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p:nvPr userDrawn="1"/>
        </p:nvSpPr>
        <p:spPr>
          <a:xfrm>
            <a:off x="1"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5" tIns="54412" rIns="108825" bIns="54412" rtlCol="0" anchor="ctr"/>
          <a:lstStyle/>
          <a:p>
            <a:pPr algn="ctr" defTabSz="1088284"/>
            <a:endParaRPr lang="en-IN" sz="1600" dirty="0">
              <a:solidFill>
                <a:srgbClr val="FFFFFF"/>
              </a:solidFill>
            </a:endParaRPr>
          </a:p>
        </p:txBody>
      </p:sp>
      <p:sp>
        <p:nvSpPr>
          <p:cNvPr id="4" name="Right Triangle 3">
            <a:extLst>
              <a:ext uri="{FF2B5EF4-FFF2-40B4-BE49-F238E27FC236}">
                <a16:creationId xmlns:a16="http://schemas.microsoft.com/office/drawing/2014/main" id="{79ED029D-F488-47E5-B064-0E35B31D23A5}"/>
              </a:ext>
            </a:extLst>
          </p:cNvPr>
          <p:cNvSpPr/>
          <p:nvPr userDrawn="1"/>
        </p:nvSpPr>
        <p:spPr>
          <a:xfrm flipV="1">
            <a:off x="26" y="-2"/>
            <a:ext cx="11747500" cy="62992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5" tIns="54412" rIns="108825" bIns="54412" rtlCol="0" anchor="ctr"/>
          <a:lstStyle/>
          <a:p>
            <a:pPr algn="ctr" defTabSz="1088284"/>
            <a:endParaRPr lang="en-IN" sz="1600" dirty="0">
              <a:solidFill>
                <a:srgbClr val="FFFFFF"/>
              </a:solidFill>
            </a:endParaRPr>
          </a:p>
        </p:txBody>
      </p:sp>
      <p:sp>
        <p:nvSpPr>
          <p:cNvPr id="5" name="Picture Placeholder 31" title="Image">
            <a:extLst>
              <a:ext uri="{FF2B5EF4-FFF2-40B4-BE49-F238E27FC236}">
                <a16:creationId xmlns:a16="http://schemas.microsoft.com/office/drawing/2014/main" id="{D683190A-95C6-428D-AEE4-FC8350C3246D}"/>
              </a:ext>
            </a:extLst>
          </p:cNvPr>
          <p:cNvSpPr>
            <a:spLocks noGrp="1"/>
          </p:cNvSpPr>
          <p:nvPr>
            <p:ph type="pic" sz="quarter" idx="13" hasCustomPrompt="1"/>
          </p:nvPr>
        </p:nvSpPr>
        <p:spPr>
          <a:xfrm>
            <a:off x="359282" y="326574"/>
            <a:ext cx="11473542" cy="6204859"/>
          </a:xfrm>
          <a:prstGeom prst="rect">
            <a:avLst/>
          </a:prstGeom>
          <a:solidFill>
            <a:schemeClr val="bg1">
              <a:lumMod val="85000"/>
            </a:schemeClr>
          </a:solidFill>
        </p:spPr>
        <p:txBody>
          <a:bodyPr lIns="0" tIns="0" rIns="108850" bIns="54425" anchor="ctr"/>
          <a:lstStyle>
            <a:lvl1pPr marL="0" indent="0" algn="ctr">
              <a:buNone/>
              <a:defRPr sz="1000" i="1">
                <a:latin typeface="Times New Roman" panose="02020603050405020304" pitchFamily="18" charset="0"/>
                <a:cs typeface="Times New Roman" panose="02020603050405020304" pitchFamily="18" charset="0"/>
              </a:defRPr>
            </a:lvl1pPr>
          </a:lstStyle>
          <a:p>
            <a:r>
              <a:rPr lang="en-ZA" dirty="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1" y="5344890"/>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p:cNvSpPr>
          <p:nvPr>
            <p:ph type="title" hasCustomPrompt="1"/>
          </p:nvPr>
        </p:nvSpPr>
        <p:spPr>
          <a:xfrm>
            <a:off x="359284" y="558811"/>
            <a:ext cx="8333223" cy="939799"/>
          </a:xfrm>
          <a:prstGeom prst="rect">
            <a:avLst/>
          </a:prstGeom>
          <a:solidFill>
            <a:schemeClr val="bg1">
              <a:alpha val="90000"/>
            </a:schemeClr>
          </a:solidFill>
        </p:spPr>
        <p:txBody>
          <a:bodyPr lIns="342835" anchor="ctr">
            <a:normAutofit/>
          </a:bodyPr>
          <a:lstStyle>
            <a:lvl1pPr>
              <a:defRPr sz="3199" b="1">
                <a:solidFill>
                  <a:schemeClr val="tx1"/>
                </a:solidFill>
              </a:defRPr>
            </a:lvl1pPr>
          </a:lstStyle>
          <a:p>
            <a:r>
              <a:rPr lang="en-US" dirty="0"/>
              <a:t>Add Caption Here</a:t>
            </a:r>
            <a:endParaRPr lang="en-IN" dirty="0"/>
          </a:p>
        </p:txBody>
      </p:sp>
    </p:spTree>
    <p:extLst>
      <p:ext uri="{BB962C8B-B14F-4D97-AF65-F5344CB8AC3E}">
        <p14:creationId xmlns:p14="http://schemas.microsoft.com/office/powerpoint/2010/main" val="631258971"/>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63" y="7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169" y="3634046"/>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89" y="78"/>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0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00" dirty="0">
                <a:solidFill>
                  <a:srgbClr val="FFFFFF"/>
                </a:solidFill>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434" y="235741"/>
            <a:ext cx="666710" cy="492394"/>
          </a:xfrm>
          <a:prstGeom prst="rect">
            <a:avLst/>
          </a:prstGeom>
          <a:noFill/>
        </p:spPr>
        <p:txBody>
          <a:bodyPr wrap="none" lIns="91212" tIns="45696" rIns="91212" bIns="45696" rtlCol="0">
            <a:spAutoFit/>
          </a:bodyPr>
          <a:lstStyle/>
          <a:p>
            <a:r>
              <a:rPr lang="en-US" sz="2600" b="1" dirty="0">
                <a:solidFill>
                  <a:srgbClr val="FFFFFF"/>
                </a:solidFill>
                <a:latin typeface="Arial Black" panose="020B0A04020102020204" pitchFamily="34" charset="0"/>
              </a:rPr>
              <a:t>FR</a:t>
            </a:r>
            <a:endParaRPr lang="en-IN" sz="2600"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algn="ctr"/>
            <a:endParaRPr lang="en-IN" sz="130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817" y="209236"/>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14" name="Content Placeholder 2">
            <a:extLst>
              <a:ext uri="{FF2B5EF4-FFF2-40B4-BE49-F238E27FC236}">
                <a16:creationId xmlns:a16="http://schemas.microsoft.com/office/drawing/2014/main" id="{217F9213-0142-420B-A84D-C5627A0C81E4}"/>
              </a:ext>
            </a:extLst>
          </p:cNvPr>
          <p:cNvSpPr>
            <a:spLocks noGrp="1"/>
          </p:cNvSpPr>
          <p:nvPr>
            <p:ph sz="half" idx="1"/>
          </p:nvPr>
        </p:nvSpPr>
        <p:spPr>
          <a:xfrm>
            <a:off x="529687" y="1651181"/>
            <a:ext cx="5181600" cy="4525919"/>
          </a:xfrm>
          <a:prstGeom prst="rect">
            <a:avLst/>
          </a:prstGeom>
        </p:spPr>
        <p:txBody>
          <a:bodyPr lIns="91212" tIns="45696" rIns="91212" bIns="45696"/>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8014328B-D576-4B5C-A4AE-CF98318929FE}"/>
              </a:ext>
            </a:extLst>
          </p:cNvPr>
          <p:cNvSpPr>
            <a:spLocks noGrp="1"/>
          </p:cNvSpPr>
          <p:nvPr>
            <p:ph sz="half" idx="2"/>
          </p:nvPr>
        </p:nvSpPr>
        <p:spPr>
          <a:xfrm>
            <a:off x="6172200" y="1651181"/>
            <a:ext cx="5181600" cy="4525919"/>
          </a:xfrm>
          <a:prstGeom prst="rect">
            <a:avLst/>
          </a:prstGeom>
        </p:spPr>
        <p:txBody>
          <a:bodyPr lIns="91212" tIns="45696" rIns="91212" bIns="45696"/>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568245"/>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0A6720D-B182-4290-BD91-1D1E4D930603}"/>
              </a:ext>
            </a:extLst>
          </p:cNvPr>
          <p:cNvSpPr/>
          <p:nvPr userDrawn="1"/>
        </p:nvSpPr>
        <p:spPr>
          <a:xfrm>
            <a:off x="1"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5" tIns="54412" rIns="108825" bIns="54412" rtlCol="0" anchor="ctr"/>
          <a:lstStyle/>
          <a:p>
            <a:pPr algn="ctr" defTabSz="1088284"/>
            <a:endParaRPr lang="en-IN" sz="1600" dirty="0">
              <a:solidFill>
                <a:srgbClr val="FFFFFF"/>
              </a:solidFill>
            </a:endParaRPr>
          </a:p>
        </p:txBody>
      </p:sp>
      <p:sp>
        <p:nvSpPr>
          <p:cNvPr id="9" name="Text Placeholder 3">
            <a:extLst>
              <a:ext uri="{FF2B5EF4-FFF2-40B4-BE49-F238E27FC236}">
                <a16:creationId xmlns:a16="http://schemas.microsoft.com/office/drawing/2014/main" id="{A488AB73-8058-4FB5-9619-FCECCA9F3941}"/>
              </a:ext>
            </a:extLst>
          </p:cNvPr>
          <p:cNvSpPr>
            <a:spLocks noGrp="1"/>
          </p:cNvSpPr>
          <p:nvPr>
            <p:ph type="body" sz="quarter" idx="15" hasCustomPrompt="1"/>
          </p:nvPr>
        </p:nvSpPr>
        <p:spPr>
          <a:xfrm>
            <a:off x="6822977" y="3461163"/>
            <a:ext cx="3445783" cy="288000"/>
          </a:xfrm>
          <a:prstGeom prst="rect">
            <a:avLst/>
          </a:prstGeom>
        </p:spPr>
        <p:txBody>
          <a:bodyPr lIns="108850" tIns="54425" rIns="108850" bIns="54425"/>
          <a:lstStyle>
            <a:lvl1pPr marL="0" indent="0">
              <a:buNone/>
              <a:defRPr sz="1600">
                <a:latin typeface="+mn-lt"/>
                <a:cs typeface="Calibri Light" panose="020F0302020204030204" pitchFamily="34" charset="0"/>
              </a:defRPr>
            </a:lvl1pPr>
          </a:lstStyle>
          <a:p>
            <a:r>
              <a:rPr lang="en-ZA" dirty="0"/>
              <a:t>Name</a:t>
            </a:r>
          </a:p>
        </p:txBody>
      </p:sp>
      <p:sp>
        <p:nvSpPr>
          <p:cNvPr id="10" name="Text Placeholder 4">
            <a:extLst>
              <a:ext uri="{FF2B5EF4-FFF2-40B4-BE49-F238E27FC236}">
                <a16:creationId xmlns:a16="http://schemas.microsoft.com/office/drawing/2014/main" id="{359BE165-3EB5-4C11-8B53-6E98C0BC2E65}"/>
              </a:ext>
            </a:extLst>
          </p:cNvPr>
          <p:cNvSpPr>
            <a:spLocks noGrp="1"/>
          </p:cNvSpPr>
          <p:nvPr>
            <p:ph type="body" sz="quarter" idx="16" hasCustomPrompt="1"/>
          </p:nvPr>
        </p:nvSpPr>
        <p:spPr>
          <a:xfrm>
            <a:off x="6822977" y="3839452"/>
            <a:ext cx="3445783" cy="288000"/>
          </a:xfrm>
          <a:prstGeom prst="rect">
            <a:avLst/>
          </a:prstGeom>
        </p:spPr>
        <p:txBody>
          <a:bodyPr lIns="108850" tIns="54425" rIns="108850" bIns="54425"/>
          <a:lstStyle>
            <a:lvl1pPr marL="0" indent="0">
              <a:buNone/>
              <a:defRPr sz="1600">
                <a:latin typeface="+mn-lt"/>
                <a:cs typeface="Calibri Light" panose="020F0302020204030204" pitchFamily="34" charset="0"/>
              </a:defRPr>
            </a:lvl1pPr>
          </a:lstStyle>
          <a:p>
            <a:r>
              <a:rPr lang="en-ZA" dirty="0"/>
              <a:t>Phone Number</a:t>
            </a:r>
          </a:p>
        </p:txBody>
      </p:sp>
      <p:sp>
        <p:nvSpPr>
          <p:cNvPr id="11" name="Text Placeholder 5">
            <a:extLst>
              <a:ext uri="{FF2B5EF4-FFF2-40B4-BE49-F238E27FC236}">
                <a16:creationId xmlns:a16="http://schemas.microsoft.com/office/drawing/2014/main" id="{79D05293-35AD-495F-A7AE-942398090B15}"/>
              </a:ext>
            </a:extLst>
          </p:cNvPr>
          <p:cNvSpPr>
            <a:spLocks noGrp="1"/>
          </p:cNvSpPr>
          <p:nvPr>
            <p:ph type="body" sz="quarter" idx="17" hasCustomPrompt="1"/>
          </p:nvPr>
        </p:nvSpPr>
        <p:spPr>
          <a:xfrm>
            <a:off x="6822977" y="4216739"/>
            <a:ext cx="3445783" cy="289071"/>
          </a:xfrm>
          <a:prstGeom prst="rect">
            <a:avLst/>
          </a:prstGeom>
        </p:spPr>
        <p:txBody>
          <a:bodyPr lIns="108850" tIns="54425" rIns="108850" bIns="54425"/>
          <a:lstStyle>
            <a:lvl1pPr marL="0" indent="0">
              <a:buNone/>
              <a:defRPr sz="1600">
                <a:latin typeface="+mn-lt"/>
                <a:cs typeface="Calibri Light" panose="020F0302020204030204" pitchFamily="34" charset="0"/>
              </a:defRPr>
            </a:lvl1pPr>
          </a:lstStyle>
          <a:p>
            <a:r>
              <a:rPr lang="en-ZA" dirty="0"/>
              <a:t>Email </a:t>
            </a:r>
          </a:p>
        </p:txBody>
      </p:sp>
      <p:sp>
        <p:nvSpPr>
          <p:cNvPr id="13" name="Text Placeholder 21">
            <a:extLst>
              <a:ext uri="{FF2B5EF4-FFF2-40B4-BE49-F238E27FC236}">
                <a16:creationId xmlns:a16="http://schemas.microsoft.com/office/drawing/2014/main" id="{997A03F2-8D8A-4425-9F56-66DB33CE11A1}"/>
              </a:ext>
            </a:extLst>
          </p:cNvPr>
          <p:cNvSpPr>
            <a:spLocks noGrp="1"/>
          </p:cNvSpPr>
          <p:nvPr>
            <p:ph type="body" sz="quarter" idx="18" hasCustomPrompt="1"/>
          </p:nvPr>
        </p:nvSpPr>
        <p:spPr>
          <a:xfrm>
            <a:off x="6822977" y="4594958"/>
            <a:ext cx="3445783" cy="288000"/>
          </a:xfrm>
          <a:prstGeom prst="rect">
            <a:avLst/>
          </a:prstGeom>
        </p:spPr>
        <p:txBody>
          <a:bodyPr lIns="108850" tIns="54425" rIns="108850" bIns="54425"/>
          <a:lstStyle>
            <a:lvl1pPr marL="0" indent="0">
              <a:buNone/>
              <a:defRPr sz="1600">
                <a:latin typeface="+mn-lt"/>
                <a:cs typeface="Calibri Light" panose="020F0302020204030204" pitchFamily="34" charset="0"/>
              </a:defRPr>
            </a:lvl1pPr>
          </a:lstStyle>
          <a:p>
            <a:r>
              <a:rPr lang="en-ZA" dirty="0"/>
              <a:t>Company Website</a:t>
            </a:r>
          </a:p>
        </p:txBody>
      </p:sp>
      <p:sp>
        <p:nvSpPr>
          <p:cNvPr id="14" name="Shape 4157">
            <a:extLst>
              <a:ext uri="{FF2B5EF4-FFF2-40B4-BE49-F238E27FC236}">
                <a16:creationId xmlns:a16="http://schemas.microsoft.com/office/drawing/2014/main" id="{A30A8F28-98F4-425F-A750-78192A157DF4}"/>
              </a:ext>
            </a:extLst>
          </p:cNvPr>
          <p:cNvSpPr/>
          <p:nvPr userDrawn="1"/>
        </p:nvSpPr>
        <p:spPr>
          <a:xfrm>
            <a:off x="6458942" y="3505250"/>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34008" tIns="34008" rIns="34008" bIns="34008" anchor="ctr"/>
          <a:lstStyle/>
          <a:p>
            <a:pPr algn="ctr" defTabSz="408106">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2699"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15" name="Shape 4186">
            <a:extLst>
              <a:ext uri="{FF2B5EF4-FFF2-40B4-BE49-F238E27FC236}">
                <a16:creationId xmlns:a16="http://schemas.microsoft.com/office/drawing/2014/main" id="{2F84D399-8148-4E86-A1E4-BE7D1D81383A}"/>
              </a:ext>
            </a:extLst>
          </p:cNvPr>
          <p:cNvSpPr/>
          <p:nvPr userDrawn="1"/>
        </p:nvSpPr>
        <p:spPr>
          <a:xfrm>
            <a:off x="6507625" y="3897999"/>
            <a:ext cx="161507" cy="2960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w="12700">
            <a:miter lim="400000"/>
          </a:ln>
        </p:spPr>
        <p:txBody>
          <a:bodyPr lIns="34008" tIns="34008" rIns="34008" bIns="34008" anchor="ctr"/>
          <a:lstStyle/>
          <a:p>
            <a:pPr algn="ctr" defTabSz="408106">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2699"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19" name="Shape 4379">
            <a:extLst>
              <a:ext uri="{FF2B5EF4-FFF2-40B4-BE49-F238E27FC236}">
                <a16:creationId xmlns:a16="http://schemas.microsoft.com/office/drawing/2014/main" id="{E4408FF8-E342-42F8-BBE9-1220822B5E99}"/>
              </a:ext>
            </a:extLst>
          </p:cNvPr>
          <p:cNvSpPr/>
          <p:nvPr userDrawn="1"/>
        </p:nvSpPr>
        <p:spPr>
          <a:xfrm>
            <a:off x="6458942" y="4328018"/>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34008" tIns="34008" rIns="34008" bIns="34008" anchor="ctr"/>
          <a:lstStyle/>
          <a:p>
            <a:pPr algn="ctr" defTabSz="408106">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2699"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20" name="Shape 4487">
            <a:extLst>
              <a:ext uri="{FF2B5EF4-FFF2-40B4-BE49-F238E27FC236}">
                <a16:creationId xmlns:a16="http://schemas.microsoft.com/office/drawing/2014/main" id="{11D27456-C005-4109-9E74-0B692200A0B3}"/>
              </a:ext>
            </a:extLst>
          </p:cNvPr>
          <p:cNvSpPr/>
          <p:nvPr userDrawn="1"/>
        </p:nvSpPr>
        <p:spPr>
          <a:xfrm>
            <a:off x="6471776" y="4650151"/>
            <a:ext cx="233318" cy="233319"/>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34008" tIns="34008" rIns="34008" bIns="34008" anchor="ctr"/>
          <a:lstStyle/>
          <a:p>
            <a:pPr algn="ctr" defTabSz="408106">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2699"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21" name="Right Triangle 20">
            <a:extLst>
              <a:ext uri="{FF2B5EF4-FFF2-40B4-BE49-F238E27FC236}">
                <a16:creationId xmlns:a16="http://schemas.microsoft.com/office/drawing/2014/main" id="{FDDD2B84-3CB9-4567-8C91-C538E8A1C89F}"/>
              </a:ext>
            </a:extLst>
          </p:cNvPr>
          <p:cNvSpPr/>
          <p:nvPr userDrawn="1"/>
        </p:nvSpPr>
        <p:spPr>
          <a:xfrm flipV="1">
            <a:off x="1" y="0"/>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5" tIns="54412" rIns="108825" bIns="54412" rtlCol="0" anchor="ctr"/>
          <a:lstStyle/>
          <a:p>
            <a:pPr algn="ctr" defTabSz="1088284"/>
            <a:endParaRPr lang="en-IN" sz="1600" dirty="0">
              <a:solidFill>
                <a:srgbClr val="FFFFFF"/>
              </a:solidFill>
            </a:endParaRPr>
          </a:p>
        </p:txBody>
      </p:sp>
      <p:cxnSp>
        <p:nvCxnSpPr>
          <p:cNvPr id="22" name="Straight Connector 21">
            <a:extLst>
              <a:ext uri="{FF2B5EF4-FFF2-40B4-BE49-F238E27FC236}">
                <a16:creationId xmlns:a16="http://schemas.microsoft.com/office/drawing/2014/main" id="{34EF3020-1476-41B1-9FE7-B476A25C53D3}"/>
              </a:ext>
            </a:extLst>
          </p:cNvPr>
          <p:cNvCxnSpPr>
            <a:cxnSpLocks/>
          </p:cNvCxnSpPr>
          <p:nvPr userDrawn="1"/>
        </p:nvCxnSpPr>
        <p:spPr>
          <a:xfrm flipV="1">
            <a:off x="63"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B64EC3-B232-415D-8E27-EB3E24D13922}"/>
              </a:ext>
            </a:extLst>
          </p:cNvPr>
          <p:cNvCxnSpPr>
            <a:cxnSpLocks/>
          </p:cNvCxnSpPr>
          <p:nvPr userDrawn="1"/>
        </p:nvCxnSpPr>
        <p:spPr>
          <a:xfrm flipV="1">
            <a:off x="9004330" y="3924302"/>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61CE2F-F199-4242-AC6C-692676B81FF1}"/>
              </a:ext>
            </a:extLst>
          </p:cNvPr>
          <p:cNvCxnSpPr>
            <a:cxnSpLocks/>
          </p:cNvCxnSpPr>
          <p:nvPr userDrawn="1"/>
        </p:nvCxnSpPr>
        <p:spPr>
          <a:xfrm flipV="1">
            <a:off x="-17837" y="4700086"/>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Picture Placeholder 24">
            <a:extLst>
              <a:ext uri="{FF2B5EF4-FFF2-40B4-BE49-F238E27FC236}">
                <a16:creationId xmlns:a16="http://schemas.microsoft.com/office/drawing/2014/main" id="{89C0506D-0CA6-4583-9D04-24E7F4D16AD8}"/>
              </a:ext>
            </a:extLst>
          </p:cNvPr>
          <p:cNvSpPr>
            <a:spLocks noGrp="1"/>
          </p:cNvSpPr>
          <p:nvPr>
            <p:ph type="pic" sz="quarter" idx="13"/>
          </p:nvPr>
        </p:nvSpPr>
        <p:spPr>
          <a:xfrm>
            <a:off x="1683401" y="860952"/>
            <a:ext cx="4428522"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108850" tIns="54425" rIns="108850" bIns="54425">
            <a:noAutofit/>
          </a:bodyPr>
          <a:lstStyle>
            <a:lvl1pPr marL="0" indent="0">
              <a:buNone/>
              <a:defRPr>
                <a:solidFill>
                  <a:schemeClr val="bg1"/>
                </a:solidFill>
              </a:defRPr>
            </a:lvl1pPr>
          </a:lstStyle>
          <a:p>
            <a:r>
              <a:rPr lang="en-US"/>
              <a:t>Click icon to add picture</a:t>
            </a:r>
            <a:endParaRPr lang="en-IN" dirty="0"/>
          </a:p>
        </p:txBody>
      </p: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4" y="1821025"/>
            <a:ext cx="4853574" cy="1616252"/>
          </a:xfrm>
          <a:prstGeom prst="rect">
            <a:avLst/>
          </a:prstGeom>
        </p:spPr>
        <p:txBody>
          <a:bodyPr anchor="b">
            <a:normAutofit/>
          </a:bodyPr>
          <a:lstStyle>
            <a:lvl1pPr algn="l">
              <a:defRPr sz="3799" b="1">
                <a:solidFill>
                  <a:schemeClr val="accent1"/>
                </a:solidFill>
              </a:defRPr>
            </a:lvl1pPr>
          </a:lstStyle>
          <a:p>
            <a:r>
              <a:rPr lang="en-IN" dirty="0"/>
              <a:t>Click To Edit Master Title Style</a:t>
            </a:r>
            <a:endParaRPr lang="en-US" dirty="0"/>
          </a:p>
        </p:txBody>
      </p:sp>
    </p:spTree>
    <p:extLst>
      <p:ext uri="{BB962C8B-B14F-4D97-AF65-F5344CB8AC3E}">
        <p14:creationId xmlns:p14="http://schemas.microsoft.com/office/powerpoint/2010/main" val="3777725552"/>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1"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5" tIns="54412" rIns="108825" bIns="54412" rtlCol="0" anchor="ctr"/>
          <a:lstStyle/>
          <a:p>
            <a:pPr algn="ctr" defTabSz="1088284"/>
            <a:endParaRPr lang="en-IN" sz="160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1" y="0"/>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5" tIns="54412" rIns="108825" bIns="54412" rtlCol="0" anchor="ctr"/>
          <a:lstStyle/>
          <a:p>
            <a:pPr algn="ctr" defTabSz="1088284"/>
            <a:endParaRPr lang="en-IN" sz="160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63"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30" y="3924302"/>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4" y="2006089"/>
            <a:ext cx="4853574" cy="1616252"/>
          </a:xfrm>
          <a:prstGeom prst="rect">
            <a:avLst/>
          </a:prstGeom>
        </p:spPr>
        <p:txBody>
          <a:bodyPr anchor="b">
            <a:normAutofit/>
          </a:bodyPr>
          <a:lstStyle>
            <a:lvl1pPr algn="l">
              <a:defRPr sz="3799"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17" y="3641062"/>
            <a:ext cx="4854339" cy="1257575"/>
          </a:xfrm>
          <a:prstGeom prst="rect">
            <a:avLst/>
          </a:prstGeom>
        </p:spPr>
        <p:txBody>
          <a:bodyPr lIns="108850" tIns="54425" rIns="108850" bIns="54425"/>
          <a:lstStyle>
            <a:lvl1pPr marL="0" indent="0" algn="l">
              <a:buNone/>
              <a:defRPr sz="2100" b="0" i="0" spc="268">
                <a:solidFill>
                  <a:schemeClr val="tx1"/>
                </a:solidFill>
                <a:latin typeface="+mn-lt"/>
                <a:cs typeface="Calibri" panose="020F0502020204030204" pitchFamily="34" charset="0"/>
              </a:defRPr>
            </a:lvl1pPr>
            <a:lvl2pPr marL="408106" indent="0" algn="ctr">
              <a:buNone/>
              <a:defRPr sz="1800"/>
            </a:lvl2pPr>
            <a:lvl3pPr marL="816213" indent="0" algn="ctr">
              <a:buNone/>
              <a:defRPr sz="1600"/>
            </a:lvl3pPr>
            <a:lvl4pPr marL="1224319" indent="0" algn="ctr">
              <a:buNone/>
              <a:defRPr sz="1400"/>
            </a:lvl4pPr>
            <a:lvl5pPr marL="1632426" indent="0" algn="ctr">
              <a:buNone/>
              <a:defRPr sz="1400"/>
            </a:lvl5pPr>
            <a:lvl6pPr marL="2040533" indent="0" algn="ctr">
              <a:buNone/>
              <a:defRPr sz="1400"/>
            </a:lvl6pPr>
            <a:lvl7pPr marL="2448639" indent="0" algn="ctr">
              <a:buNone/>
              <a:defRPr sz="1400"/>
            </a:lvl7pPr>
            <a:lvl8pPr marL="2856746" indent="0" algn="ctr">
              <a:buNone/>
              <a:defRPr sz="1400"/>
            </a:lvl8pPr>
            <a:lvl9pPr marL="3264852" indent="0" algn="ctr">
              <a:buNone/>
              <a:defRPr sz="14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86"/>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3801805"/>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1"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5" tIns="54412" rIns="108825" bIns="54412" rtlCol="0" anchor="ctr"/>
          <a:lstStyle/>
          <a:p>
            <a:pPr algn="ctr" defTabSz="1088284"/>
            <a:endParaRPr lang="en-IN" sz="1600" dirty="0">
              <a:solidFill>
                <a:srgbClr val="FFFFFF"/>
              </a:solidFill>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1" y="0"/>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5" tIns="54412" rIns="108825" bIns="54412" rtlCol="0" anchor="ctr"/>
          <a:lstStyle/>
          <a:p>
            <a:pPr algn="ctr" defTabSz="1088284"/>
            <a:endParaRPr lang="en-IN" sz="1600" dirty="0">
              <a:solidFill>
                <a:srgbClr val="FFFFFF"/>
              </a:solidFill>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24" y="3588178"/>
            <a:ext cx="3860162"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5" tIns="54412" rIns="108825" bIns="54412" rtlCol="0" anchor="ctr"/>
          <a:lstStyle/>
          <a:p>
            <a:pPr algn="ctr" defTabSz="1088284"/>
            <a:endParaRPr lang="en-IN" sz="1600" dirty="0">
              <a:solidFill>
                <a:srgbClr val="FFFFFF"/>
              </a:solidFill>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64" y="1010141"/>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906" y="1987487"/>
            <a:ext cx="4911633" cy="1789855"/>
          </a:xfrm>
          <a:prstGeom prst="rect">
            <a:avLst/>
          </a:prstGeom>
        </p:spPr>
        <p:txBody>
          <a:bodyPr anchor="b">
            <a:normAutofit/>
          </a:bodyPr>
          <a:lstStyle>
            <a:lvl1pPr>
              <a:defRPr sz="3599"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906" y="3792050"/>
            <a:ext cx="4911633" cy="910580"/>
          </a:xfrm>
          <a:prstGeom prst="rect">
            <a:avLst/>
          </a:prstGeom>
        </p:spPr>
        <p:txBody>
          <a:bodyPr lIns="108850" tIns="54425" rIns="108850" bIns="54425">
            <a:normAutofit/>
          </a:bodyPr>
          <a:lstStyle>
            <a:lvl1pPr marL="0" indent="0">
              <a:buNone/>
              <a:defRPr sz="1800" b="0" i="0" spc="268">
                <a:solidFill>
                  <a:schemeClr val="tx1"/>
                </a:solidFill>
                <a:latin typeface="+mn-lt"/>
                <a:cs typeface="Calibri" panose="020F0502020204030204" pitchFamily="34" charset="0"/>
              </a:defRPr>
            </a:lvl1pPr>
            <a:lvl2pPr marL="408106" indent="0">
              <a:buNone/>
              <a:defRPr sz="1800">
                <a:solidFill>
                  <a:schemeClr val="tx1">
                    <a:tint val="75000"/>
                  </a:schemeClr>
                </a:solidFill>
              </a:defRPr>
            </a:lvl2pPr>
            <a:lvl3pPr marL="816213" indent="0">
              <a:buNone/>
              <a:defRPr sz="1600">
                <a:solidFill>
                  <a:schemeClr val="tx1">
                    <a:tint val="75000"/>
                  </a:schemeClr>
                </a:solidFill>
              </a:defRPr>
            </a:lvl3pPr>
            <a:lvl4pPr marL="1224319" indent="0">
              <a:buNone/>
              <a:defRPr sz="1400">
                <a:solidFill>
                  <a:schemeClr val="tx1">
                    <a:tint val="75000"/>
                  </a:schemeClr>
                </a:solidFill>
              </a:defRPr>
            </a:lvl4pPr>
            <a:lvl5pPr marL="1632426" indent="0">
              <a:buNone/>
              <a:defRPr sz="1400">
                <a:solidFill>
                  <a:schemeClr val="tx1">
                    <a:tint val="75000"/>
                  </a:schemeClr>
                </a:solidFill>
              </a:defRPr>
            </a:lvl5pPr>
            <a:lvl6pPr marL="2040533" indent="0">
              <a:buNone/>
              <a:defRPr sz="1400">
                <a:solidFill>
                  <a:schemeClr val="tx1">
                    <a:tint val="75000"/>
                  </a:schemeClr>
                </a:solidFill>
              </a:defRPr>
            </a:lvl6pPr>
            <a:lvl7pPr marL="2448639" indent="0">
              <a:buNone/>
              <a:defRPr sz="1400">
                <a:solidFill>
                  <a:schemeClr val="tx1">
                    <a:tint val="75000"/>
                  </a:schemeClr>
                </a:solidFill>
              </a:defRPr>
            </a:lvl7pPr>
            <a:lvl8pPr marL="2856746" indent="0">
              <a:buNone/>
              <a:defRPr sz="1400">
                <a:solidFill>
                  <a:schemeClr val="tx1">
                    <a:tint val="75000"/>
                  </a:schemeClr>
                </a:solidFill>
              </a:defRPr>
            </a:lvl8pPr>
            <a:lvl9pPr marL="3264852" indent="0">
              <a:buNone/>
              <a:defRPr sz="14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30" y="3924302"/>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54"/>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619" tIns="40810" rIns="81619" bIns="40810" numCol="1" spcCol="0" rtlCol="0" fromWordArt="0" anchor="ctr" anchorCtr="0" forceAA="0" compatLnSpc="1">
            <a:prstTxWarp prst="textNoShape">
              <a:avLst/>
            </a:prstTxWarp>
            <a:noAutofit/>
          </a:bodyPr>
          <a:lstStyle/>
          <a:p>
            <a:pPr algn="ctr" defTabSz="1088284"/>
            <a:endParaRPr lang="en-IN" sz="1600" dirty="0">
              <a:solidFill>
                <a:srgbClr val="FFFFFF"/>
              </a:solidFill>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56" y="408565"/>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7014"/>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26" y="3407048"/>
            <a:ext cx="1438398"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5" tIns="54412" rIns="108825" bIns="54412" rtlCol="0" anchor="ctr"/>
          <a:lstStyle/>
          <a:p>
            <a:pPr algn="ctr" defTabSz="1088284"/>
            <a:endParaRPr lang="en-IN" sz="1600" dirty="0">
              <a:solidFill>
                <a:srgbClr val="FFFFFF"/>
              </a:solidFill>
            </a:endParaRPr>
          </a:p>
        </p:txBody>
      </p:sp>
    </p:spTree>
    <p:extLst>
      <p:ext uri="{BB962C8B-B14F-4D97-AF65-F5344CB8AC3E}">
        <p14:creationId xmlns:p14="http://schemas.microsoft.com/office/powerpoint/2010/main" val="1330762798"/>
      </p:ext>
    </p:extLst>
  </p:cSld>
  <p:clrMapOvr>
    <a:masterClrMapping/>
  </p:clrMapOvr>
  <p:transition spd="slow">
    <p:push/>
  </p:transition>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1" y="16"/>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5" tIns="54412" rIns="108825" bIns="54412" rtlCol="0" anchor="ctr"/>
          <a:lstStyle/>
          <a:p>
            <a:pPr algn="ctr" defTabSz="1088284"/>
            <a:endParaRPr lang="en-IN" sz="160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4024"/>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9" y="18"/>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84"/>
              <a:endParaRPr lang="en-IN" sz="160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84"/>
              <a:endParaRPr lang="en-IN" sz="1600" dirty="0">
                <a:solidFill>
                  <a:srgbClr val="FFFFFF"/>
                </a:solidFill>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8" y="235732"/>
            <a:ext cx="776169" cy="571446"/>
          </a:xfrm>
          <a:prstGeom prst="rect">
            <a:avLst/>
          </a:prstGeom>
          <a:noFill/>
        </p:spPr>
        <p:txBody>
          <a:bodyPr wrap="none" lIns="108825" tIns="54412" rIns="108825" bIns="54412" rtlCol="0">
            <a:spAutoFit/>
          </a:bodyPr>
          <a:lstStyle/>
          <a:p>
            <a:pPr defTabSz="1088284"/>
            <a:r>
              <a:rPr lang="en-US" sz="2999" b="1" dirty="0">
                <a:solidFill>
                  <a:srgbClr val="FFFFFF"/>
                </a:solidFill>
                <a:latin typeface="Arial Black" panose="020B0A04020102020204" pitchFamily="34" charset="0"/>
              </a:rPr>
              <a:t>FR</a:t>
            </a:r>
            <a:endParaRPr lang="en-IN" sz="2999"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619" tIns="40810" rIns="81619" bIns="40810" numCol="1" spcCol="0" rtlCol="0" fromWordArt="0" anchor="ctr" anchorCtr="0" forceAA="0" compatLnSpc="1">
            <a:prstTxWarp prst="textNoShape">
              <a:avLst/>
            </a:prstTxWarp>
            <a:noAutofit/>
          </a:bodyPr>
          <a:lstStyle/>
          <a:p>
            <a:pPr algn="ctr" defTabSz="1088284"/>
            <a:endParaRPr lang="en-IN" sz="160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740" y="209091"/>
            <a:ext cx="8333223" cy="1147969"/>
          </a:xfrm>
          <a:prstGeom prst="rect">
            <a:avLst/>
          </a:prstGeom>
        </p:spPr>
        <p:txBody>
          <a:bodyPr bIns="0" anchor="b">
            <a:normAutofit/>
          </a:bodyPr>
          <a:lstStyle>
            <a:lvl1pPr>
              <a:defRPr sz="3899" b="1">
                <a:solidFill>
                  <a:schemeClr val="bg1"/>
                </a:solidFill>
              </a:defRPr>
            </a:lvl1pPr>
          </a:lstStyle>
          <a:p>
            <a:r>
              <a:rPr lang="en-US" dirty="0"/>
              <a:t>Click to Edit Master Title Style </a:t>
            </a:r>
            <a:endParaRPr lang="en-IN" dirty="0"/>
          </a:p>
        </p:txBody>
      </p:sp>
      <p:sp>
        <p:nvSpPr>
          <p:cNvPr id="29" name="Content Placeholder 2">
            <a:extLst>
              <a:ext uri="{FF2B5EF4-FFF2-40B4-BE49-F238E27FC236}">
                <a16:creationId xmlns:a16="http://schemas.microsoft.com/office/drawing/2014/main" id="{1FAE0C34-9220-45F0-9FC2-9FE7C994E7BD}"/>
              </a:ext>
            </a:extLst>
          </p:cNvPr>
          <p:cNvSpPr>
            <a:spLocks noGrp="1"/>
          </p:cNvSpPr>
          <p:nvPr>
            <p:ph idx="1"/>
          </p:nvPr>
        </p:nvSpPr>
        <p:spPr>
          <a:xfrm>
            <a:off x="518678" y="1671942"/>
            <a:ext cx="10835122" cy="4505039"/>
          </a:xfrm>
          <a:prstGeom prst="rect">
            <a:avLst/>
          </a:prstGeom>
        </p:spPr>
        <p:txBody>
          <a:bodyPr lIns="108850" tIns="54425" rIns="108850" bIns="54425"/>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50764747"/>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1" y="16"/>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5" tIns="54412" rIns="108825" bIns="54412" rtlCol="0" anchor="ctr"/>
          <a:lstStyle/>
          <a:p>
            <a:pPr algn="ctr" defTabSz="1088284"/>
            <a:endParaRPr lang="en-IN" sz="160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4024"/>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9" y="18"/>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84"/>
              <a:endParaRPr lang="en-IN" sz="160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84"/>
              <a:endParaRPr lang="en-IN" sz="1600" dirty="0">
                <a:solidFill>
                  <a:srgbClr val="FFFFFF"/>
                </a:solidFill>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8" y="235732"/>
            <a:ext cx="776169" cy="571446"/>
          </a:xfrm>
          <a:prstGeom prst="rect">
            <a:avLst/>
          </a:prstGeom>
          <a:noFill/>
        </p:spPr>
        <p:txBody>
          <a:bodyPr wrap="none" lIns="108825" tIns="54412" rIns="108825" bIns="54412" rtlCol="0">
            <a:spAutoFit/>
          </a:bodyPr>
          <a:lstStyle/>
          <a:p>
            <a:pPr defTabSz="1088284"/>
            <a:r>
              <a:rPr lang="en-US" sz="2999" b="1" dirty="0">
                <a:solidFill>
                  <a:srgbClr val="FFFFFF"/>
                </a:solidFill>
                <a:latin typeface="Arial Black" panose="020B0A04020102020204" pitchFamily="34" charset="0"/>
              </a:rPr>
              <a:t>FR</a:t>
            </a:r>
            <a:endParaRPr lang="en-IN" sz="2999"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619" tIns="40810" rIns="81619" bIns="40810" numCol="1" spcCol="0" rtlCol="0" fromWordArt="0" anchor="ctr" anchorCtr="0" forceAA="0" compatLnSpc="1">
            <a:prstTxWarp prst="textNoShape">
              <a:avLst/>
            </a:prstTxWarp>
            <a:noAutofit/>
          </a:bodyPr>
          <a:lstStyle/>
          <a:p>
            <a:pPr algn="ctr" defTabSz="1088284"/>
            <a:endParaRPr lang="en-IN" sz="160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740" y="209091"/>
            <a:ext cx="8333223" cy="1147969"/>
          </a:xfrm>
          <a:prstGeom prst="rect">
            <a:avLst/>
          </a:prstGeom>
        </p:spPr>
        <p:txBody>
          <a:bodyPr bIns="0" anchor="b">
            <a:normAutofit/>
          </a:bodyPr>
          <a:lstStyle>
            <a:lvl1pPr>
              <a:defRPr sz="3899" b="1">
                <a:solidFill>
                  <a:schemeClr val="bg1"/>
                </a:solidFill>
              </a:defRPr>
            </a:lvl1pPr>
          </a:lstStyle>
          <a:p>
            <a:r>
              <a:rPr lang="en-US" dirty="0"/>
              <a:t>Click to Edit Master Title Style </a:t>
            </a:r>
            <a:endParaRPr lang="en-IN" dirty="0"/>
          </a:p>
        </p:txBody>
      </p:sp>
      <p:sp>
        <p:nvSpPr>
          <p:cNvPr id="14" name="Content Placeholder 2">
            <a:extLst>
              <a:ext uri="{FF2B5EF4-FFF2-40B4-BE49-F238E27FC236}">
                <a16:creationId xmlns:a16="http://schemas.microsoft.com/office/drawing/2014/main" id="{217F9213-0142-420B-A84D-C5627A0C81E4}"/>
              </a:ext>
            </a:extLst>
          </p:cNvPr>
          <p:cNvSpPr>
            <a:spLocks noGrp="1"/>
          </p:cNvSpPr>
          <p:nvPr>
            <p:ph sz="half" idx="1"/>
          </p:nvPr>
        </p:nvSpPr>
        <p:spPr>
          <a:xfrm>
            <a:off x="529686" y="1651062"/>
            <a:ext cx="5181600" cy="4525919"/>
          </a:xfrm>
          <a:prstGeom prst="rect">
            <a:avLst/>
          </a:prstGeom>
        </p:spPr>
        <p:txBody>
          <a:bodyPr lIns="108850" tIns="54425" rIns="108850" bIns="54425"/>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8014328B-D576-4B5C-A4AE-CF98318929FE}"/>
              </a:ext>
            </a:extLst>
          </p:cNvPr>
          <p:cNvSpPr>
            <a:spLocks noGrp="1"/>
          </p:cNvSpPr>
          <p:nvPr>
            <p:ph sz="half" idx="2"/>
          </p:nvPr>
        </p:nvSpPr>
        <p:spPr>
          <a:xfrm>
            <a:off x="6172200" y="1651062"/>
            <a:ext cx="5181600" cy="4525919"/>
          </a:xfrm>
          <a:prstGeom prst="rect">
            <a:avLst/>
          </a:prstGeom>
        </p:spPr>
        <p:txBody>
          <a:bodyPr lIns="108850" tIns="54425" rIns="108850" bIns="54425"/>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4272397"/>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1" y="16"/>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5" tIns="54412" rIns="108825" bIns="54412" rtlCol="0" anchor="ctr"/>
          <a:lstStyle/>
          <a:p>
            <a:pPr algn="ctr" defTabSz="1088284"/>
            <a:endParaRPr lang="en-IN" sz="160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4024"/>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9" y="18"/>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84"/>
              <a:endParaRPr lang="en-IN" sz="160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84"/>
              <a:endParaRPr lang="en-IN" sz="1600" dirty="0">
                <a:solidFill>
                  <a:srgbClr val="FFFFFF"/>
                </a:solidFill>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8" y="235732"/>
            <a:ext cx="776169" cy="571446"/>
          </a:xfrm>
          <a:prstGeom prst="rect">
            <a:avLst/>
          </a:prstGeom>
          <a:noFill/>
        </p:spPr>
        <p:txBody>
          <a:bodyPr wrap="none" lIns="108825" tIns="54412" rIns="108825" bIns="54412" rtlCol="0">
            <a:spAutoFit/>
          </a:bodyPr>
          <a:lstStyle/>
          <a:p>
            <a:pPr defTabSz="1088284"/>
            <a:r>
              <a:rPr lang="en-US" sz="2999" b="1" dirty="0">
                <a:solidFill>
                  <a:srgbClr val="FFFFFF"/>
                </a:solidFill>
                <a:latin typeface="Arial Black" panose="020B0A04020102020204" pitchFamily="34" charset="0"/>
              </a:rPr>
              <a:t>FR</a:t>
            </a:r>
            <a:endParaRPr lang="en-IN" sz="2999"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619" tIns="40810" rIns="81619" bIns="40810" numCol="1" spcCol="0" rtlCol="0" fromWordArt="0" anchor="ctr" anchorCtr="0" forceAA="0" compatLnSpc="1">
            <a:prstTxWarp prst="textNoShape">
              <a:avLst/>
            </a:prstTxWarp>
            <a:noAutofit/>
          </a:bodyPr>
          <a:lstStyle/>
          <a:p>
            <a:pPr algn="ctr" defTabSz="1088284"/>
            <a:endParaRPr lang="en-IN" sz="160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740" y="209091"/>
            <a:ext cx="8333223" cy="1147969"/>
          </a:xfrm>
          <a:prstGeom prst="rect">
            <a:avLst/>
          </a:prstGeom>
        </p:spPr>
        <p:txBody>
          <a:bodyPr bIns="0" anchor="b">
            <a:normAutofit/>
          </a:bodyPr>
          <a:lstStyle>
            <a:lvl1pPr>
              <a:defRPr sz="3899" b="1">
                <a:solidFill>
                  <a:schemeClr val="bg1"/>
                </a:solidFill>
              </a:defRPr>
            </a:lvl1pPr>
          </a:lstStyle>
          <a:p>
            <a:r>
              <a:rPr lang="en-US" dirty="0"/>
              <a:t>Click to Edit Master Title Style </a:t>
            </a:r>
            <a:endParaRPr lang="en-IN" dirty="0"/>
          </a:p>
        </p:txBody>
      </p:sp>
      <p:sp>
        <p:nvSpPr>
          <p:cNvPr id="18" name="Text Placeholder 2">
            <a:extLst>
              <a:ext uri="{FF2B5EF4-FFF2-40B4-BE49-F238E27FC236}">
                <a16:creationId xmlns:a16="http://schemas.microsoft.com/office/drawing/2014/main" id="{82BFF385-445D-4DBB-9773-F99669415884}"/>
              </a:ext>
            </a:extLst>
          </p:cNvPr>
          <p:cNvSpPr>
            <a:spLocks noGrp="1"/>
          </p:cNvSpPr>
          <p:nvPr>
            <p:ph type="body" idx="1"/>
          </p:nvPr>
        </p:nvSpPr>
        <p:spPr>
          <a:xfrm>
            <a:off x="518680" y="1681163"/>
            <a:ext cx="5382502" cy="823912"/>
          </a:xfrm>
          <a:prstGeom prst="rect">
            <a:avLst/>
          </a:prstGeom>
        </p:spPr>
        <p:txBody>
          <a:bodyPr lIns="108850" tIns="54425" rIns="108850" bIns="54425" anchor="b"/>
          <a:lstStyle>
            <a:lvl1pPr marL="0" indent="0">
              <a:buNone/>
              <a:defRPr lang="en-US" b="1" dirty="0">
                <a:solidFill>
                  <a:schemeClr val="bg1"/>
                </a:solidFill>
              </a:defRPr>
            </a:lvl1pPr>
          </a:lstStyle>
          <a:p>
            <a:pPr marL="204053" lvl="0" indent="-204053"/>
            <a:r>
              <a:rPr lang="en-US"/>
              <a:t>Click to edit Master text styles</a:t>
            </a:r>
          </a:p>
        </p:txBody>
      </p:sp>
      <p:sp>
        <p:nvSpPr>
          <p:cNvPr id="20" name="Text Placeholder 4">
            <a:extLst>
              <a:ext uri="{FF2B5EF4-FFF2-40B4-BE49-F238E27FC236}">
                <a16:creationId xmlns:a16="http://schemas.microsoft.com/office/drawing/2014/main" id="{311B1CFE-1B35-4B5C-B40A-DC5ADF211B5C}"/>
              </a:ext>
            </a:extLst>
          </p:cNvPr>
          <p:cNvSpPr>
            <a:spLocks noGrp="1"/>
          </p:cNvSpPr>
          <p:nvPr>
            <p:ph type="body" sz="quarter" idx="3"/>
          </p:nvPr>
        </p:nvSpPr>
        <p:spPr>
          <a:xfrm>
            <a:off x="6172211" y="1681163"/>
            <a:ext cx="5183188" cy="823912"/>
          </a:xfrm>
          <a:prstGeom prst="rect">
            <a:avLst/>
          </a:prstGeom>
        </p:spPr>
        <p:txBody>
          <a:bodyPr lIns="108850" tIns="54425" rIns="108850" bIns="54425" anchor="b"/>
          <a:lstStyle>
            <a:lvl1pPr marL="0" indent="0">
              <a:buNone/>
              <a:defRPr sz="2100" b="1">
                <a:solidFill>
                  <a:schemeClr val="bg1"/>
                </a:solidFill>
              </a:defRPr>
            </a:lvl1pPr>
            <a:lvl2pPr marL="408106" indent="0">
              <a:buNone/>
              <a:defRPr sz="1800" b="1"/>
            </a:lvl2pPr>
            <a:lvl3pPr marL="816213" indent="0">
              <a:buNone/>
              <a:defRPr sz="1600" b="1"/>
            </a:lvl3pPr>
            <a:lvl4pPr marL="1224319" indent="0">
              <a:buNone/>
              <a:defRPr sz="1400" b="1"/>
            </a:lvl4pPr>
            <a:lvl5pPr marL="1632426" indent="0">
              <a:buNone/>
              <a:defRPr sz="1400" b="1"/>
            </a:lvl5pPr>
            <a:lvl6pPr marL="2040533" indent="0">
              <a:buNone/>
              <a:defRPr sz="1400" b="1"/>
            </a:lvl6pPr>
            <a:lvl7pPr marL="2448639" indent="0">
              <a:buNone/>
              <a:defRPr sz="1400" b="1"/>
            </a:lvl7pPr>
            <a:lvl8pPr marL="2856746" indent="0">
              <a:buNone/>
              <a:defRPr sz="1400" b="1"/>
            </a:lvl8pPr>
            <a:lvl9pPr marL="3264852" indent="0">
              <a:buNone/>
              <a:defRPr sz="1400" b="1"/>
            </a:lvl9pPr>
          </a:lstStyle>
          <a:p>
            <a:pPr lvl="0"/>
            <a:r>
              <a:rPr lang="en-US"/>
              <a:t>Click to edit Master text styles</a:t>
            </a:r>
          </a:p>
        </p:txBody>
      </p:sp>
      <p:sp>
        <p:nvSpPr>
          <p:cNvPr id="21" name="Content Placeholder 5">
            <a:extLst>
              <a:ext uri="{FF2B5EF4-FFF2-40B4-BE49-F238E27FC236}">
                <a16:creationId xmlns:a16="http://schemas.microsoft.com/office/drawing/2014/main" id="{1CE840E8-D596-479D-AE97-E88F42DC1B13}"/>
              </a:ext>
            </a:extLst>
          </p:cNvPr>
          <p:cNvSpPr>
            <a:spLocks noGrp="1"/>
          </p:cNvSpPr>
          <p:nvPr>
            <p:ph sz="quarter" idx="4"/>
          </p:nvPr>
        </p:nvSpPr>
        <p:spPr>
          <a:xfrm>
            <a:off x="6172211" y="2505077"/>
            <a:ext cx="5183188" cy="3684588"/>
          </a:xfrm>
          <a:prstGeom prst="rect">
            <a:avLst/>
          </a:prstGeom>
        </p:spPr>
        <p:txBody>
          <a:bodyPr lIns="108850" tIns="54425" rIns="108850" bIns="54425"/>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B9A68D25-B19E-4E84-B65D-596EE8382DAD}"/>
              </a:ext>
            </a:extLst>
          </p:cNvPr>
          <p:cNvSpPr>
            <a:spLocks noGrp="1"/>
          </p:cNvSpPr>
          <p:nvPr>
            <p:ph sz="half" idx="2"/>
          </p:nvPr>
        </p:nvSpPr>
        <p:spPr>
          <a:xfrm>
            <a:off x="518679" y="2505077"/>
            <a:ext cx="5391750" cy="3684588"/>
          </a:xfrm>
          <a:prstGeom prst="rect">
            <a:avLst/>
          </a:prstGeom>
        </p:spPr>
        <p:txBody>
          <a:bodyPr lIns="108850" tIns="54425" rIns="108850" bIns="54425"/>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9812444"/>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1"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5" tIns="54412" rIns="108825" bIns="54412" rtlCol="0" anchor="ctr"/>
          <a:lstStyle/>
          <a:p>
            <a:pPr algn="ctr" defTabSz="1088284"/>
            <a:endParaRPr lang="en-IN" sz="160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1" y="0"/>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5" tIns="54412" rIns="108825" bIns="54412" rtlCol="0" anchor="ctr"/>
          <a:lstStyle/>
          <a:p>
            <a:pPr algn="ctr" defTabSz="1088284"/>
            <a:endParaRPr lang="en-IN" sz="160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63"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30" y="3924302"/>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97" y="4374107"/>
            <a:ext cx="5311516" cy="1327031"/>
          </a:xfrm>
          <a:prstGeom prst="rect">
            <a:avLst/>
          </a:prstGeom>
        </p:spPr>
        <p:txBody>
          <a:bodyPr anchor="b">
            <a:normAutofit/>
          </a:bodyPr>
          <a:lstStyle>
            <a:lvl1pPr marL="0" indent="0" algn="r">
              <a:buFont typeface="Arial" panose="020B0604020202020204" pitchFamily="34" charset="0"/>
              <a:buNone/>
              <a:defRPr sz="3799"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86"/>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97" y="5701142"/>
            <a:ext cx="5311516" cy="931505"/>
          </a:xfrm>
          <a:prstGeom prst="rect">
            <a:avLst/>
          </a:prstGeom>
        </p:spPr>
        <p:txBody>
          <a:bodyPr lIns="108850" tIns="54425" rIns="108850" bIns="54425"/>
          <a:lstStyle>
            <a:lvl1pPr marL="0" indent="0" algn="r">
              <a:buFont typeface="Arial" panose="020B0604020202020204" pitchFamily="34" charset="0"/>
              <a:buNone/>
              <a:defRPr sz="1400"/>
            </a:lvl1pPr>
            <a:lvl2pPr marL="408106" indent="0">
              <a:buNone/>
              <a:defRPr sz="1200"/>
            </a:lvl2pPr>
            <a:lvl3pPr marL="816213" indent="0">
              <a:buNone/>
              <a:defRPr sz="1100"/>
            </a:lvl3pPr>
            <a:lvl4pPr marL="1224319" indent="0">
              <a:buNone/>
              <a:defRPr sz="900"/>
            </a:lvl4pPr>
            <a:lvl5pPr marL="1632426" indent="0">
              <a:buNone/>
              <a:defRPr sz="900"/>
            </a:lvl5pPr>
            <a:lvl6pPr marL="2040533" indent="0">
              <a:buNone/>
              <a:defRPr sz="900"/>
            </a:lvl6pPr>
            <a:lvl7pPr marL="2448639" indent="0">
              <a:buNone/>
              <a:defRPr sz="900"/>
            </a:lvl7pPr>
            <a:lvl8pPr marL="2856746" indent="0">
              <a:buNone/>
              <a:defRPr sz="900"/>
            </a:lvl8pPr>
            <a:lvl9pPr marL="3264852" indent="0">
              <a:buNone/>
              <a:defRPr sz="900"/>
            </a:lvl9pPr>
          </a:lstStyle>
          <a:p>
            <a:pPr lvl="0"/>
            <a:r>
              <a:rPr lang="en-US"/>
              <a:t>Click to edit Master text styles</a:t>
            </a:r>
          </a:p>
        </p:txBody>
      </p:sp>
      <p:sp>
        <p:nvSpPr>
          <p:cNvPr id="14" name="Content Placeholder 2">
            <a:extLst>
              <a:ext uri="{FF2B5EF4-FFF2-40B4-BE49-F238E27FC236}">
                <a16:creationId xmlns:a16="http://schemas.microsoft.com/office/drawing/2014/main" id="{C9A1E80C-1A76-4D3E-92A1-846866867DE1}"/>
              </a:ext>
            </a:extLst>
          </p:cNvPr>
          <p:cNvSpPr>
            <a:spLocks noGrp="1"/>
          </p:cNvSpPr>
          <p:nvPr>
            <p:ph idx="1"/>
          </p:nvPr>
        </p:nvSpPr>
        <p:spPr>
          <a:xfrm>
            <a:off x="6161317" y="2290775"/>
            <a:ext cx="5803672" cy="4341863"/>
          </a:xfrm>
          <a:prstGeom prst="rect">
            <a:avLst/>
          </a:prstGeom>
        </p:spPr>
        <p:txBody>
          <a:bodyPr lIns="108850" tIns="54425" rIns="108850" bIns="54425"/>
          <a:lstStyle>
            <a:lvl1pPr>
              <a:defRPr sz="21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4726952"/>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1"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5" tIns="54412" rIns="108825" bIns="54412" rtlCol="0" anchor="ctr"/>
          <a:lstStyle/>
          <a:p>
            <a:pPr algn="ctr" defTabSz="1088284"/>
            <a:endParaRPr lang="en-IN" sz="160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1" y="0"/>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5" tIns="54412" rIns="108825" bIns="54412" rtlCol="0" anchor="ctr"/>
          <a:lstStyle/>
          <a:p>
            <a:pPr algn="ctr" defTabSz="1088284"/>
            <a:endParaRPr lang="en-IN" sz="160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63"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30" y="3924302"/>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97" y="4374107"/>
            <a:ext cx="5311516" cy="1327031"/>
          </a:xfrm>
          <a:prstGeom prst="rect">
            <a:avLst/>
          </a:prstGeom>
        </p:spPr>
        <p:txBody>
          <a:bodyPr anchor="b">
            <a:normAutofit/>
          </a:bodyPr>
          <a:lstStyle>
            <a:lvl1pPr marL="0" indent="0" algn="r">
              <a:buFont typeface="Arial" panose="020B0604020202020204" pitchFamily="34" charset="0"/>
              <a:buNone/>
              <a:defRPr sz="3799"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86"/>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97" y="5701142"/>
            <a:ext cx="5311516" cy="931505"/>
          </a:xfrm>
          <a:prstGeom prst="rect">
            <a:avLst/>
          </a:prstGeom>
        </p:spPr>
        <p:txBody>
          <a:bodyPr lIns="108850" tIns="54425" rIns="108850" bIns="54425"/>
          <a:lstStyle>
            <a:lvl1pPr marL="0" indent="0" algn="r">
              <a:buFont typeface="Arial" panose="020B0604020202020204" pitchFamily="34" charset="0"/>
              <a:buNone/>
              <a:defRPr sz="1400"/>
            </a:lvl1pPr>
            <a:lvl2pPr marL="408106" indent="0">
              <a:buNone/>
              <a:defRPr sz="1200"/>
            </a:lvl2pPr>
            <a:lvl3pPr marL="816213" indent="0">
              <a:buNone/>
              <a:defRPr sz="1100"/>
            </a:lvl3pPr>
            <a:lvl4pPr marL="1224319" indent="0">
              <a:buNone/>
              <a:defRPr sz="900"/>
            </a:lvl4pPr>
            <a:lvl5pPr marL="1632426" indent="0">
              <a:buNone/>
              <a:defRPr sz="900"/>
            </a:lvl5pPr>
            <a:lvl6pPr marL="2040533" indent="0">
              <a:buNone/>
              <a:defRPr sz="900"/>
            </a:lvl6pPr>
            <a:lvl7pPr marL="2448639" indent="0">
              <a:buNone/>
              <a:defRPr sz="900"/>
            </a:lvl7pPr>
            <a:lvl8pPr marL="2856746" indent="0">
              <a:buNone/>
              <a:defRPr sz="900"/>
            </a:lvl8pPr>
            <a:lvl9pPr marL="3264852" indent="0">
              <a:buNone/>
              <a:defRPr sz="900"/>
            </a:lvl9pPr>
          </a:lstStyle>
          <a:p>
            <a:pPr lvl="0"/>
            <a:r>
              <a:rPr lang="en-US"/>
              <a:t>Click to edit Master text styles</a:t>
            </a:r>
          </a:p>
        </p:txBody>
      </p:sp>
      <p:sp>
        <p:nvSpPr>
          <p:cNvPr id="12" name="Picture Placeholder 2">
            <a:extLst>
              <a:ext uri="{FF2B5EF4-FFF2-40B4-BE49-F238E27FC236}">
                <a16:creationId xmlns:a16="http://schemas.microsoft.com/office/drawing/2014/main" id="{22728E0A-430E-4C6A-BF56-06FA8510F29F}"/>
              </a:ext>
            </a:extLst>
          </p:cNvPr>
          <p:cNvSpPr>
            <a:spLocks noGrp="1"/>
          </p:cNvSpPr>
          <p:nvPr>
            <p:ph type="pic" idx="1"/>
          </p:nvPr>
        </p:nvSpPr>
        <p:spPr>
          <a:xfrm>
            <a:off x="6250035" y="2271914"/>
            <a:ext cx="5715017" cy="4360715"/>
          </a:xfrm>
          <a:prstGeom prst="rect">
            <a:avLst/>
          </a:prstGeom>
        </p:spPr>
        <p:txBody>
          <a:bodyPr lIns="108850" tIns="54425" rIns="108850" bIns="54425"/>
          <a:lstStyle>
            <a:lvl1pPr marL="0" indent="0">
              <a:buNone/>
              <a:defRPr sz="2899"/>
            </a:lvl1pPr>
            <a:lvl2pPr marL="408106" indent="0">
              <a:buNone/>
              <a:defRPr sz="2500"/>
            </a:lvl2pPr>
            <a:lvl3pPr marL="816213" indent="0">
              <a:buNone/>
              <a:defRPr sz="2100"/>
            </a:lvl3pPr>
            <a:lvl4pPr marL="1224319" indent="0">
              <a:buNone/>
              <a:defRPr sz="1800"/>
            </a:lvl4pPr>
            <a:lvl5pPr marL="1632426" indent="0">
              <a:buNone/>
              <a:defRPr sz="1800"/>
            </a:lvl5pPr>
            <a:lvl6pPr marL="2040533" indent="0">
              <a:buNone/>
              <a:defRPr sz="1800"/>
            </a:lvl6pPr>
            <a:lvl7pPr marL="2448639" indent="0">
              <a:buNone/>
              <a:defRPr sz="1800"/>
            </a:lvl7pPr>
            <a:lvl8pPr marL="2856746" indent="0">
              <a:buNone/>
              <a:defRPr sz="1800"/>
            </a:lvl8pPr>
            <a:lvl9pPr marL="3264852" indent="0">
              <a:buNone/>
              <a:defRPr sz="1800"/>
            </a:lvl9pPr>
          </a:lstStyle>
          <a:p>
            <a:r>
              <a:rPr lang="en-US"/>
              <a:t>Click icon to add picture</a:t>
            </a:r>
            <a:endParaRPr lang="en-US" dirty="0"/>
          </a:p>
        </p:txBody>
      </p:sp>
    </p:spTree>
    <p:extLst>
      <p:ext uri="{BB962C8B-B14F-4D97-AF65-F5344CB8AC3E}">
        <p14:creationId xmlns:p14="http://schemas.microsoft.com/office/powerpoint/2010/main" val="3864537473"/>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7A5C384-78D0-4088-9411-AB6790574770}"/>
              </a:ext>
            </a:extLst>
          </p:cNvPr>
          <p:cNvSpPr/>
          <p:nvPr userDrawn="1"/>
        </p:nvSpPr>
        <p:spPr>
          <a:xfrm>
            <a:off x="1" y="16"/>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5" tIns="54412" rIns="108825" bIns="54412" rtlCol="0" anchor="ctr"/>
          <a:lstStyle/>
          <a:p>
            <a:pPr algn="ctr" defTabSz="1088284"/>
            <a:endParaRPr lang="en-IN" sz="1600" dirty="0">
              <a:solidFill>
                <a:srgbClr val="FFFFFF"/>
              </a:solidFill>
            </a:endParaRPr>
          </a:p>
        </p:txBody>
      </p:sp>
      <p:sp>
        <p:nvSpPr>
          <p:cNvPr id="18" name="TextBox 17">
            <a:extLst>
              <a:ext uri="{FF2B5EF4-FFF2-40B4-BE49-F238E27FC236}">
                <a16:creationId xmlns:a16="http://schemas.microsoft.com/office/drawing/2014/main" id="{CC52C5C1-EC33-44C1-9D54-A1058BBF1812}"/>
              </a:ext>
            </a:extLst>
          </p:cNvPr>
          <p:cNvSpPr txBox="1"/>
          <p:nvPr userDrawn="1"/>
        </p:nvSpPr>
        <p:spPr>
          <a:xfrm>
            <a:off x="11072378" y="235732"/>
            <a:ext cx="776169" cy="571446"/>
          </a:xfrm>
          <a:prstGeom prst="rect">
            <a:avLst/>
          </a:prstGeom>
          <a:noFill/>
        </p:spPr>
        <p:txBody>
          <a:bodyPr wrap="none" lIns="108825" tIns="54412" rIns="108825" bIns="54412" rtlCol="0">
            <a:spAutoFit/>
          </a:bodyPr>
          <a:lstStyle/>
          <a:p>
            <a:pPr defTabSz="1088284"/>
            <a:r>
              <a:rPr lang="en-US" sz="2999" b="1" dirty="0">
                <a:solidFill>
                  <a:srgbClr val="FFFFFF"/>
                </a:solidFill>
                <a:latin typeface="Arial Black" panose="020B0A04020102020204" pitchFamily="34" charset="0"/>
              </a:rPr>
              <a:t>FR</a:t>
            </a:r>
            <a:endParaRPr lang="en-IN" sz="2999" b="1" dirty="0">
              <a:solidFill>
                <a:srgbClr val="FFFFFF"/>
              </a:solidFill>
              <a:latin typeface="Arial Black" panose="020B0A04020102020204" pitchFamily="34" charset="0"/>
            </a:endParaRPr>
          </a:p>
        </p:txBody>
      </p:sp>
      <p:grpSp>
        <p:nvGrpSpPr>
          <p:cNvPr id="26" name="Group 25">
            <a:extLst>
              <a:ext uri="{FF2B5EF4-FFF2-40B4-BE49-F238E27FC236}">
                <a16:creationId xmlns:a16="http://schemas.microsoft.com/office/drawing/2014/main" id="{8A0030CD-8C9E-4AA5-8C5D-F9B2EDB7E17A}"/>
              </a:ext>
            </a:extLst>
          </p:cNvPr>
          <p:cNvGrpSpPr/>
          <p:nvPr userDrawn="1"/>
        </p:nvGrpSpPr>
        <p:grpSpPr>
          <a:xfrm flipH="1">
            <a:off x="7561329" y="18"/>
            <a:ext cx="4831840" cy="3541007"/>
            <a:chOff x="-192127" y="-2"/>
            <a:chExt cx="4831840" cy="3367272"/>
          </a:xfrm>
        </p:grpSpPr>
        <p:sp>
          <p:nvSpPr>
            <p:cNvPr id="27" name="Diagonal Stripe 26">
              <a:extLst>
                <a:ext uri="{FF2B5EF4-FFF2-40B4-BE49-F238E27FC236}">
                  <a16:creationId xmlns:a16="http://schemas.microsoft.com/office/drawing/2014/main" id="{872EE65E-EE50-4A3E-861E-1D6C241CB8EA}"/>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84"/>
              <a:endParaRPr lang="en-IN" sz="1600" dirty="0">
                <a:solidFill>
                  <a:srgbClr val="3F3F3F"/>
                </a:solidFill>
              </a:endParaRPr>
            </a:p>
          </p:txBody>
        </p:sp>
        <p:cxnSp>
          <p:nvCxnSpPr>
            <p:cNvPr id="28" name="Straight Connector 27">
              <a:extLst>
                <a:ext uri="{FF2B5EF4-FFF2-40B4-BE49-F238E27FC236}">
                  <a16:creationId xmlns:a16="http://schemas.microsoft.com/office/drawing/2014/main" id="{E76AD1EF-E06C-4D3C-9693-26844D01C83C}"/>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Parallelogram 28">
              <a:extLst>
                <a:ext uri="{FF2B5EF4-FFF2-40B4-BE49-F238E27FC236}">
                  <a16:creationId xmlns:a16="http://schemas.microsoft.com/office/drawing/2014/main" id="{57D44C42-44C0-420A-A125-9B1A979D4F56}"/>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84"/>
              <a:endParaRPr lang="en-IN" sz="1600" dirty="0">
                <a:solidFill>
                  <a:srgbClr val="FFFFFF"/>
                </a:solidFill>
              </a:endParaRPr>
            </a:p>
          </p:txBody>
        </p:sp>
      </p:grpSp>
      <p:sp>
        <p:nvSpPr>
          <p:cNvPr id="30" name="Parallelogram 29">
            <a:extLst>
              <a:ext uri="{FF2B5EF4-FFF2-40B4-BE49-F238E27FC236}">
                <a16:creationId xmlns:a16="http://schemas.microsoft.com/office/drawing/2014/main" id="{406089BB-36DC-4E23-B215-527A8A18FCFB}"/>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619" tIns="40810" rIns="81619" bIns="40810" numCol="1" spcCol="0" rtlCol="0" fromWordArt="0" anchor="ctr" anchorCtr="0" forceAA="0" compatLnSpc="1">
            <a:prstTxWarp prst="textNoShape">
              <a:avLst/>
            </a:prstTxWarp>
            <a:noAutofit/>
          </a:bodyPr>
          <a:lstStyle/>
          <a:p>
            <a:pPr algn="ctr" defTabSz="1088284"/>
            <a:endParaRPr lang="en-IN" sz="1600" dirty="0">
              <a:solidFill>
                <a:srgbClr val="FFFFFF"/>
              </a:solidFill>
            </a:endParaRPr>
          </a:p>
        </p:txBody>
      </p:sp>
      <p:sp>
        <p:nvSpPr>
          <p:cNvPr id="2" name="Footer Placeholder 1">
            <a:extLst>
              <a:ext uri="{FF2B5EF4-FFF2-40B4-BE49-F238E27FC236}">
                <a16:creationId xmlns:a16="http://schemas.microsoft.com/office/drawing/2014/main" id="{578C43A6-50C6-704E-BADC-6D83BADE7316}"/>
              </a:ext>
            </a:extLst>
          </p:cNvPr>
          <p:cNvSpPr>
            <a:spLocks noGrp="1"/>
          </p:cNvSpPr>
          <p:nvPr>
            <p:ph type="ftr" sz="quarter" idx="10"/>
          </p:nvPr>
        </p:nvSpPr>
        <p:spPr/>
        <p:txBody>
          <a:body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ED91439B-965F-3548-AF77-89501B24F600}"/>
              </a:ext>
            </a:extLst>
          </p:cNvPr>
          <p:cNvSpPr>
            <a:spLocks noGrp="1"/>
          </p:cNvSpPr>
          <p:nvPr>
            <p:ph type="sldNum" sz="quarter" idx="11"/>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Tree>
    <p:extLst>
      <p:ext uri="{BB962C8B-B14F-4D97-AF65-F5344CB8AC3E}">
        <p14:creationId xmlns:p14="http://schemas.microsoft.com/office/powerpoint/2010/main" val="3907832670"/>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5BB0367-1AFD-4191-AB6F-E9815D136F63}"/>
              </a:ext>
            </a:extLst>
          </p:cNvPr>
          <p:cNvSpPr/>
          <p:nvPr userDrawn="1"/>
        </p:nvSpPr>
        <p:spPr>
          <a:xfrm>
            <a:off x="1" y="16"/>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5" tIns="54412" rIns="108825" bIns="54412" rtlCol="0" anchor="ctr"/>
          <a:lstStyle/>
          <a:p>
            <a:pPr algn="ctr" defTabSz="1088284"/>
            <a:endParaRPr lang="en-IN" sz="1600" dirty="0">
              <a:solidFill>
                <a:srgbClr val="FFFFFF"/>
              </a:solidFill>
            </a:endParaRPr>
          </a:p>
        </p:txBody>
      </p:sp>
      <p:sp>
        <p:nvSpPr>
          <p:cNvPr id="21" name="TextBox 20">
            <a:extLst>
              <a:ext uri="{FF2B5EF4-FFF2-40B4-BE49-F238E27FC236}">
                <a16:creationId xmlns:a16="http://schemas.microsoft.com/office/drawing/2014/main" id="{7E8A2C98-F26E-415A-B931-1B89CA46C1CF}"/>
              </a:ext>
            </a:extLst>
          </p:cNvPr>
          <p:cNvSpPr txBox="1"/>
          <p:nvPr userDrawn="1"/>
        </p:nvSpPr>
        <p:spPr>
          <a:xfrm>
            <a:off x="11072378" y="235732"/>
            <a:ext cx="776169" cy="571446"/>
          </a:xfrm>
          <a:prstGeom prst="rect">
            <a:avLst/>
          </a:prstGeom>
          <a:noFill/>
        </p:spPr>
        <p:txBody>
          <a:bodyPr wrap="none" lIns="108825" tIns="54412" rIns="108825" bIns="54412" rtlCol="0">
            <a:spAutoFit/>
          </a:bodyPr>
          <a:lstStyle/>
          <a:p>
            <a:pPr defTabSz="1088284"/>
            <a:r>
              <a:rPr lang="en-US" sz="2999" b="1" dirty="0">
                <a:solidFill>
                  <a:srgbClr val="FFFFFF"/>
                </a:solidFill>
                <a:latin typeface="Arial Black" panose="020B0A04020102020204" pitchFamily="34" charset="0"/>
              </a:rPr>
              <a:t>FR</a:t>
            </a:r>
            <a:endParaRPr lang="en-IN" sz="2999" b="1" dirty="0">
              <a:solidFill>
                <a:srgbClr val="FFFFFF"/>
              </a:solidFill>
              <a:latin typeface="Arial Black" panose="020B0A04020102020204" pitchFamily="34" charset="0"/>
            </a:endParaRPr>
          </a:p>
        </p:txBody>
      </p:sp>
      <p:grpSp>
        <p:nvGrpSpPr>
          <p:cNvPr id="27" name="Group 26">
            <a:extLst>
              <a:ext uri="{FF2B5EF4-FFF2-40B4-BE49-F238E27FC236}">
                <a16:creationId xmlns:a16="http://schemas.microsoft.com/office/drawing/2014/main" id="{1B2FB48C-0C70-4DBE-B904-A134B6644DD3}"/>
              </a:ext>
            </a:extLst>
          </p:cNvPr>
          <p:cNvGrpSpPr/>
          <p:nvPr userDrawn="1"/>
        </p:nvGrpSpPr>
        <p:grpSpPr>
          <a:xfrm flipH="1">
            <a:off x="7561329" y="18"/>
            <a:ext cx="4831840" cy="3541007"/>
            <a:chOff x="-192127" y="-2"/>
            <a:chExt cx="4831840" cy="3367272"/>
          </a:xfrm>
        </p:grpSpPr>
        <p:sp>
          <p:nvSpPr>
            <p:cNvPr id="28" name="Diagonal Stripe 27">
              <a:extLst>
                <a:ext uri="{FF2B5EF4-FFF2-40B4-BE49-F238E27FC236}">
                  <a16:creationId xmlns:a16="http://schemas.microsoft.com/office/drawing/2014/main" id="{4F2E2158-1E6E-4E0D-BDAB-B20041C7361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84"/>
              <a:endParaRPr lang="en-IN" sz="1600" dirty="0">
                <a:solidFill>
                  <a:srgbClr val="3F3F3F"/>
                </a:solidFill>
              </a:endParaRPr>
            </a:p>
          </p:txBody>
        </p:sp>
        <p:cxnSp>
          <p:nvCxnSpPr>
            <p:cNvPr id="29" name="Straight Connector 28">
              <a:extLst>
                <a:ext uri="{FF2B5EF4-FFF2-40B4-BE49-F238E27FC236}">
                  <a16:creationId xmlns:a16="http://schemas.microsoft.com/office/drawing/2014/main" id="{626D62DB-3A5A-4DA1-BFA4-D9E58676E86A}"/>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5A729A7-3A5C-405C-AE06-180E7529E477}"/>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84"/>
              <a:endParaRPr lang="en-IN" sz="1600" dirty="0">
                <a:solidFill>
                  <a:srgbClr val="FFFFFF"/>
                </a:solidFill>
              </a:endParaRPr>
            </a:p>
          </p:txBody>
        </p:sp>
      </p:grpSp>
      <p:sp>
        <p:nvSpPr>
          <p:cNvPr id="31" name="Parallelogram 30">
            <a:extLst>
              <a:ext uri="{FF2B5EF4-FFF2-40B4-BE49-F238E27FC236}">
                <a16:creationId xmlns:a16="http://schemas.microsoft.com/office/drawing/2014/main" id="{41E23981-B12A-4AC3-A030-337BBBA5E45B}"/>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619" tIns="40810" rIns="81619" bIns="40810" numCol="1" spcCol="0" rtlCol="0" fromWordArt="0" anchor="ctr" anchorCtr="0" forceAA="0" compatLnSpc="1">
            <a:prstTxWarp prst="textNoShape">
              <a:avLst/>
            </a:prstTxWarp>
            <a:noAutofit/>
          </a:bodyPr>
          <a:lstStyle/>
          <a:p>
            <a:pPr algn="ctr" defTabSz="1088284"/>
            <a:endParaRPr lang="en-IN" sz="1600" dirty="0">
              <a:solidFill>
                <a:srgbClr val="FFFFFF"/>
              </a:solidFill>
            </a:endParaRPr>
          </a:p>
        </p:txBody>
      </p:sp>
      <p:sp>
        <p:nvSpPr>
          <p:cNvPr id="2" name="Footer Placeholder 1">
            <a:extLst>
              <a:ext uri="{FF2B5EF4-FFF2-40B4-BE49-F238E27FC236}">
                <a16:creationId xmlns:a16="http://schemas.microsoft.com/office/drawing/2014/main" id="{CB69A007-934D-7A4B-9EFA-82044EF4DC33}"/>
              </a:ext>
            </a:extLst>
          </p:cNvPr>
          <p:cNvSpPr>
            <a:spLocks noGrp="1"/>
          </p:cNvSpPr>
          <p:nvPr>
            <p:ph type="ftr" sz="quarter" idx="10"/>
          </p:nvPr>
        </p:nvSpPr>
        <p:spPr/>
        <p:txBody>
          <a:body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5A154DC2-98C7-4D4B-A17A-AA4731217F17}"/>
              </a:ext>
            </a:extLst>
          </p:cNvPr>
          <p:cNvSpPr>
            <a:spLocks noGrp="1"/>
          </p:cNvSpPr>
          <p:nvPr>
            <p:ph type="sldNum" sz="quarter" idx="11"/>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4" name="Title 3">
            <a:extLst>
              <a:ext uri="{FF2B5EF4-FFF2-40B4-BE49-F238E27FC236}">
                <a16:creationId xmlns:a16="http://schemas.microsoft.com/office/drawing/2014/main" id="{64D604A2-C574-42DB-B0C4-99715CAA10A7}"/>
              </a:ext>
            </a:extLst>
          </p:cNvPr>
          <p:cNvSpPr>
            <a:spLocks noGrp="1"/>
          </p:cNvSpPr>
          <p:nvPr>
            <p:ph type="title"/>
          </p:nvPr>
        </p:nvSpPr>
        <p:spPr>
          <a:xfrm>
            <a:off x="518679" y="209029"/>
            <a:ext cx="8330184" cy="1147968"/>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73615758"/>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63" y="7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169" y="3634046"/>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89" y="78"/>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0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00" dirty="0">
                <a:solidFill>
                  <a:srgbClr val="FFFFFF"/>
                </a:solidFill>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434" y="235741"/>
            <a:ext cx="666710" cy="492394"/>
          </a:xfrm>
          <a:prstGeom prst="rect">
            <a:avLst/>
          </a:prstGeom>
          <a:noFill/>
        </p:spPr>
        <p:txBody>
          <a:bodyPr wrap="none" lIns="91212" tIns="45696" rIns="91212" bIns="45696" rtlCol="0">
            <a:spAutoFit/>
          </a:bodyPr>
          <a:lstStyle/>
          <a:p>
            <a:r>
              <a:rPr lang="en-US" sz="2600" b="1" dirty="0">
                <a:solidFill>
                  <a:srgbClr val="FFFFFF"/>
                </a:solidFill>
                <a:latin typeface="Arial Black" panose="020B0A04020102020204" pitchFamily="34" charset="0"/>
              </a:rPr>
              <a:t>FR</a:t>
            </a:r>
            <a:endParaRPr lang="en-IN" sz="2600"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algn="ctr"/>
            <a:endParaRPr lang="en-IN" sz="130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817" y="209236"/>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18" name="Text Placeholder 2">
            <a:extLst>
              <a:ext uri="{FF2B5EF4-FFF2-40B4-BE49-F238E27FC236}">
                <a16:creationId xmlns:a16="http://schemas.microsoft.com/office/drawing/2014/main" id="{82BFF385-445D-4DBB-9773-F99669415884}"/>
              </a:ext>
            </a:extLst>
          </p:cNvPr>
          <p:cNvSpPr>
            <a:spLocks noGrp="1"/>
          </p:cNvSpPr>
          <p:nvPr>
            <p:ph type="body" idx="1"/>
          </p:nvPr>
        </p:nvSpPr>
        <p:spPr>
          <a:xfrm>
            <a:off x="518696" y="1681163"/>
            <a:ext cx="5382501" cy="823912"/>
          </a:xfrm>
          <a:prstGeom prst="rect">
            <a:avLst/>
          </a:prstGeom>
        </p:spPr>
        <p:txBody>
          <a:bodyPr lIns="91212" tIns="45696" rIns="91212" bIns="45696" anchor="b"/>
          <a:lstStyle>
            <a:lvl1pPr marL="0" indent="0">
              <a:buNone/>
              <a:defRPr lang="en-US" b="1" dirty="0">
                <a:solidFill>
                  <a:schemeClr val="bg1"/>
                </a:solidFill>
              </a:defRPr>
            </a:lvl1pPr>
          </a:lstStyle>
          <a:p>
            <a:pPr marL="171000" lvl="0" indent="-171000"/>
            <a:r>
              <a:rPr lang="en-US"/>
              <a:t>Click to edit Master text styles</a:t>
            </a:r>
          </a:p>
        </p:txBody>
      </p:sp>
      <p:sp>
        <p:nvSpPr>
          <p:cNvPr id="20" name="Text Placeholder 4">
            <a:extLst>
              <a:ext uri="{FF2B5EF4-FFF2-40B4-BE49-F238E27FC236}">
                <a16:creationId xmlns:a16="http://schemas.microsoft.com/office/drawing/2014/main" id="{311B1CFE-1B35-4B5C-B40A-DC5ADF211B5C}"/>
              </a:ext>
            </a:extLst>
          </p:cNvPr>
          <p:cNvSpPr>
            <a:spLocks noGrp="1"/>
          </p:cNvSpPr>
          <p:nvPr>
            <p:ph type="body" sz="quarter" idx="3"/>
          </p:nvPr>
        </p:nvSpPr>
        <p:spPr>
          <a:xfrm>
            <a:off x="6172276" y="1681163"/>
            <a:ext cx="5183188" cy="823912"/>
          </a:xfrm>
          <a:prstGeom prst="rect">
            <a:avLst/>
          </a:prstGeom>
        </p:spPr>
        <p:txBody>
          <a:bodyPr lIns="91212" tIns="45696" rIns="91212" bIns="45696" anchor="b"/>
          <a:lstStyle>
            <a:lvl1pPr marL="0" indent="0">
              <a:buNone/>
              <a:defRPr sz="1900" b="1">
                <a:solidFill>
                  <a:schemeClr val="bg1"/>
                </a:solidFill>
              </a:defRPr>
            </a:lvl1pPr>
            <a:lvl2pPr marL="341998" indent="0">
              <a:buNone/>
              <a:defRPr sz="1500" b="1"/>
            </a:lvl2pPr>
            <a:lvl3pPr marL="683998" indent="0">
              <a:buNone/>
              <a:defRPr sz="1300" b="1"/>
            </a:lvl3pPr>
            <a:lvl4pPr marL="1025877" indent="0">
              <a:buNone/>
              <a:defRPr sz="1200" b="1"/>
            </a:lvl4pPr>
            <a:lvl5pPr marL="1367816" indent="0">
              <a:buNone/>
              <a:defRPr sz="1200" b="1"/>
            </a:lvl5pPr>
            <a:lvl6pPr marL="1709757" indent="0">
              <a:buNone/>
              <a:defRPr sz="1200" b="1"/>
            </a:lvl6pPr>
            <a:lvl7pPr marL="2051635" indent="0">
              <a:buNone/>
              <a:defRPr sz="1200" b="1"/>
            </a:lvl7pPr>
            <a:lvl8pPr marL="2393634" indent="0">
              <a:buNone/>
              <a:defRPr sz="1200" b="1"/>
            </a:lvl8pPr>
            <a:lvl9pPr marL="2735634" indent="0">
              <a:buNone/>
              <a:defRPr sz="1200" b="1"/>
            </a:lvl9pPr>
          </a:lstStyle>
          <a:p>
            <a:pPr lvl="0"/>
            <a:r>
              <a:rPr lang="en-US"/>
              <a:t>Click to edit Master text styles</a:t>
            </a:r>
          </a:p>
        </p:txBody>
      </p:sp>
      <p:sp>
        <p:nvSpPr>
          <p:cNvPr id="21" name="Content Placeholder 5">
            <a:extLst>
              <a:ext uri="{FF2B5EF4-FFF2-40B4-BE49-F238E27FC236}">
                <a16:creationId xmlns:a16="http://schemas.microsoft.com/office/drawing/2014/main" id="{1CE840E8-D596-479D-AE97-E88F42DC1B13}"/>
              </a:ext>
            </a:extLst>
          </p:cNvPr>
          <p:cNvSpPr>
            <a:spLocks noGrp="1"/>
          </p:cNvSpPr>
          <p:nvPr>
            <p:ph sz="quarter" idx="4"/>
          </p:nvPr>
        </p:nvSpPr>
        <p:spPr>
          <a:xfrm>
            <a:off x="6172276" y="2505076"/>
            <a:ext cx="5183188" cy="3684588"/>
          </a:xfrm>
          <a:prstGeom prst="rect">
            <a:avLst/>
          </a:prstGeom>
        </p:spPr>
        <p:txBody>
          <a:bodyPr lIns="91212" tIns="45696" rIns="91212" bIns="45696"/>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B9A68D25-B19E-4E84-B65D-596EE8382DAD}"/>
              </a:ext>
            </a:extLst>
          </p:cNvPr>
          <p:cNvSpPr>
            <a:spLocks noGrp="1"/>
          </p:cNvSpPr>
          <p:nvPr>
            <p:ph sz="half" idx="2"/>
          </p:nvPr>
        </p:nvSpPr>
        <p:spPr>
          <a:xfrm>
            <a:off x="518742" y="2505076"/>
            <a:ext cx="5391749" cy="3684588"/>
          </a:xfrm>
          <a:prstGeom prst="rect">
            <a:avLst/>
          </a:prstGeom>
        </p:spPr>
        <p:txBody>
          <a:bodyPr lIns="91212" tIns="45696" rIns="91212" bIns="45696"/>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0278867"/>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4105315"/>
      </p:ext>
    </p:extLst>
  </p:cSld>
  <p:clrMapOvr>
    <a:masterClrMapping/>
  </p:clrMapOvr>
  <p:transition spd="slow">
    <p:push/>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9"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8" y="108"/>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58"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1683411" y="860971"/>
            <a:ext cx="4428523" cy="5137090"/>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91212" tIns="45696" rIns="91212" bIns="45696" anchor="ctr">
            <a:noAutofit/>
          </a:bodyPr>
          <a:lstStyle>
            <a:lvl1pPr marL="0" indent="0" algn="ctr">
              <a:buNone/>
              <a:defRPr>
                <a:solidFill>
                  <a:schemeClr val="bg2"/>
                </a:solidFill>
              </a:defRPr>
            </a:lvl1pPr>
          </a:lstStyle>
          <a:p>
            <a:r>
              <a:rPr lang="en-US"/>
              <a:t>Click icon to add picture</a:t>
            </a:r>
            <a:endParaRPr lang="en-IN" dirty="0"/>
          </a:p>
        </p:txBody>
      </p: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31" y="3924311"/>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48" y="2006095"/>
            <a:ext cx="4853573" cy="1616252"/>
          </a:xfrm>
          <a:prstGeom prst="rect">
            <a:avLst/>
          </a:prstGeom>
        </p:spPr>
        <p:txBody>
          <a:bodyPr anchor="b">
            <a:normAutofit/>
          </a:bodyPr>
          <a:lstStyle>
            <a:lvl1pPr algn="l">
              <a:defRPr sz="32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40" y="3641151"/>
            <a:ext cx="4854339" cy="1257575"/>
          </a:xfrm>
          <a:prstGeom prst="rect">
            <a:avLst/>
          </a:prstGeom>
        </p:spPr>
        <p:txBody>
          <a:bodyPr lIns="91212" tIns="45696" rIns="91212" bIns="45696"/>
          <a:lstStyle>
            <a:lvl1pPr marL="0" indent="0" algn="l">
              <a:buNone/>
              <a:defRPr sz="1900" b="0" i="0" spc="226">
                <a:solidFill>
                  <a:schemeClr val="tx1"/>
                </a:solidFill>
                <a:latin typeface="+mn-lt"/>
                <a:cs typeface="Calibri" panose="020F0502020204030204" pitchFamily="34" charset="0"/>
              </a:defRPr>
            </a:lvl1pPr>
            <a:lvl2pPr marL="341998" indent="0" algn="ctr">
              <a:buNone/>
              <a:defRPr sz="1500"/>
            </a:lvl2pPr>
            <a:lvl3pPr marL="683998" indent="0" algn="ctr">
              <a:buNone/>
              <a:defRPr sz="1300"/>
            </a:lvl3pPr>
            <a:lvl4pPr marL="1025877" indent="0" algn="ctr">
              <a:buNone/>
              <a:defRPr sz="1200"/>
            </a:lvl4pPr>
            <a:lvl5pPr marL="1367816" indent="0" algn="ctr">
              <a:buNone/>
              <a:defRPr sz="1200"/>
            </a:lvl5pPr>
            <a:lvl6pPr marL="1709757" indent="0" algn="ctr">
              <a:buNone/>
              <a:defRPr sz="1200"/>
            </a:lvl6pPr>
            <a:lvl7pPr marL="2051635" indent="0" algn="ctr">
              <a:buNone/>
              <a:defRPr sz="1200"/>
            </a:lvl7pPr>
            <a:lvl8pPr marL="2393634" indent="0" algn="ctr">
              <a:buNone/>
              <a:defRPr sz="1200"/>
            </a:lvl8pPr>
            <a:lvl9pPr marL="2735634" indent="0" algn="ctr">
              <a:buNone/>
              <a:defRPr sz="12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29" y="4700161"/>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264230"/>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9"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8" y="108"/>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299" y="3588190"/>
            <a:ext cx="3860163"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95" y="1010101"/>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4016" y="1987561"/>
            <a:ext cx="4911633" cy="1789855"/>
          </a:xfrm>
          <a:prstGeom prst="rect">
            <a:avLst/>
          </a:prstGeom>
        </p:spPr>
        <p:txBody>
          <a:bodyPr anchor="b">
            <a:normAutofit/>
          </a:bodyPr>
          <a:lstStyle>
            <a:lvl1pPr>
              <a:defRPr sz="31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4016" y="3792057"/>
            <a:ext cx="4911633" cy="910580"/>
          </a:xfrm>
          <a:prstGeom prst="rect">
            <a:avLst/>
          </a:prstGeom>
        </p:spPr>
        <p:txBody>
          <a:bodyPr lIns="91212" tIns="45696" rIns="91212" bIns="45696">
            <a:normAutofit/>
          </a:bodyPr>
          <a:lstStyle>
            <a:lvl1pPr marL="0" indent="0">
              <a:buNone/>
              <a:defRPr sz="1500" b="0" i="0" spc="226">
                <a:solidFill>
                  <a:schemeClr val="tx1"/>
                </a:solidFill>
                <a:latin typeface="+mn-lt"/>
                <a:cs typeface="Calibri" panose="020F0502020204030204" pitchFamily="34" charset="0"/>
              </a:defRPr>
            </a:lvl1pPr>
            <a:lvl2pPr marL="341998" indent="0">
              <a:buNone/>
              <a:defRPr sz="1500">
                <a:solidFill>
                  <a:schemeClr val="tx1">
                    <a:tint val="75000"/>
                  </a:schemeClr>
                </a:solidFill>
              </a:defRPr>
            </a:lvl2pPr>
            <a:lvl3pPr marL="683998" indent="0">
              <a:buNone/>
              <a:defRPr sz="1300">
                <a:solidFill>
                  <a:schemeClr val="tx1">
                    <a:tint val="75000"/>
                  </a:schemeClr>
                </a:solidFill>
              </a:defRPr>
            </a:lvl3pPr>
            <a:lvl4pPr marL="1025877" indent="0">
              <a:buNone/>
              <a:defRPr sz="1200">
                <a:solidFill>
                  <a:schemeClr val="tx1">
                    <a:tint val="75000"/>
                  </a:schemeClr>
                </a:solidFill>
              </a:defRPr>
            </a:lvl4pPr>
            <a:lvl5pPr marL="1367816" indent="0">
              <a:buNone/>
              <a:defRPr sz="1200">
                <a:solidFill>
                  <a:schemeClr val="tx1">
                    <a:tint val="75000"/>
                  </a:schemeClr>
                </a:solidFill>
              </a:defRPr>
            </a:lvl5pPr>
            <a:lvl6pPr marL="1709757" indent="0">
              <a:buNone/>
              <a:defRPr sz="1200">
                <a:solidFill>
                  <a:schemeClr val="tx1">
                    <a:tint val="75000"/>
                  </a:schemeClr>
                </a:solidFill>
              </a:defRPr>
            </a:lvl6pPr>
            <a:lvl7pPr marL="2051635" indent="0">
              <a:buNone/>
              <a:defRPr sz="1200">
                <a:solidFill>
                  <a:schemeClr val="tx1">
                    <a:tint val="75000"/>
                  </a:schemeClr>
                </a:solidFill>
              </a:defRPr>
            </a:lvl7pPr>
            <a:lvl8pPr marL="2393634" indent="0">
              <a:buNone/>
              <a:defRPr sz="1200">
                <a:solidFill>
                  <a:schemeClr val="tx1">
                    <a:tint val="75000"/>
                  </a:schemeClr>
                </a:solidFill>
              </a:defRPr>
            </a:lvl8pPr>
            <a:lvl9pPr marL="2735634" indent="0">
              <a:buNone/>
              <a:defRPr sz="12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31" y="3924311"/>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13"/>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algn="ctr"/>
            <a:endParaRPr lang="en-IN" sz="1300" dirty="0">
              <a:solidFill>
                <a:srgbClr val="FFFFFF"/>
              </a:solidFill>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107" y="408567"/>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1683411" y="860971"/>
            <a:ext cx="4428523" cy="5137090"/>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91212" tIns="45696" rIns="91212" bIns="45696" anchor="ctr">
            <a:noAutofit/>
          </a:bodyPr>
          <a:lstStyle>
            <a:lvl1pPr marL="0" indent="0" algn="ctr">
              <a:buNone/>
              <a:defRPr>
                <a:solidFill>
                  <a:schemeClr val="bg2"/>
                </a:solidFill>
              </a:defRPr>
            </a:lvl1pPr>
          </a:lstStyle>
          <a:p>
            <a:r>
              <a:rPr lang="en-US"/>
              <a:t>Click icon to add picture</a:t>
            </a:r>
            <a:endParaRPr lang="en-IN" dirty="0"/>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29" y="5267087"/>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12" y="3407056"/>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Tree>
    <p:extLst>
      <p:ext uri="{BB962C8B-B14F-4D97-AF65-F5344CB8AC3E}">
        <p14:creationId xmlns:p14="http://schemas.microsoft.com/office/powerpoint/2010/main" val="1015957808"/>
      </p:ext>
    </p:extLst>
  </p:cSld>
  <p:clrMapOvr>
    <a:masterClrMapping/>
  </p:clrMapOvr>
  <p:transition spd="slow">
    <p:push/>
  </p:transition>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xt Layout 01">
    <p:spTree>
      <p:nvGrpSpPr>
        <p:cNvPr id="1" name=""/>
        <p:cNvGrpSpPr/>
        <p:nvPr/>
      </p:nvGrpSpPr>
      <p:grpSpPr>
        <a:xfrm>
          <a:off x="0" y="0"/>
          <a:ext cx="0" cy="0"/>
          <a:chOff x="0" y="0"/>
          <a:chExt cx="0" cy="0"/>
        </a:xfrm>
      </p:grpSpPr>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82" y="3129560"/>
            <a:ext cx="4942829" cy="2958275"/>
          </a:xfrm>
          <a:prstGeom prst="rect">
            <a:avLst/>
          </a:prstGeom>
        </p:spPr>
        <p:txBody>
          <a:bodyPr lIns="91212" tIns="45696" rIns="91212" bIns="45696">
            <a:normAutofit/>
          </a:bodyPr>
          <a:lstStyle>
            <a:lvl1pPr>
              <a:buClr>
                <a:schemeClr val="accent2"/>
              </a:buClr>
              <a:defRPr sz="1900">
                <a:solidFill>
                  <a:schemeClr val="tx1"/>
                </a:solidFill>
              </a:defRPr>
            </a:lvl1pPr>
            <a:lvl2pPr>
              <a:buClr>
                <a:schemeClr val="accent2"/>
              </a:buClr>
              <a:defRPr sz="1500">
                <a:solidFill>
                  <a:schemeClr val="tx1"/>
                </a:solidFill>
              </a:defRPr>
            </a:lvl2pPr>
            <a:lvl3pPr>
              <a:buClr>
                <a:schemeClr val="accent2"/>
              </a:buClr>
              <a:defRPr sz="1300">
                <a:solidFill>
                  <a:schemeClr val="tx1"/>
                </a:solidFill>
              </a:defRPr>
            </a:lvl3pPr>
            <a:lvl4pPr>
              <a:buClr>
                <a:schemeClr val="accent2"/>
              </a:buClr>
              <a:defRPr sz="1200">
                <a:solidFill>
                  <a:schemeClr val="tx1"/>
                </a:solidFill>
              </a:defRPr>
            </a:lvl4pPr>
            <a:lvl5pPr>
              <a:buClr>
                <a:schemeClr val="accent2"/>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4" name="Right Triangle 23">
            <a:extLst>
              <a:ext uri="{FF2B5EF4-FFF2-40B4-BE49-F238E27FC236}">
                <a16:creationId xmlns:a16="http://schemas.microsoft.com/office/drawing/2014/main" id="{BD6ACE60-499D-41AB-89C4-D537D7C3D22A}"/>
              </a:ext>
            </a:extLst>
          </p:cNvPr>
          <p:cNvSpPr/>
          <p:nvPr userDrawn="1"/>
        </p:nvSpPr>
        <p:spPr>
          <a:xfrm flipH="1" flipV="1">
            <a:off x="1839709" y="110"/>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295" y="-5"/>
            <a:ext cx="4121151" cy="1308106"/>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algn="ctr"/>
            <a:endParaRPr lang="en-IN" sz="1300" dirty="0">
              <a:solidFill>
                <a:srgbClr val="FFFFFF"/>
              </a:solidFill>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6375440" y="5047082"/>
            <a:ext cx="1524576" cy="18034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521" y="2496239"/>
            <a:ext cx="7342632" cy="608896"/>
          </a:xfrm>
          <a:prstGeom prst="rect">
            <a:avLst/>
          </a:prstGeom>
        </p:spPr>
        <p:txBody>
          <a:bodyPr lIns="91212" tIns="45696" rIns="91212" bIns="45696"/>
          <a:lstStyle>
            <a:lvl1pPr marL="0" indent="0">
              <a:buNone/>
              <a:defRPr sz="1500" spc="226">
                <a:solidFill>
                  <a:schemeClr val="bg2">
                    <a:lumMod val="50000"/>
                  </a:schemeClr>
                </a:solidFill>
              </a:defRPr>
            </a:lvl1pPr>
            <a:lvl2pPr marL="341998" indent="0">
              <a:buNone/>
              <a:defRPr/>
            </a:lvl2pPr>
          </a:lstStyle>
          <a:p>
            <a:pPr lvl="0"/>
            <a:r>
              <a:rPr lang="en-US" dirty="0"/>
              <a:t>CLICK TO SUBTITLE STYLE</a:t>
            </a:r>
          </a:p>
        </p:txBody>
      </p:sp>
      <p:sp>
        <p:nvSpPr>
          <p:cNvPr id="2" name="Title 1" title="Titl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531540" y="1241123"/>
            <a:ext cx="7342623" cy="1215568"/>
          </a:xfrm>
          <a:prstGeom prst="rect">
            <a:avLst/>
          </a:prstGeom>
        </p:spPr>
        <p:txBody>
          <a:bodyPr anchor="b">
            <a:normAutofit/>
          </a:bodyPr>
          <a:lstStyle>
            <a:lvl1pPr>
              <a:defRPr sz="3300" b="1">
                <a:solidFill>
                  <a:schemeClr val="accent1"/>
                </a:solidFill>
              </a:defRPr>
            </a:lvl1pPr>
          </a:lstStyle>
          <a:p>
            <a:r>
              <a:rPr lang="en-US" dirty="0"/>
              <a:t>Click to Edit </a:t>
            </a:r>
            <a:br>
              <a:rPr lang="en-US" dirty="0"/>
            </a:br>
            <a:r>
              <a:rPr lang="en-US" dirty="0"/>
              <a:t>Master Title Style </a:t>
            </a:r>
            <a:endParaRPr lang="en-IN" dirty="0"/>
          </a:p>
        </p:txBody>
      </p:sp>
      <p:sp>
        <p:nvSpPr>
          <p:cNvPr id="15" name="Picture Placeholder 14">
            <a:extLst>
              <a:ext uri="{FF2B5EF4-FFF2-40B4-BE49-F238E27FC236}">
                <a16:creationId xmlns:a16="http://schemas.microsoft.com/office/drawing/2014/main" id="{FE1FADFB-0A3D-40F7-9B40-368DECD971E1}"/>
              </a:ext>
            </a:extLst>
          </p:cNvPr>
          <p:cNvSpPr>
            <a:spLocks noGrp="1"/>
          </p:cNvSpPr>
          <p:nvPr>
            <p:ph type="pic" sz="quarter" idx="10"/>
          </p:nvPr>
        </p:nvSpPr>
        <p:spPr>
          <a:xfrm>
            <a:off x="6604002" y="25"/>
            <a:ext cx="5587999" cy="687224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chemeClr val="bg1">
              <a:lumMod val="85000"/>
            </a:schemeClr>
          </a:solidFill>
        </p:spPr>
        <p:txBody>
          <a:bodyPr wrap="square" lIns="91212" tIns="45696" rIns="91212" bIns="45696" anchor="ctr">
            <a:noAutofit/>
          </a:bodyPr>
          <a:lstStyle>
            <a:lvl1pPr marL="0" indent="0" algn="ctr">
              <a:buNone/>
              <a:defRPr>
                <a:solidFill>
                  <a:schemeClr val="bg1"/>
                </a:solidFill>
              </a:defRPr>
            </a:lvl1pPr>
          </a:lstStyle>
          <a:p>
            <a:r>
              <a:rPr lang="en-US"/>
              <a:t>Click icon to add picture</a:t>
            </a:r>
            <a:endParaRPr lang="en-IN" dirty="0"/>
          </a:p>
        </p:txBody>
      </p:sp>
      <p:sp>
        <p:nvSpPr>
          <p:cNvPr id="4" name="Footer Placeholder 3">
            <a:extLst>
              <a:ext uri="{FF2B5EF4-FFF2-40B4-BE49-F238E27FC236}">
                <a16:creationId xmlns:a16="http://schemas.microsoft.com/office/drawing/2014/main" id="{5ADB14A5-A767-774C-85B8-68EF914689F6}"/>
              </a:ext>
            </a:extLst>
          </p:cNvPr>
          <p:cNvSpPr>
            <a:spLocks noGrp="1"/>
          </p:cNvSpPr>
          <p:nvPr>
            <p:ph type="ftr" sz="quarter" idx="14"/>
          </p:nvPr>
        </p:nvSpPr>
        <p:spPr/>
        <p:txBody>
          <a:bodyPr/>
          <a:lstStyle/>
          <a:p>
            <a:r>
              <a:rPr lang="en-IN" dirty="0">
                <a:solidFill>
                  <a:srgbClr val="A5A5A5"/>
                </a:solidFill>
              </a:rPr>
              <a:t>Add a footer</a:t>
            </a:r>
          </a:p>
        </p:txBody>
      </p:sp>
      <p:sp>
        <p:nvSpPr>
          <p:cNvPr id="6" name="Slide Number Placeholder 5">
            <a:extLst>
              <a:ext uri="{FF2B5EF4-FFF2-40B4-BE49-F238E27FC236}">
                <a16:creationId xmlns:a16="http://schemas.microsoft.com/office/drawing/2014/main" id="{D4B9B51B-EAA9-4B4D-A4F6-470CD95DAA79}"/>
              </a:ext>
            </a:extLst>
          </p:cNvPr>
          <p:cNvSpPr>
            <a:spLocks noGrp="1"/>
          </p:cNvSpPr>
          <p:nvPr>
            <p:ph type="sldNum" sz="quarter" idx="15"/>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Tree>
    <p:extLst>
      <p:ext uri="{BB962C8B-B14F-4D97-AF65-F5344CB8AC3E}">
        <p14:creationId xmlns:p14="http://schemas.microsoft.com/office/powerpoint/2010/main" val="985679645"/>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ext Layout 02">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805F1696-7D6B-4055-94C3-E4C179F63596}"/>
              </a:ext>
            </a:extLst>
          </p:cNvPr>
          <p:cNvSpPr/>
          <p:nvPr userDrawn="1"/>
        </p:nvSpPr>
        <p:spPr>
          <a:xfrm flipH="1" flipV="1">
            <a:off x="1839709" y="110"/>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
        <p:nvSpPr>
          <p:cNvPr id="18" name="Picture Placeholder 17">
            <a:extLst>
              <a:ext uri="{FF2B5EF4-FFF2-40B4-BE49-F238E27FC236}">
                <a16:creationId xmlns:a16="http://schemas.microsoft.com/office/drawing/2014/main" id="{8B9EC3A9-7039-403A-9414-429521308AE7}"/>
              </a:ext>
            </a:extLst>
          </p:cNvPr>
          <p:cNvSpPr>
            <a:spLocks noGrp="1"/>
          </p:cNvSpPr>
          <p:nvPr>
            <p:ph type="pic" sz="quarter" idx="14"/>
          </p:nvPr>
        </p:nvSpPr>
        <p:spPr>
          <a:xfrm>
            <a:off x="6170188" y="1435103"/>
            <a:ext cx="6021821" cy="5422900"/>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chemeClr val="bg1">
              <a:lumMod val="85000"/>
            </a:schemeClr>
          </a:solidFill>
        </p:spPr>
        <p:txBody>
          <a:bodyPr wrap="square" lIns="91212" tIns="45696" rIns="455879" bIns="45696" anchor="ctr">
            <a:noAutofit/>
          </a:bodyPr>
          <a:lstStyle>
            <a:lvl1pPr marL="0" indent="0" algn="r">
              <a:buNone/>
              <a:defRPr>
                <a:solidFill>
                  <a:schemeClr val="tx1"/>
                </a:solidFill>
              </a:defRPr>
            </a:lvl1pPr>
          </a:lstStyle>
          <a:p>
            <a:r>
              <a:rPr lang="en-US"/>
              <a:t>Click icon to add picture</a:t>
            </a:r>
            <a:endParaRPr lang="en-IN" dirty="0"/>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82" y="3129560"/>
            <a:ext cx="4942829" cy="2958275"/>
          </a:xfrm>
          <a:prstGeom prst="rect">
            <a:avLst/>
          </a:prstGeom>
        </p:spPr>
        <p:txBody>
          <a:bodyPr lIns="91212" tIns="45696" rIns="91212" bIns="45696">
            <a:normAutofit/>
          </a:bodyPr>
          <a:lstStyle>
            <a:lvl1pPr>
              <a:buClr>
                <a:schemeClr val="accent2"/>
              </a:buClr>
              <a:defRPr sz="1900">
                <a:solidFill>
                  <a:schemeClr val="tx1"/>
                </a:solidFill>
              </a:defRPr>
            </a:lvl1pPr>
            <a:lvl2pPr>
              <a:buClr>
                <a:schemeClr val="accent2"/>
              </a:buClr>
              <a:defRPr sz="1500">
                <a:solidFill>
                  <a:schemeClr val="tx1"/>
                </a:solidFill>
              </a:defRPr>
            </a:lvl2pPr>
            <a:lvl3pPr>
              <a:buClr>
                <a:schemeClr val="accent2"/>
              </a:buClr>
              <a:defRPr sz="1300">
                <a:solidFill>
                  <a:schemeClr val="tx1"/>
                </a:solidFill>
              </a:defRPr>
            </a:lvl3pPr>
            <a:lvl4pPr>
              <a:buClr>
                <a:schemeClr val="accent2"/>
              </a:buClr>
              <a:defRPr sz="1200">
                <a:solidFill>
                  <a:schemeClr val="tx1"/>
                </a:solidFill>
              </a:defRPr>
            </a:lvl4pPr>
            <a:lvl5pPr>
              <a:buClr>
                <a:schemeClr val="accent2"/>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295" y="-5"/>
            <a:ext cx="4121151" cy="1308106"/>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algn="ctr"/>
            <a:endParaRPr lang="en-IN" sz="1300" dirty="0">
              <a:solidFill>
                <a:srgbClr val="FFFFFF"/>
              </a:solidFill>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10352327" y="1185458"/>
            <a:ext cx="1839685" cy="16339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403" y="2496239"/>
            <a:ext cx="7342621" cy="608896"/>
          </a:xfrm>
          <a:prstGeom prst="rect">
            <a:avLst/>
          </a:prstGeom>
        </p:spPr>
        <p:txBody>
          <a:bodyPr lIns="91212" tIns="45696" rIns="91212" bIns="45696"/>
          <a:lstStyle>
            <a:lvl1pPr marL="0" indent="0">
              <a:buNone/>
              <a:defRPr sz="1500" spc="226">
                <a:solidFill>
                  <a:schemeClr val="bg2">
                    <a:lumMod val="50000"/>
                  </a:schemeClr>
                </a:solidFill>
              </a:defRPr>
            </a:lvl1pPr>
            <a:lvl2pPr marL="341998" indent="0">
              <a:buNone/>
              <a:defRPr/>
            </a:lvl2pPr>
          </a:lstStyle>
          <a:p>
            <a:pPr lvl="0"/>
            <a:r>
              <a:rPr lang="en-US" dirty="0"/>
              <a:t>CLICK TO SUBTITLE STYLE</a:t>
            </a:r>
          </a:p>
        </p:txBody>
      </p:sp>
      <p:sp>
        <p:nvSpPr>
          <p:cNvPr id="19" name="Title 1" title="Title ">
            <a:extLst>
              <a:ext uri="{FF2B5EF4-FFF2-40B4-BE49-F238E27FC236}">
                <a16:creationId xmlns:a16="http://schemas.microsoft.com/office/drawing/2014/main" id="{2DB9D671-9FC8-4306-96B7-D9D585694B83}"/>
              </a:ext>
            </a:extLst>
          </p:cNvPr>
          <p:cNvSpPr>
            <a:spLocks noGrp="1"/>
          </p:cNvSpPr>
          <p:nvPr>
            <p:ph type="title" hasCustomPrompt="1"/>
          </p:nvPr>
        </p:nvSpPr>
        <p:spPr>
          <a:xfrm>
            <a:off x="531540" y="1241123"/>
            <a:ext cx="7342623" cy="1215568"/>
          </a:xfrm>
          <a:prstGeom prst="rect">
            <a:avLst/>
          </a:prstGeom>
        </p:spPr>
        <p:txBody>
          <a:bodyPr anchor="b">
            <a:normAutofit/>
          </a:bodyPr>
          <a:lstStyle>
            <a:lvl1pPr>
              <a:defRPr sz="3300" b="1">
                <a:solidFill>
                  <a:schemeClr val="accent1"/>
                </a:solidFill>
              </a:defRPr>
            </a:lvl1pPr>
          </a:lstStyle>
          <a:p>
            <a:r>
              <a:rPr lang="en-US" dirty="0"/>
              <a:t>Click to Edit </a:t>
            </a:r>
            <a:br>
              <a:rPr lang="en-US" dirty="0"/>
            </a:br>
            <a:r>
              <a:rPr lang="en-US" dirty="0"/>
              <a:t>Master Title Style </a:t>
            </a:r>
            <a:endParaRPr lang="en-IN" dirty="0"/>
          </a:p>
        </p:txBody>
      </p:sp>
      <p:sp>
        <p:nvSpPr>
          <p:cNvPr id="2" name="Footer Placeholder 1">
            <a:extLst>
              <a:ext uri="{FF2B5EF4-FFF2-40B4-BE49-F238E27FC236}">
                <a16:creationId xmlns:a16="http://schemas.microsoft.com/office/drawing/2014/main" id="{6E55A0B9-F639-8643-9C4D-B93B8EE21A79}"/>
              </a:ext>
            </a:extLst>
          </p:cNvPr>
          <p:cNvSpPr>
            <a:spLocks noGrp="1"/>
          </p:cNvSpPr>
          <p:nvPr>
            <p:ph type="ftr" sz="quarter" idx="15"/>
          </p:nvPr>
        </p:nvSpPr>
        <p:spPr/>
        <p:txBody>
          <a:bodyPr/>
          <a:lstStyle/>
          <a:p>
            <a:r>
              <a:rPr lang="en-IN" dirty="0">
                <a:solidFill>
                  <a:srgbClr val="A5A5A5"/>
                </a:solidFill>
              </a:rPr>
              <a:t>Add a footer</a:t>
            </a:r>
          </a:p>
        </p:txBody>
      </p:sp>
      <p:sp>
        <p:nvSpPr>
          <p:cNvPr id="4" name="Slide Number Placeholder 3">
            <a:extLst>
              <a:ext uri="{FF2B5EF4-FFF2-40B4-BE49-F238E27FC236}">
                <a16:creationId xmlns:a16="http://schemas.microsoft.com/office/drawing/2014/main" id="{D0C29282-8AC7-494D-9A8E-A26C7F69948F}"/>
              </a:ext>
            </a:extLst>
          </p:cNvPr>
          <p:cNvSpPr>
            <a:spLocks noGrp="1"/>
          </p:cNvSpPr>
          <p:nvPr>
            <p:ph type="sldNum" sz="quarter" idx="16"/>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15" name="TextBox 14">
            <a:extLst>
              <a:ext uri="{FF2B5EF4-FFF2-40B4-BE49-F238E27FC236}">
                <a16:creationId xmlns:a16="http://schemas.microsoft.com/office/drawing/2014/main" id="{5E24A5A7-66A2-7F43-9A7A-5E13F74F8C0E}"/>
              </a:ext>
            </a:extLst>
          </p:cNvPr>
          <p:cNvSpPr txBox="1"/>
          <p:nvPr userDrawn="1"/>
        </p:nvSpPr>
        <p:spPr>
          <a:xfrm>
            <a:off x="11072380" y="235741"/>
            <a:ext cx="666710" cy="492394"/>
          </a:xfrm>
          <a:prstGeom prst="rect">
            <a:avLst/>
          </a:prstGeom>
          <a:noFill/>
        </p:spPr>
        <p:txBody>
          <a:bodyPr wrap="none" lIns="91212" tIns="45696" rIns="91212" bIns="45696" rtlCol="0">
            <a:spAutoFit/>
          </a:bodyPr>
          <a:lstStyle/>
          <a:p>
            <a:r>
              <a:rPr lang="en-US" sz="2600" b="1" dirty="0">
                <a:solidFill>
                  <a:srgbClr val="FFFFFF"/>
                </a:solidFill>
                <a:latin typeface="Arial Black" panose="020B0A04020102020204" pitchFamily="34" charset="0"/>
              </a:rPr>
              <a:t>FR</a:t>
            </a:r>
            <a:endParaRPr lang="en-IN" sz="2600" b="1" dirty="0">
              <a:solidFill>
                <a:srgbClr val="FFFFFF"/>
              </a:solidFill>
              <a:latin typeface="Arial Black" panose="020B0A04020102020204" pitchFamily="34" charset="0"/>
            </a:endParaRPr>
          </a:p>
        </p:txBody>
      </p:sp>
    </p:spTree>
    <p:extLst>
      <p:ext uri="{BB962C8B-B14F-4D97-AF65-F5344CB8AC3E}">
        <p14:creationId xmlns:p14="http://schemas.microsoft.com/office/powerpoint/2010/main" val="1821151302"/>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9" y="2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23" y="3633992"/>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35" y="24"/>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0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00" dirty="0">
                <a:solidFill>
                  <a:srgbClr val="FFFFFF"/>
                </a:solidFill>
              </a:endParaRPr>
            </a:p>
          </p:txBody>
        </p: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705" y="2104895"/>
            <a:ext cx="5475291" cy="781188"/>
          </a:xfrm>
          <a:prstGeom prst="rect">
            <a:avLst/>
          </a:prstGeom>
        </p:spPr>
        <p:txBody>
          <a:bodyPr lIns="91212" tIns="45696" rIns="91212" bIns="45696" anchor="b">
            <a:normAutofit/>
          </a:bodyPr>
          <a:lstStyle>
            <a:lvl1pPr marL="0" indent="0">
              <a:lnSpc>
                <a:spcPct val="100000"/>
              </a:lnSpc>
              <a:spcBef>
                <a:spcPts val="0"/>
              </a:spcBef>
              <a:buNone/>
              <a:defRPr sz="2100" b="1">
                <a:solidFill>
                  <a:schemeClr val="accent2"/>
                </a:solidFill>
              </a:defRPr>
            </a:lvl1pPr>
            <a:lvl2pPr marL="341998" indent="0">
              <a:buNone/>
              <a:defRPr sz="1500" b="1"/>
            </a:lvl2pPr>
            <a:lvl3pPr marL="683998" indent="0">
              <a:buNone/>
              <a:defRPr sz="1300" b="1"/>
            </a:lvl3pPr>
            <a:lvl4pPr marL="1025877" indent="0">
              <a:buNone/>
              <a:defRPr sz="1200" b="1"/>
            </a:lvl4pPr>
            <a:lvl5pPr marL="1367816" indent="0">
              <a:buNone/>
              <a:defRPr sz="1200" b="1"/>
            </a:lvl5pPr>
            <a:lvl6pPr marL="1709757" indent="0">
              <a:buNone/>
              <a:defRPr sz="1200" b="1"/>
            </a:lvl6pPr>
            <a:lvl7pPr marL="2051635" indent="0">
              <a:buNone/>
              <a:defRPr sz="1200" b="1"/>
            </a:lvl7pPr>
            <a:lvl8pPr marL="2393634" indent="0">
              <a:buNone/>
              <a:defRPr sz="1200" b="1"/>
            </a:lvl8pPr>
            <a:lvl9pPr marL="2735634" indent="0">
              <a:buNone/>
              <a:defRPr sz="1200" b="1"/>
            </a:lvl9pPr>
          </a:lstStyle>
          <a:p>
            <a:pPr lvl="0"/>
            <a:r>
              <a:rPr lang="en-US"/>
              <a:t>Click to edit Master text styles</a:t>
            </a:r>
          </a:p>
        </p:txBody>
      </p:sp>
      <p:sp>
        <p:nvSpPr>
          <p:cNvPr id="18" name="Content Placeholder 3" title="Bullet Points">
            <a:extLst>
              <a:ext uri="{FF2B5EF4-FFF2-40B4-BE49-F238E27FC236}">
                <a16:creationId xmlns:a16="http://schemas.microsoft.com/office/drawing/2014/main" id="{8715E757-6584-4841-8154-C92E70E0CD6B}"/>
              </a:ext>
            </a:extLst>
          </p:cNvPr>
          <p:cNvSpPr>
            <a:spLocks noGrp="1"/>
          </p:cNvSpPr>
          <p:nvPr userDrawn="1">
            <p:ph sz="half" idx="13"/>
          </p:nvPr>
        </p:nvSpPr>
        <p:spPr>
          <a:xfrm>
            <a:off x="520705" y="2886093"/>
            <a:ext cx="5475291" cy="3232150"/>
          </a:xfrm>
          <a:prstGeom prst="rect">
            <a:avLst/>
          </a:prstGeom>
        </p:spPr>
        <p:txBody>
          <a:bodyPr lIns="91212" tIns="45696" rIns="91212" bIns="45696">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20" y="2104895"/>
            <a:ext cx="5475601" cy="781188"/>
          </a:xfrm>
          <a:prstGeom prst="rect">
            <a:avLst/>
          </a:prstGeom>
        </p:spPr>
        <p:txBody>
          <a:bodyPr lIns="91212" tIns="45696" rIns="91212" bIns="45696" anchor="b">
            <a:normAutofit/>
          </a:bodyPr>
          <a:lstStyle>
            <a:lvl1pPr marL="0" indent="0">
              <a:lnSpc>
                <a:spcPct val="100000"/>
              </a:lnSpc>
              <a:buNone/>
              <a:defRPr sz="2100" b="1">
                <a:solidFill>
                  <a:schemeClr val="accent2"/>
                </a:solidFill>
              </a:defRPr>
            </a:lvl1pPr>
            <a:lvl2pPr marL="341998" indent="0">
              <a:buNone/>
              <a:defRPr sz="1500" b="1"/>
            </a:lvl2pPr>
            <a:lvl3pPr marL="683998" indent="0">
              <a:buNone/>
              <a:defRPr sz="1300" b="1"/>
            </a:lvl3pPr>
            <a:lvl4pPr marL="1025877" indent="0">
              <a:buNone/>
              <a:defRPr sz="1200" b="1"/>
            </a:lvl4pPr>
            <a:lvl5pPr marL="1367816" indent="0">
              <a:buNone/>
              <a:defRPr sz="1200" b="1"/>
            </a:lvl5pPr>
            <a:lvl6pPr marL="1709757" indent="0">
              <a:buNone/>
              <a:defRPr sz="1200" b="1"/>
            </a:lvl6pPr>
            <a:lvl7pPr marL="2051635" indent="0">
              <a:buNone/>
              <a:defRPr sz="1200" b="1"/>
            </a:lvl7pPr>
            <a:lvl8pPr marL="2393634" indent="0">
              <a:buNone/>
              <a:defRPr sz="1200" b="1"/>
            </a:lvl8pPr>
            <a:lvl9pPr marL="2735634" indent="0">
              <a:buNone/>
              <a:defRPr sz="1200" b="1"/>
            </a:lvl9pPr>
          </a:lstStyle>
          <a:p>
            <a:pPr lvl="0"/>
            <a:r>
              <a:rPr lang="en-US"/>
              <a:t>Click to edit Master text styles</a:t>
            </a:r>
          </a:p>
        </p:txBody>
      </p:sp>
      <p:sp>
        <p:nvSpPr>
          <p:cNvPr id="20" name="Content Placeholder 5" title="Bullet Points">
            <a:extLst>
              <a:ext uri="{FF2B5EF4-FFF2-40B4-BE49-F238E27FC236}">
                <a16:creationId xmlns:a16="http://schemas.microsoft.com/office/drawing/2014/main" id="{D957FBD7-2C3C-4DD1-954F-DF1E007BE590}"/>
              </a:ext>
            </a:extLst>
          </p:cNvPr>
          <p:cNvSpPr>
            <a:spLocks noGrp="1"/>
          </p:cNvSpPr>
          <p:nvPr userDrawn="1">
            <p:ph sz="quarter" idx="15"/>
          </p:nvPr>
        </p:nvSpPr>
        <p:spPr>
          <a:xfrm>
            <a:off x="6186720" y="2886093"/>
            <a:ext cx="5475601" cy="3232150"/>
          </a:xfrm>
          <a:prstGeom prst="rect">
            <a:avLst/>
          </a:prstGeom>
        </p:spPr>
        <p:txBody>
          <a:bodyPr lIns="91212" tIns="45696" rIns="91212" bIns="45696">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515" y="1377066"/>
            <a:ext cx="7368596" cy="608896"/>
          </a:xfrm>
          <a:prstGeom prst="rect">
            <a:avLst/>
          </a:prstGeom>
        </p:spPr>
        <p:txBody>
          <a:bodyPr lIns="91212" tIns="45696" rIns="91212" bIns="45696"/>
          <a:lstStyle>
            <a:lvl1pPr marL="0" indent="0">
              <a:buNone/>
              <a:defRPr sz="1500" spc="226">
                <a:solidFill>
                  <a:schemeClr val="bg1"/>
                </a:solidFill>
              </a:defRPr>
            </a:lvl1pPr>
            <a:lvl2pPr marL="341998" indent="0">
              <a:buNone/>
              <a:defRPr/>
            </a:lvl2pPr>
          </a:lstStyle>
          <a:p>
            <a:pPr lvl="0"/>
            <a:r>
              <a:rPr lang="en-US" dirty="0"/>
              <a:t>CLICK TO SUBTITLE STYLE</a:t>
            </a:r>
          </a:p>
        </p:txBody>
      </p:sp>
      <p:sp>
        <p:nvSpPr>
          <p:cNvPr id="25" name="TextBox 24">
            <a:extLst>
              <a:ext uri="{FF2B5EF4-FFF2-40B4-BE49-F238E27FC236}">
                <a16:creationId xmlns:a16="http://schemas.microsoft.com/office/drawing/2014/main" id="{F0BB4D3D-930C-4FF4-BB7C-2CB24208150C}"/>
              </a:ext>
            </a:extLst>
          </p:cNvPr>
          <p:cNvSpPr txBox="1"/>
          <p:nvPr userDrawn="1"/>
        </p:nvSpPr>
        <p:spPr>
          <a:xfrm>
            <a:off x="11072380" y="235741"/>
            <a:ext cx="666710" cy="492394"/>
          </a:xfrm>
          <a:prstGeom prst="rect">
            <a:avLst/>
          </a:prstGeom>
          <a:noFill/>
        </p:spPr>
        <p:txBody>
          <a:bodyPr wrap="none" lIns="91212" tIns="45696" rIns="91212" bIns="45696" rtlCol="0">
            <a:spAutoFit/>
          </a:bodyPr>
          <a:lstStyle/>
          <a:p>
            <a:r>
              <a:rPr lang="en-US" sz="2600" b="1" dirty="0">
                <a:solidFill>
                  <a:srgbClr val="FFFFFF"/>
                </a:solidFill>
                <a:latin typeface="Arial Black" panose="020B0A04020102020204" pitchFamily="34" charset="0"/>
              </a:rPr>
              <a:t>FR</a:t>
            </a:r>
            <a:endParaRPr lang="en-IN" sz="2600"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algn="ctr"/>
            <a:endParaRPr lang="en-IN" sz="130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817" y="209182"/>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Tree>
    <p:extLst>
      <p:ext uri="{BB962C8B-B14F-4D97-AF65-F5344CB8AC3E}">
        <p14:creationId xmlns:p14="http://schemas.microsoft.com/office/powerpoint/2010/main" val="1721603883"/>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FB39FF5-7AF5-4963-9346-2640496A3302}"/>
              </a:ext>
            </a:extLst>
          </p:cNvPr>
          <p:cNvSpPr/>
          <p:nvPr userDrawn="1"/>
        </p:nvSpPr>
        <p:spPr>
          <a:xfrm>
            <a:off x="9" y="2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
        <p:nvSpPr>
          <p:cNvPr id="16" name="TextBox 15">
            <a:extLst>
              <a:ext uri="{FF2B5EF4-FFF2-40B4-BE49-F238E27FC236}">
                <a16:creationId xmlns:a16="http://schemas.microsoft.com/office/drawing/2014/main" id="{A4F49194-9068-41AA-B460-962319BF96A4}"/>
              </a:ext>
            </a:extLst>
          </p:cNvPr>
          <p:cNvSpPr txBox="1"/>
          <p:nvPr userDrawn="1"/>
        </p:nvSpPr>
        <p:spPr>
          <a:xfrm>
            <a:off x="11072380" y="235741"/>
            <a:ext cx="666710" cy="492394"/>
          </a:xfrm>
          <a:prstGeom prst="rect">
            <a:avLst/>
          </a:prstGeom>
          <a:noFill/>
        </p:spPr>
        <p:txBody>
          <a:bodyPr wrap="none" lIns="91212" tIns="45696" rIns="91212" bIns="45696" rtlCol="0">
            <a:spAutoFit/>
          </a:bodyPr>
          <a:lstStyle/>
          <a:p>
            <a:r>
              <a:rPr lang="en-US" sz="2600" b="1" dirty="0">
                <a:solidFill>
                  <a:srgbClr val="FFFFFF"/>
                </a:solidFill>
                <a:latin typeface="Arial Black" panose="020B0A04020102020204" pitchFamily="34" charset="0"/>
              </a:rPr>
              <a:t>FR</a:t>
            </a:r>
            <a:endParaRPr lang="en-IN" sz="2600" b="1" dirty="0">
              <a:solidFill>
                <a:srgbClr val="FFFFFF"/>
              </a:solidFill>
              <a:latin typeface="Arial Black" panose="020B0A04020102020204" pitchFamily="34" charset="0"/>
            </a:endParaRPr>
          </a:p>
        </p:txBody>
      </p:sp>
      <p:grpSp>
        <p:nvGrpSpPr>
          <p:cNvPr id="28" name="Group 27">
            <a:extLst>
              <a:ext uri="{FF2B5EF4-FFF2-40B4-BE49-F238E27FC236}">
                <a16:creationId xmlns:a16="http://schemas.microsoft.com/office/drawing/2014/main" id="{5806E656-313A-47B1-B381-D004200F7A01}"/>
              </a:ext>
            </a:extLst>
          </p:cNvPr>
          <p:cNvGrpSpPr/>
          <p:nvPr userDrawn="1"/>
        </p:nvGrpSpPr>
        <p:grpSpPr>
          <a:xfrm flipH="1">
            <a:off x="7561335" y="24"/>
            <a:ext cx="4831840" cy="3541007"/>
            <a:chOff x="-192127" y="-2"/>
            <a:chExt cx="4831840" cy="3367272"/>
          </a:xfrm>
        </p:grpSpPr>
        <p:sp>
          <p:nvSpPr>
            <p:cNvPr id="29" name="Diagonal Stripe 28">
              <a:extLst>
                <a:ext uri="{FF2B5EF4-FFF2-40B4-BE49-F238E27FC236}">
                  <a16:creationId xmlns:a16="http://schemas.microsoft.com/office/drawing/2014/main" id="{65F8E2DA-4BB4-4421-9172-A11AF38DFEF4}"/>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00" dirty="0">
                <a:solidFill>
                  <a:srgbClr val="3F3F3F"/>
                </a:solidFill>
              </a:endParaRPr>
            </a:p>
          </p:txBody>
        </p:sp>
        <p:cxnSp>
          <p:nvCxnSpPr>
            <p:cNvPr id="30" name="Straight Connector 29">
              <a:extLst>
                <a:ext uri="{FF2B5EF4-FFF2-40B4-BE49-F238E27FC236}">
                  <a16:creationId xmlns:a16="http://schemas.microsoft.com/office/drawing/2014/main"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elogram 30">
              <a:extLst>
                <a:ext uri="{FF2B5EF4-FFF2-40B4-BE49-F238E27FC236}">
                  <a16:creationId xmlns:a16="http://schemas.microsoft.com/office/drawing/2014/main"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00" dirty="0">
                <a:solidFill>
                  <a:srgbClr val="FFFFFF"/>
                </a:solidFill>
              </a:endParaRPr>
            </a:p>
          </p:txBody>
        </p:sp>
      </p:grpSp>
      <p:sp>
        <p:nvSpPr>
          <p:cNvPr id="33" name="Parallelogram 32">
            <a:extLst>
              <a:ext uri="{FF2B5EF4-FFF2-40B4-BE49-F238E27FC236}">
                <a16:creationId xmlns:a16="http://schemas.microsoft.com/office/drawing/2014/main" id="{F088C182-BF10-45B2-B159-7702E00D31D4}"/>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algn="ctr"/>
            <a:endParaRPr lang="en-IN" sz="1300" dirty="0">
              <a:solidFill>
                <a:srgbClr val="FFFFFF"/>
              </a:solidFill>
            </a:endParaRPr>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520515" y="1377066"/>
            <a:ext cx="7368596" cy="608896"/>
          </a:xfrm>
          <a:prstGeom prst="rect">
            <a:avLst/>
          </a:prstGeom>
        </p:spPr>
        <p:txBody>
          <a:bodyPr lIns="91212" tIns="45696" rIns="91212" bIns="45696"/>
          <a:lstStyle>
            <a:lvl1pPr marL="0" indent="0">
              <a:buNone/>
              <a:defRPr sz="1500" spc="226">
                <a:solidFill>
                  <a:schemeClr val="bg1"/>
                </a:solidFill>
              </a:defRPr>
            </a:lvl1pPr>
            <a:lvl2pPr marL="341998"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D6990C03-1647-2044-B335-6F5F19E4E5FC}"/>
              </a:ext>
            </a:extLst>
          </p:cNvPr>
          <p:cNvSpPr>
            <a:spLocks noGrp="1"/>
          </p:cNvSpPr>
          <p:nvPr>
            <p:ph type="ftr" sz="quarter" idx="17"/>
          </p:nvPr>
        </p:nvSpPr>
        <p:spPr/>
        <p:txBody>
          <a:body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17" name="Title 1" title="Title ">
            <a:extLst>
              <a:ext uri="{FF2B5EF4-FFF2-40B4-BE49-F238E27FC236}">
                <a16:creationId xmlns:a16="http://schemas.microsoft.com/office/drawing/2014/main" id="{BDEC780E-6412-1344-A62E-6B84E9CCB678}"/>
              </a:ext>
            </a:extLst>
          </p:cNvPr>
          <p:cNvSpPr>
            <a:spLocks noGrp="1"/>
          </p:cNvSpPr>
          <p:nvPr>
            <p:ph type="title" hasCustomPrompt="1"/>
          </p:nvPr>
        </p:nvSpPr>
        <p:spPr>
          <a:xfrm>
            <a:off x="518817" y="209182"/>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531851" y="2005763"/>
            <a:ext cx="5225763" cy="4083888"/>
          </a:xfrm>
          <a:prstGeom prst="rect">
            <a:avLst/>
          </a:prstGeom>
        </p:spPr>
        <p:txBody>
          <a:bodyPr lIns="91212" tIns="45696" rIns="91212" bIns="45696"/>
          <a:lstStyle>
            <a:lvl1pPr marL="0" indent="0">
              <a:buNone/>
              <a:defRPr sz="1900">
                <a:solidFill>
                  <a:schemeClr val="bg1"/>
                </a:solidFill>
              </a:defRPr>
            </a:lvl1pPr>
            <a:lvl2pPr marL="341998" indent="0">
              <a:buNone/>
              <a:defRPr sz="1900">
                <a:solidFill>
                  <a:schemeClr val="bg1"/>
                </a:solidFill>
              </a:defRPr>
            </a:lvl2pPr>
            <a:lvl3pPr marL="683998" indent="0">
              <a:buNone/>
              <a:defRPr sz="1900">
                <a:solidFill>
                  <a:schemeClr val="bg1"/>
                </a:solidFill>
              </a:defRPr>
            </a:lvl3pPr>
            <a:lvl4pPr marL="1025877" indent="0">
              <a:buNone/>
              <a:defRPr sz="1900">
                <a:solidFill>
                  <a:schemeClr val="bg1"/>
                </a:solidFill>
              </a:defRPr>
            </a:lvl4pPr>
            <a:lvl5pPr marL="1367816" indent="0">
              <a:buNone/>
              <a:defRPr sz="1900">
                <a:solidFill>
                  <a:schemeClr val="bg1"/>
                </a:solidFill>
              </a:defRPr>
            </a:lvl5pPr>
          </a:lstStyle>
          <a:p>
            <a:pPr lvl="0"/>
            <a:r>
              <a:rPr lang="en-US" dirty="0"/>
              <a:t>Text here</a:t>
            </a:r>
          </a:p>
        </p:txBody>
      </p:sp>
      <p:sp>
        <p:nvSpPr>
          <p:cNvPr id="20" name="Chart Placeholder 2" title="Chart">
            <a:extLst>
              <a:ext uri="{FF2B5EF4-FFF2-40B4-BE49-F238E27FC236}">
                <a16:creationId xmlns:a16="http://schemas.microsoft.com/office/drawing/2014/main" id="{0EF0FD2A-B62A-4931-846D-2602DED26606}"/>
              </a:ext>
            </a:extLst>
          </p:cNvPr>
          <p:cNvSpPr>
            <a:spLocks noGrp="1"/>
          </p:cNvSpPr>
          <p:nvPr>
            <p:ph type="chart" sz="quarter" idx="10"/>
          </p:nvPr>
        </p:nvSpPr>
        <p:spPr>
          <a:xfrm>
            <a:off x="5796124" y="2005809"/>
            <a:ext cx="5719398" cy="4084471"/>
          </a:xfrm>
          <a:prstGeom prst="rect">
            <a:avLst/>
          </a:prstGeom>
        </p:spPr>
        <p:txBody>
          <a:bodyPr vert="horz" lIns="91191" tIns="45688" rIns="91191" bIns="45688">
            <a:noAutofit/>
          </a:bodyPr>
          <a:lstStyle>
            <a:lvl1pPr marL="0" indent="0" algn="ctr">
              <a:buNone/>
              <a:defRPr sz="1500" b="0" i="0">
                <a:solidFill>
                  <a:schemeClr val="bg1"/>
                </a:solidFill>
                <a:latin typeface="+mn-lt"/>
                <a:cs typeface="CiscoSans ExtraLight"/>
              </a:defRPr>
            </a:lvl1pPr>
          </a:lstStyle>
          <a:p>
            <a:pPr lvl="0"/>
            <a:r>
              <a:rPr lang="en-US" noProof="0"/>
              <a:t>Click icon to add chart</a:t>
            </a:r>
            <a:endParaRPr lang="en-US" noProof="0" dirty="0"/>
          </a:p>
        </p:txBody>
      </p:sp>
    </p:spTree>
    <p:extLst>
      <p:ext uri="{BB962C8B-B14F-4D97-AF65-F5344CB8AC3E}">
        <p14:creationId xmlns:p14="http://schemas.microsoft.com/office/powerpoint/2010/main" val="3349095847"/>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9" y="2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
        <p:nvSpPr>
          <p:cNvPr id="16" name="TextBox 15">
            <a:extLst>
              <a:ext uri="{FF2B5EF4-FFF2-40B4-BE49-F238E27FC236}">
                <a16:creationId xmlns:a16="http://schemas.microsoft.com/office/drawing/2014/main" id="{B84020D1-D35E-497E-97F1-84A6EA9D048E}"/>
              </a:ext>
            </a:extLst>
          </p:cNvPr>
          <p:cNvSpPr txBox="1"/>
          <p:nvPr userDrawn="1"/>
        </p:nvSpPr>
        <p:spPr>
          <a:xfrm>
            <a:off x="11072380" y="235741"/>
            <a:ext cx="666710" cy="492394"/>
          </a:xfrm>
          <a:prstGeom prst="rect">
            <a:avLst/>
          </a:prstGeom>
          <a:noFill/>
        </p:spPr>
        <p:txBody>
          <a:bodyPr wrap="none" lIns="91212" tIns="45696" rIns="91212" bIns="45696" rtlCol="0">
            <a:spAutoFit/>
          </a:bodyPr>
          <a:lstStyle/>
          <a:p>
            <a:r>
              <a:rPr lang="en-US" sz="2600" b="1" dirty="0">
                <a:solidFill>
                  <a:srgbClr val="FFFFFF"/>
                </a:solidFill>
                <a:latin typeface="Arial Black" panose="020B0A04020102020204" pitchFamily="34" charset="0"/>
              </a:rPr>
              <a:t>FR</a:t>
            </a:r>
            <a:endParaRPr lang="en-IN" sz="2600" b="1" dirty="0">
              <a:solidFill>
                <a:srgbClr val="FFFFFF"/>
              </a:solidFill>
              <a:latin typeface="Arial Black" panose="020B0A04020102020204" pitchFamily="34" charset="0"/>
            </a:endParaRPr>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35" y="24"/>
            <a:ext cx="4831840" cy="3541007"/>
            <a:chOff x="-192127" y="-2"/>
            <a:chExt cx="4831840"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00" dirty="0">
                <a:solidFill>
                  <a:srgbClr val="3F3F3F"/>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Parallelogram 32">
              <a:extLst>
                <a:ext uri="{FF2B5EF4-FFF2-40B4-BE49-F238E27FC236}">
                  <a16:creationId xmlns:a16="http://schemas.microsoft.com/office/drawing/2014/main" id="{849B962F-68BC-4B89-B4D8-D862517534DF}"/>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00" dirty="0">
                <a:solidFill>
                  <a:srgbClr val="FFFFFF"/>
                </a:solidFill>
              </a:endParaRPr>
            </a:p>
          </p:txBody>
        </p: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algn="ctr"/>
            <a:endParaRPr lang="en-IN" sz="1300" dirty="0">
              <a:solidFill>
                <a:srgbClr val="FFFFFF"/>
              </a:solidFill>
            </a:endParaRPr>
          </a:p>
        </p:txBody>
      </p:sp>
      <p:sp>
        <p:nvSpPr>
          <p:cNvPr id="37" name="Text Placeholder 4" title="Subtitle">
            <a:extLst>
              <a:ext uri="{FF2B5EF4-FFF2-40B4-BE49-F238E27FC236}">
                <a16:creationId xmlns:a16="http://schemas.microsoft.com/office/drawing/2014/main" id="{FE79FAE9-2A8C-46BA-8738-44CBCF7294A9}"/>
              </a:ext>
            </a:extLst>
          </p:cNvPr>
          <p:cNvSpPr>
            <a:spLocks noGrp="1"/>
          </p:cNvSpPr>
          <p:nvPr>
            <p:ph type="body" sz="quarter" idx="16" hasCustomPrompt="1"/>
          </p:nvPr>
        </p:nvSpPr>
        <p:spPr>
          <a:xfrm>
            <a:off x="520515" y="1377066"/>
            <a:ext cx="7368596" cy="608896"/>
          </a:xfrm>
          <a:prstGeom prst="rect">
            <a:avLst/>
          </a:prstGeom>
        </p:spPr>
        <p:txBody>
          <a:bodyPr lIns="91212" tIns="45696" rIns="91212" bIns="45696"/>
          <a:lstStyle>
            <a:lvl1pPr marL="0" indent="0">
              <a:buNone/>
              <a:defRPr sz="1500" spc="226">
                <a:solidFill>
                  <a:schemeClr val="bg1"/>
                </a:solidFill>
              </a:defRPr>
            </a:lvl1pPr>
            <a:lvl2pPr marL="341998"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p:cNvSpPr>
          <p:nvPr>
            <p:ph type="ftr" sz="quarter" idx="17"/>
          </p:nvPr>
        </p:nvSpPr>
        <p:spPr/>
        <p:txBody>
          <a:body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817" y="209182"/>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31521" y="2664804"/>
            <a:ext cx="10993375" cy="3433180"/>
          </a:xfrm>
          <a:prstGeom prst="rect">
            <a:avLst/>
          </a:prstGeom>
        </p:spPr>
        <p:txBody>
          <a:bodyPr lIns="91191" tIns="45688" rIns="91191" bIns="45688">
            <a:noAutofit/>
          </a:bodyPr>
          <a:lstStyle>
            <a:lvl1pPr marL="0" indent="0" algn="ctr">
              <a:buNone/>
              <a:defRPr sz="1500" baseline="0">
                <a:solidFill>
                  <a:schemeClr val="bg1"/>
                </a:solidFill>
                <a:latin typeface="+mn-lt"/>
              </a:defRPr>
            </a:lvl1pPr>
          </a:lstStyle>
          <a:p>
            <a:pPr lvl="0"/>
            <a:r>
              <a:rPr lang="en-US" noProof="0"/>
              <a:t>Click icon to add table</a:t>
            </a:r>
            <a:endParaRPr lang="en-GB" noProof="0" dirty="0"/>
          </a:p>
        </p:txBody>
      </p:sp>
    </p:spTree>
    <p:extLst>
      <p:ext uri="{BB962C8B-B14F-4D97-AF65-F5344CB8AC3E}">
        <p14:creationId xmlns:p14="http://schemas.microsoft.com/office/powerpoint/2010/main" val="1017944164"/>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p:nvPr userDrawn="1"/>
        </p:nvSpPr>
        <p:spPr>
          <a:xfrm>
            <a:off x="9"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
        <p:nvSpPr>
          <p:cNvPr id="4" name="Right Triangle 3">
            <a:extLst>
              <a:ext uri="{FF2B5EF4-FFF2-40B4-BE49-F238E27FC236}">
                <a16:creationId xmlns:a16="http://schemas.microsoft.com/office/drawing/2014/main" id="{79ED029D-F488-47E5-B064-0E35B31D23A5}"/>
              </a:ext>
            </a:extLst>
          </p:cNvPr>
          <p:cNvSpPr/>
          <p:nvPr userDrawn="1"/>
        </p:nvSpPr>
        <p:spPr>
          <a:xfrm flipV="1">
            <a:off x="26" y="12"/>
            <a:ext cx="11747500" cy="62992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
        <p:nvSpPr>
          <p:cNvPr id="5" name="Picture Placeholder 31" title="Image">
            <a:extLst>
              <a:ext uri="{FF2B5EF4-FFF2-40B4-BE49-F238E27FC236}">
                <a16:creationId xmlns:a16="http://schemas.microsoft.com/office/drawing/2014/main" id="{D683190A-95C6-428D-AEE4-FC8350C3246D}"/>
              </a:ext>
            </a:extLst>
          </p:cNvPr>
          <p:cNvSpPr>
            <a:spLocks noGrp="1"/>
          </p:cNvSpPr>
          <p:nvPr>
            <p:ph type="pic" sz="quarter" idx="13" hasCustomPrompt="1"/>
          </p:nvPr>
        </p:nvSpPr>
        <p:spPr>
          <a:xfrm>
            <a:off x="359280" y="326575"/>
            <a:ext cx="11473543" cy="6204859"/>
          </a:xfrm>
          <a:prstGeom prst="rect">
            <a:avLst/>
          </a:prstGeom>
          <a:solidFill>
            <a:schemeClr val="bg1">
              <a:lumMod val="85000"/>
            </a:schemeClr>
          </a:solidFill>
        </p:spPr>
        <p:txBody>
          <a:bodyPr lIns="0" tIns="0" rIns="91212" bIns="45696" anchor="ctr"/>
          <a:lstStyle>
            <a:lvl1pPr marL="0" indent="0" algn="ctr">
              <a:buNone/>
              <a:defRPr sz="800" i="1">
                <a:latin typeface="Times New Roman" panose="02020603050405020304" pitchFamily="18" charset="0"/>
                <a:cs typeface="Times New Roman" panose="02020603050405020304" pitchFamily="18" charset="0"/>
              </a:defRPr>
            </a:lvl1pPr>
          </a:lstStyle>
          <a:p>
            <a:r>
              <a:rPr lang="en-ZA" dirty="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9" y="5344895"/>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p:cNvSpPr>
          <p:nvPr>
            <p:ph type="title" hasCustomPrompt="1"/>
          </p:nvPr>
        </p:nvSpPr>
        <p:spPr>
          <a:xfrm>
            <a:off x="359371" y="558840"/>
            <a:ext cx="8333223" cy="939799"/>
          </a:xfrm>
          <a:prstGeom prst="rect">
            <a:avLst/>
          </a:prstGeom>
          <a:solidFill>
            <a:schemeClr val="bg1">
              <a:alpha val="90000"/>
            </a:schemeClr>
          </a:solidFill>
        </p:spPr>
        <p:txBody>
          <a:bodyPr lIns="287128" anchor="ctr">
            <a:normAutofit/>
          </a:bodyPr>
          <a:lstStyle>
            <a:lvl1pPr>
              <a:defRPr sz="2700" b="1">
                <a:solidFill>
                  <a:schemeClr val="tx1"/>
                </a:solidFill>
              </a:defRPr>
            </a:lvl1pPr>
          </a:lstStyle>
          <a:p>
            <a:r>
              <a:rPr lang="en-US" dirty="0"/>
              <a:t>Add Caption Here</a:t>
            </a:r>
            <a:endParaRPr lang="en-IN" dirty="0"/>
          </a:p>
        </p:txBody>
      </p:sp>
    </p:spTree>
    <p:extLst>
      <p:ext uri="{BB962C8B-B14F-4D97-AF65-F5344CB8AC3E}">
        <p14:creationId xmlns:p14="http://schemas.microsoft.com/office/powerpoint/2010/main" val="2870202314"/>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0A6720D-B182-4290-BD91-1D1E4D930603}"/>
              </a:ext>
            </a:extLst>
          </p:cNvPr>
          <p:cNvSpPr/>
          <p:nvPr userDrawn="1"/>
        </p:nvSpPr>
        <p:spPr>
          <a:xfrm>
            <a:off x="9"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
        <p:nvSpPr>
          <p:cNvPr id="9" name="Text Placeholder 3">
            <a:extLst>
              <a:ext uri="{FF2B5EF4-FFF2-40B4-BE49-F238E27FC236}">
                <a16:creationId xmlns:a16="http://schemas.microsoft.com/office/drawing/2014/main" id="{A488AB73-8058-4FB5-9619-FCECCA9F3941}"/>
              </a:ext>
            </a:extLst>
          </p:cNvPr>
          <p:cNvSpPr>
            <a:spLocks noGrp="1"/>
          </p:cNvSpPr>
          <p:nvPr>
            <p:ph type="body" sz="quarter" idx="15" hasCustomPrompt="1"/>
          </p:nvPr>
        </p:nvSpPr>
        <p:spPr>
          <a:xfrm>
            <a:off x="6823080" y="3461164"/>
            <a:ext cx="3445783" cy="288000"/>
          </a:xfrm>
          <a:prstGeom prst="rect">
            <a:avLst/>
          </a:prstGeom>
        </p:spPr>
        <p:txBody>
          <a:bodyPr lIns="91212" tIns="45696" rIns="91212" bIns="45696"/>
          <a:lstStyle>
            <a:lvl1pPr marL="0" indent="0">
              <a:buNone/>
              <a:defRPr sz="1300">
                <a:latin typeface="+mn-lt"/>
                <a:cs typeface="Calibri Light" panose="020F0302020204030204" pitchFamily="34" charset="0"/>
              </a:defRPr>
            </a:lvl1pPr>
          </a:lstStyle>
          <a:p>
            <a:r>
              <a:rPr lang="en-ZA" dirty="0"/>
              <a:t>Name</a:t>
            </a:r>
          </a:p>
        </p:txBody>
      </p:sp>
      <p:sp>
        <p:nvSpPr>
          <p:cNvPr id="10" name="Text Placeholder 4">
            <a:extLst>
              <a:ext uri="{FF2B5EF4-FFF2-40B4-BE49-F238E27FC236}">
                <a16:creationId xmlns:a16="http://schemas.microsoft.com/office/drawing/2014/main" id="{359BE165-3EB5-4C11-8B53-6E98C0BC2E65}"/>
              </a:ext>
            </a:extLst>
          </p:cNvPr>
          <p:cNvSpPr>
            <a:spLocks noGrp="1"/>
          </p:cNvSpPr>
          <p:nvPr>
            <p:ph type="body" sz="quarter" idx="16" hasCustomPrompt="1"/>
          </p:nvPr>
        </p:nvSpPr>
        <p:spPr>
          <a:xfrm>
            <a:off x="6823080" y="3839459"/>
            <a:ext cx="3445783" cy="288000"/>
          </a:xfrm>
          <a:prstGeom prst="rect">
            <a:avLst/>
          </a:prstGeom>
        </p:spPr>
        <p:txBody>
          <a:bodyPr lIns="91212" tIns="45696" rIns="91212" bIns="45696"/>
          <a:lstStyle>
            <a:lvl1pPr marL="0" indent="0">
              <a:buNone/>
              <a:defRPr sz="1300">
                <a:latin typeface="+mn-lt"/>
                <a:cs typeface="Calibri Light" panose="020F0302020204030204" pitchFamily="34" charset="0"/>
              </a:defRPr>
            </a:lvl1pPr>
          </a:lstStyle>
          <a:p>
            <a:r>
              <a:rPr lang="en-ZA" dirty="0"/>
              <a:t>Phone Number</a:t>
            </a:r>
          </a:p>
        </p:txBody>
      </p:sp>
      <p:sp>
        <p:nvSpPr>
          <p:cNvPr id="11" name="Text Placeholder 5">
            <a:extLst>
              <a:ext uri="{FF2B5EF4-FFF2-40B4-BE49-F238E27FC236}">
                <a16:creationId xmlns:a16="http://schemas.microsoft.com/office/drawing/2014/main" id="{79D05293-35AD-495F-A7AE-942398090B15}"/>
              </a:ext>
            </a:extLst>
          </p:cNvPr>
          <p:cNvSpPr>
            <a:spLocks noGrp="1"/>
          </p:cNvSpPr>
          <p:nvPr>
            <p:ph type="body" sz="quarter" idx="17" hasCustomPrompt="1"/>
          </p:nvPr>
        </p:nvSpPr>
        <p:spPr>
          <a:xfrm>
            <a:off x="6823080" y="4216811"/>
            <a:ext cx="3445783" cy="289072"/>
          </a:xfrm>
          <a:prstGeom prst="rect">
            <a:avLst/>
          </a:prstGeom>
        </p:spPr>
        <p:txBody>
          <a:bodyPr lIns="91212" tIns="45696" rIns="91212" bIns="45696"/>
          <a:lstStyle>
            <a:lvl1pPr marL="0" indent="0">
              <a:buNone/>
              <a:defRPr sz="1300">
                <a:latin typeface="+mn-lt"/>
                <a:cs typeface="Calibri Light" panose="020F0302020204030204" pitchFamily="34" charset="0"/>
              </a:defRPr>
            </a:lvl1pPr>
          </a:lstStyle>
          <a:p>
            <a:r>
              <a:rPr lang="en-ZA" dirty="0"/>
              <a:t>Email </a:t>
            </a:r>
          </a:p>
        </p:txBody>
      </p:sp>
      <p:sp>
        <p:nvSpPr>
          <p:cNvPr id="13" name="Text Placeholder 21">
            <a:extLst>
              <a:ext uri="{FF2B5EF4-FFF2-40B4-BE49-F238E27FC236}">
                <a16:creationId xmlns:a16="http://schemas.microsoft.com/office/drawing/2014/main" id="{997A03F2-8D8A-4425-9F56-66DB33CE11A1}"/>
              </a:ext>
            </a:extLst>
          </p:cNvPr>
          <p:cNvSpPr>
            <a:spLocks noGrp="1"/>
          </p:cNvSpPr>
          <p:nvPr>
            <p:ph type="body" sz="quarter" idx="18" hasCustomPrompt="1"/>
          </p:nvPr>
        </p:nvSpPr>
        <p:spPr>
          <a:xfrm>
            <a:off x="6823080" y="4594967"/>
            <a:ext cx="3445783" cy="288000"/>
          </a:xfrm>
          <a:prstGeom prst="rect">
            <a:avLst/>
          </a:prstGeom>
        </p:spPr>
        <p:txBody>
          <a:bodyPr lIns="91212" tIns="45696" rIns="91212" bIns="45696"/>
          <a:lstStyle>
            <a:lvl1pPr marL="0" indent="0">
              <a:buNone/>
              <a:defRPr sz="1300">
                <a:latin typeface="+mn-lt"/>
                <a:cs typeface="Calibri Light" panose="020F0302020204030204" pitchFamily="34" charset="0"/>
              </a:defRPr>
            </a:lvl1pPr>
          </a:lstStyle>
          <a:p>
            <a:r>
              <a:rPr lang="en-ZA" dirty="0"/>
              <a:t>Company Website</a:t>
            </a:r>
          </a:p>
        </p:txBody>
      </p:sp>
      <p:sp>
        <p:nvSpPr>
          <p:cNvPr id="14" name="Shape 4157">
            <a:extLst>
              <a:ext uri="{FF2B5EF4-FFF2-40B4-BE49-F238E27FC236}">
                <a16:creationId xmlns:a16="http://schemas.microsoft.com/office/drawing/2014/main" id="{A30A8F28-98F4-425F-A750-78192A157DF4}"/>
              </a:ext>
            </a:extLst>
          </p:cNvPr>
          <p:cNvSpPr/>
          <p:nvPr userDrawn="1"/>
        </p:nvSpPr>
        <p:spPr>
          <a:xfrm>
            <a:off x="6458949" y="3505260"/>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28559" tIns="28559" rIns="28559" bIns="28559" anchor="ctr"/>
          <a:lstStyle/>
          <a:p>
            <a:pPr algn="ctr" defTabSz="341998">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2300"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15" name="Shape 4186">
            <a:extLst>
              <a:ext uri="{FF2B5EF4-FFF2-40B4-BE49-F238E27FC236}">
                <a16:creationId xmlns:a16="http://schemas.microsoft.com/office/drawing/2014/main" id="{2F84D399-8148-4E86-A1E4-BE7D1D81383A}"/>
              </a:ext>
            </a:extLst>
          </p:cNvPr>
          <p:cNvSpPr/>
          <p:nvPr userDrawn="1"/>
        </p:nvSpPr>
        <p:spPr>
          <a:xfrm>
            <a:off x="6507627" y="3898016"/>
            <a:ext cx="161507" cy="2960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w="12700">
            <a:miter lim="400000"/>
          </a:ln>
        </p:spPr>
        <p:txBody>
          <a:bodyPr lIns="28559" tIns="28559" rIns="28559" bIns="28559" anchor="ctr"/>
          <a:lstStyle/>
          <a:p>
            <a:pPr algn="ctr" defTabSz="341998">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2300"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19" name="Shape 4379">
            <a:extLst>
              <a:ext uri="{FF2B5EF4-FFF2-40B4-BE49-F238E27FC236}">
                <a16:creationId xmlns:a16="http://schemas.microsoft.com/office/drawing/2014/main" id="{E4408FF8-E342-42F8-BBE9-1220822B5E99}"/>
              </a:ext>
            </a:extLst>
          </p:cNvPr>
          <p:cNvSpPr/>
          <p:nvPr userDrawn="1"/>
        </p:nvSpPr>
        <p:spPr>
          <a:xfrm>
            <a:off x="6458949" y="4328088"/>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28559" tIns="28559" rIns="28559" bIns="28559" anchor="ctr"/>
          <a:lstStyle/>
          <a:p>
            <a:pPr algn="ctr" defTabSz="341998">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2300"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20" name="Shape 4487">
            <a:extLst>
              <a:ext uri="{FF2B5EF4-FFF2-40B4-BE49-F238E27FC236}">
                <a16:creationId xmlns:a16="http://schemas.microsoft.com/office/drawing/2014/main" id="{11D27456-C005-4109-9E74-0B692200A0B3}"/>
              </a:ext>
            </a:extLst>
          </p:cNvPr>
          <p:cNvSpPr/>
          <p:nvPr userDrawn="1"/>
        </p:nvSpPr>
        <p:spPr>
          <a:xfrm>
            <a:off x="6471881" y="4650221"/>
            <a:ext cx="233318" cy="233320"/>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28559" tIns="28559" rIns="28559" bIns="28559" anchor="ctr"/>
          <a:lstStyle/>
          <a:p>
            <a:pPr algn="ctr" defTabSz="341998">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2300"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21" name="Right Triangle 20">
            <a:extLst>
              <a:ext uri="{FF2B5EF4-FFF2-40B4-BE49-F238E27FC236}">
                <a16:creationId xmlns:a16="http://schemas.microsoft.com/office/drawing/2014/main" id="{FDDD2B84-3CB9-4567-8C91-C538E8A1C89F}"/>
              </a:ext>
            </a:extLst>
          </p:cNvPr>
          <p:cNvSpPr/>
          <p:nvPr userDrawn="1"/>
        </p:nvSpPr>
        <p:spPr>
          <a:xfrm flipV="1">
            <a:off x="8" y="108"/>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cxnSp>
        <p:nvCxnSpPr>
          <p:cNvPr id="22" name="Straight Connector 21">
            <a:extLst>
              <a:ext uri="{FF2B5EF4-FFF2-40B4-BE49-F238E27FC236}">
                <a16:creationId xmlns:a16="http://schemas.microsoft.com/office/drawing/2014/main" id="{34EF3020-1476-41B1-9FE7-B476A25C53D3}"/>
              </a:ext>
            </a:extLst>
          </p:cNvPr>
          <p:cNvCxnSpPr>
            <a:cxnSpLocks/>
          </p:cNvCxnSpPr>
          <p:nvPr userDrawn="1"/>
        </p:nvCxnSpPr>
        <p:spPr>
          <a:xfrm flipV="1">
            <a:off x="158"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B64EC3-B232-415D-8E27-EB3E24D13922}"/>
              </a:ext>
            </a:extLst>
          </p:cNvPr>
          <p:cNvCxnSpPr>
            <a:cxnSpLocks/>
          </p:cNvCxnSpPr>
          <p:nvPr userDrawn="1"/>
        </p:nvCxnSpPr>
        <p:spPr>
          <a:xfrm flipV="1">
            <a:off x="9004331" y="3924311"/>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61CE2F-F199-4242-AC6C-692676B81FF1}"/>
              </a:ext>
            </a:extLst>
          </p:cNvPr>
          <p:cNvCxnSpPr>
            <a:cxnSpLocks/>
          </p:cNvCxnSpPr>
          <p:nvPr userDrawn="1"/>
        </p:nvCxnSpPr>
        <p:spPr>
          <a:xfrm flipV="1">
            <a:off x="-17829" y="4700161"/>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Picture Placeholder 24">
            <a:extLst>
              <a:ext uri="{FF2B5EF4-FFF2-40B4-BE49-F238E27FC236}">
                <a16:creationId xmlns:a16="http://schemas.microsoft.com/office/drawing/2014/main" id="{89C0506D-0CA6-4583-9D04-24E7F4D16AD8}"/>
              </a:ext>
            </a:extLst>
          </p:cNvPr>
          <p:cNvSpPr>
            <a:spLocks noGrp="1"/>
          </p:cNvSpPr>
          <p:nvPr>
            <p:ph type="pic" sz="quarter" idx="13"/>
          </p:nvPr>
        </p:nvSpPr>
        <p:spPr>
          <a:xfrm>
            <a:off x="1683411" y="860971"/>
            <a:ext cx="4428523" cy="5137090"/>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91212" tIns="45696" rIns="91212" bIns="45696">
            <a:noAutofit/>
          </a:bodyPr>
          <a:lstStyle>
            <a:lvl1pPr marL="0" indent="0">
              <a:buNone/>
              <a:defRPr>
                <a:solidFill>
                  <a:schemeClr val="bg1"/>
                </a:solidFill>
              </a:defRPr>
            </a:lvl1pPr>
          </a:lstStyle>
          <a:p>
            <a:r>
              <a:rPr lang="en-US"/>
              <a:t>Click icon to add picture</a:t>
            </a:r>
            <a:endParaRPr lang="en-IN" dirty="0"/>
          </a:p>
        </p:txBody>
      </p: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48" y="1821029"/>
            <a:ext cx="4853573" cy="1616252"/>
          </a:xfrm>
          <a:prstGeom prst="rect">
            <a:avLst/>
          </a:prstGeom>
        </p:spPr>
        <p:txBody>
          <a:bodyPr anchor="b">
            <a:normAutofit/>
          </a:bodyPr>
          <a:lstStyle>
            <a:lvl1pPr algn="l">
              <a:defRPr sz="3200" b="1">
                <a:solidFill>
                  <a:schemeClr val="accent1"/>
                </a:solidFill>
              </a:defRPr>
            </a:lvl1pPr>
          </a:lstStyle>
          <a:p>
            <a:r>
              <a:rPr lang="en-IN" dirty="0"/>
              <a:t>Click To Edit Master Title Style</a:t>
            </a:r>
            <a:endParaRPr lang="en-US" dirty="0"/>
          </a:p>
        </p:txBody>
      </p:sp>
    </p:spTree>
    <p:extLst>
      <p:ext uri="{BB962C8B-B14F-4D97-AF65-F5344CB8AC3E}">
        <p14:creationId xmlns:p14="http://schemas.microsoft.com/office/powerpoint/2010/main" val="2391199988"/>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6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62" y="162"/>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58"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85" y="3924365"/>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93" y="4374238"/>
            <a:ext cx="5311516" cy="1327031"/>
          </a:xfrm>
          <a:prstGeom prst="rect">
            <a:avLst/>
          </a:prstGeom>
        </p:spPr>
        <p:txBody>
          <a:bodyPr anchor="b">
            <a:normAutofit/>
          </a:bodyPr>
          <a:lstStyle>
            <a:lvl1pPr marL="0" indent="0" algn="r">
              <a:buFont typeface="Arial" panose="020B0604020202020204" pitchFamily="34" charset="0"/>
              <a:buNone/>
              <a:defRPr sz="32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29" y="4700161"/>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93" y="5701268"/>
            <a:ext cx="5311516" cy="931505"/>
          </a:xfrm>
          <a:prstGeom prst="rect">
            <a:avLst/>
          </a:prstGeom>
        </p:spPr>
        <p:txBody>
          <a:bodyPr lIns="91212" tIns="45696" rIns="91212" bIns="45696"/>
          <a:lstStyle>
            <a:lvl1pPr marL="0" indent="0" algn="r">
              <a:buFont typeface="Arial" panose="020B0604020202020204" pitchFamily="34" charset="0"/>
              <a:buNone/>
              <a:defRPr sz="1200"/>
            </a:lvl1pPr>
            <a:lvl2pPr marL="341998" indent="0">
              <a:buNone/>
              <a:defRPr sz="1200"/>
            </a:lvl2pPr>
            <a:lvl3pPr marL="683998" indent="0">
              <a:buNone/>
              <a:defRPr sz="900"/>
            </a:lvl3pPr>
            <a:lvl4pPr marL="1025877" indent="0">
              <a:buNone/>
              <a:defRPr sz="800"/>
            </a:lvl4pPr>
            <a:lvl5pPr marL="1367816" indent="0">
              <a:buNone/>
              <a:defRPr sz="800"/>
            </a:lvl5pPr>
            <a:lvl6pPr marL="1709757" indent="0">
              <a:buNone/>
              <a:defRPr sz="800"/>
            </a:lvl6pPr>
            <a:lvl7pPr marL="2051635" indent="0">
              <a:buNone/>
              <a:defRPr sz="800"/>
            </a:lvl7pPr>
            <a:lvl8pPr marL="2393634" indent="0">
              <a:buNone/>
              <a:defRPr sz="800"/>
            </a:lvl8pPr>
            <a:lvl9pPr marL="2735634" indent="0">
              <a:buNone/>
              <a:defRPr sz="800"/>
            </a:lvl9pPr>
          </a:lstStyle>
          <a:p>
            <a:pPr lvl="0"/>
            <a:r>
              <a:rPr lang="en-US"/>
              <a:t>Click to edit Master text styles</a:t>
            </a:r>
          </a:p>
        </p:txBody>
      </p:sp>
      <p:sp>
        <p:nvSpPr>
          <p:cNvPr id="14" name="Content Placeholder 2">
            <a:extLst>
              <a:ext uri="{FF2B5EF4-FFF2-40B4-BE49-F238E27FC236}">
                <a16:creationId xmlns:a16="http://schemas.microsoft.com/office/drawing/2014/main" id="{C9A1E80C-1A76-4D3E-92A1-846866867DE1}"/>
              </a:ext>
            </a:extLst>
          </p:cNvPr>
          <p:cNvSpPr>
            <a:spLocks noGrp="1"/>
          </p:cNvSpPr>
          <p:nvPr>
            <p:ph idx="1"/>
          </p:nvPr>
        </p:nvSpPr>
        <p:spPr>
          <a:xfrm>
            <a:off x="6161381" y="2290847"/>
            <a:ext cx="5803672" cy="4341863"/>
          </a:xfrm>
          <a:prstGeom prst="rect">
            <a:avLst/>
          </a:prstGeom>
        </p:spPr>
        <p:txBody>
          <a:bodyPr lIns="91212" tIns="45696" rIns="91212" bIns="45696"/>
          <a:lstStyle>
            <a:lvl1pPr>
              <a:defRPr sz="1900"/>
            </a:lvl1pPr>
            <a:lvl2pPr>
              <a:defRPr sz="1500"/>
            </a:lvl2pPr>
            <a:lvl3pPr>
              <a:defRPr sz="1300"/>
            </a:lvl3pPr>
            <a:lvl4pPr>
              <a:defRPr sz="1200"/>
            </a:lvl4pPr>
            <a:lvl5pPr>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2124638"/>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9"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8" y="108"/>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58"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31" y="3924311"/>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48" y="2006095"/>
            <a:ext cx="4853573" cy="1616252"/>
          </a:xfrm>
          <a:prstGeom prst="rect">
            <a:avLst/>
          </a:prstGeom>
        </p:spPr>
        <p:txBody>
          <a:bodyPr anchor="b">
            <a:normAutofit/>
          </a:bodyPr>
          <a:lstStyle>
            <a:lvl1pPr algn="l">
              <a:defRPr sz="32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40" y="3641151"/>
            <a:ext cx="4854339" cy="1257575"/>
          </a:xfrm>
          <a:prstGeom prst="rect">
            <a:avLst/>
          </a:prstGeom>
        </p:spPr>
        <p:txBody>
          <a:bodyPr lIns="91212" tIns="45696" rIns="91212" bIns="45696"/>
          <a:lstStyle>
            <a:lvl1pPr marL="0" indent="0" algn="l">
              <a:buNone/>
              <a:defRPr sz="1900" b="0" i="0" spc="226">
                <a:solidFill>
                  <a:schemeClr val="tx1"/>
                </a:solidFill>
                <a:latin typeface="+mn-lt"/>
                <a:cs typeface="Calibri" panose="020F0502020204030204" pitchFamily="34" charset="0"/>
              </a:defRPr>
            </a:lvl1pPr>
            <a:lvl2pPr marL="341998" indent="0" algn="ctr">
              <a:buNone/>
              <a:defRPr sz="1500"/>
            </a:lvl2pPr>
            <a:lvl3pPr marL="683998" indent="0" algn="ctr">
              <a:buNone/>
              <a:defRPr sz="1300"/>
            </a:lvl3pPr>
            <a:lvl4pPr marL="1025877" indent="0" algn="ctr">
              <a:buNone/>
              <a:defRPr sz="1200"/>
            </a:lvl4pPr>
            <a:lvl5pPr marL="1367816" indent="0" algn="ctr">
              <a:buNone/>
              <a:defRPr sz="1200"/>
            </a:lvl5pPr>
            <a:lvl6pPr marL="1709757" indent="0" algn="ctr">
              <a:buNone/>
              <a:defRPr sz="1200"/>
            </a:lvl6pPr>
            <a:lvl7pPr marL="2051635" indent="0" algn="ctr">
              <a:buNone/>
              <a:defRPr sz="1200"/>
            </a:lvl7pPr>
            <a:lvl8pPr marL="2393634" indent="0" algn="ctr">
              <a:buNone/>
              <a:defRPr sz="1200"/>
            </a:lvl8pPr>
            <a:lvl9pPr marL="2735634" indent="0" algn="ctr">
              <a:buNone/>
              <a:defRPr sz="12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29" y="4700161"/>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167071"/>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9"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8" y="108"/>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299" y="3588190"/>
            <a:ext cx="3860163"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95" y="1010101"/>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4016" y="1987561"/>
            <a:ext cx="4911633" cy="1789855"/>
          </a:xfrm>
          <a:prstGeom prst="rect">
            <a:avLst/>
          </a:prstGeom>
        </p:spPr>
        <p:txBody>
          <a:bodyPr anchor="b">
            <a:normAutofit/>
          </a:bodyPr>
          <a:lstStyle>
            <a:lvl1pPr>
              <a:defRPr sz="31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4016" y="3792057"/>
            <a:ext cx="4911633" cy="910580"/>
          </a:xfrm>
          <a:prstGeom prst="rect">
            <a:avLst/>
          </a:prstGeom>
        </p:spPr>
        <p:txBody>
          <a:bodyPr lIns="91212" tIns="45696" rIns="91212" bIns="45696">
            <a:normAutofit/>
          </a:bodyPr>
          <a:lstStyle>
            <a:lvl1pPr marL="0" indent="0">
              <a:buNone/>
              <a:defRPr sz="1500" b="0" i="0" spc="226">
                <a:solidFill>
                  <a:schemeClr val="tx1"/>
                </a:solidFill>
                <a:latin typeface="+mn-lt"/>
                <a:cs typeface="Calibri" panose="020F0502020204030204" pitchFamily="34" charset="0"/>
              </a:defRPr>
            </a:lvl1pPr>
            <a:lvl2pPr marL="341998" indent="0">
              <a:buNone/>
              <a:defRPr sz="1500">
                <a:solidFill>
                  <a:schemeClr val="tx1">
                    <a:tint val="75000"/>
                  </a:schemeClr>
                </a:solidFill>
              </a:defRPr>
            </a:lvl2pPr>
            <a:lvl3pPr marL="683998" indent="0">
              <a:buNone/>
              <a:defRPr sz="1300">
                <a:solidFill>
                  <a:schemeClr val="tx1">
                    <a:tint val="75000"/>
                  </a:schemeClr>
                </a:solidFill>
              </a:defRPr>
            </a:lvl3pPr>
            <a:lvl4pPr marL="1025877" indent="0">
              <a:buNone/>
              <a:defRPr sz="1200">
                <a:solidFill>
                  <a:schemeClr val="tx1">
                    <a:tint val="75000"/>
                  </a:schemeClr>
                </a:solidFill>
              </a:defRPr>
            </a:lvl4pPr>
            <a:lvl5pPr marL="1367816" indent="0">
              <a:buNone/>
              <a:defRPr sz="1200">
                <a:solidFill>
                  <a:schemeClr val="tx1">
                    <a:tint val="75000"/>
                  </a:schemeClr>
                </a:solidFill>
              </a:defRPr>
            </a:lvl5pPr>
            <a:lvl6pPr marL="1709757" indent="0">
              <a:buNone/>
              <a:defRPr sz="1200">
                <a:solidFill>
                  <a:schemeClr val="tx1">
                    <a:tint val="75000"/>
                  </a:schemeClr>
                </a:solidFill>
              </a:defRPr>
            </a:lvl6pPr>
            <a:lvl7pPr marL="2051635" indent="0">
              <a:buNone/>
              <a:defRPr sz="1200">
                <a:solidFill>
                  <a:schemeClr val="tx1">
                    <a:tint val="75000"/>
                  </a:schemeClr>
                </a:solidFill>
              </a:defRPr>
            </a:lvl7pPr>
            <a:lvl8pPr marL="2393634" indent="0">
              <a:buNone/>
              <a:defRPr sz="1200">
                <a:solidFill>
                  <a:schemeClr val="tx1">
                    <a:tint val="75000"/>
                  </a:schemeClr>
                </a:solidFill>
              </a:defRPr>
            </a:lvl8pPr>
            <a:lvl9pPr marL="2735634" indent="0">
              <a:buNone/>
              <a:defRPr sz="12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31" y="3924311"/>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13"/>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algn="ctr"/>
            <a:endParaRPr lang="en-IN" sz="1300" dirty="0">
              <a:solidFill>
                <a:srgbClr val="FFFFFF"/>
              </a:solidFill>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107" y="408567"/>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29" y="5267087"/>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12" y="3407056"/>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Tree>
    <p:extLst>
      <p:ext uri="{BB962C8B-B14F-4D97-AF65-F5344CB8AC3E}">
        <p14:creationId xmlns:p14="http://schemas.microsoft.com/office/powerpoint/2010/main" val="1463598074"/>
      </p:ext>
    </p:extLst>
  </p:cSld>
  <p:clrMapOvr>
    <a:masterClrMapping/>
  </p:clrMapOvr>
  <p:transition spd="slow">
    <p:push/>
  </p:transition>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9" y="2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23" y="3633992"/>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35" y="24"/>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0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00" dirty="0">
                <a:solidFill>
                  <a:srgbClr val="FFFFFF"/>
                </a:solidFill>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80" y="235741"/>
            <a:ext cx="666710" cy="492394"/>
          </a:xfrm>
          <a:prstGeom prst="rect">
            <a:avLst/>
          </a:prstGeom>
          <a:noFill/>
        </p:spPr>
        <p:txBody>
          <a:bodyPr wrap="none" lIns="91212" tIns="45696" rIns="91212" bIns="45696" rtlCol="0">
            <a:spAutoFit/>
          </a:bodyPr>
          <a:lstStyle/>
          <a:p>
            <a:r>
              <a:rPr lang="en-US" sz="2600" b="1" dirty="0">
                <a:solidFill>
                  <a:srgbClr val="FFFFFF"/>
                </a:solidFill>
                <a:latin typeface="Arial Black" panose="020B0A04020102020204" pitchFamily="34" charset="0"/>
              </a:rPr>
              <a:t>FR</a:t>
            </a:r>
            <a:endParaRPr lang="en-IN" sz="2600"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algn="ctr"/>
            <a:endParaRPr lang="en-IN" sz="130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817" y="209182"/>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29" name="Content Placeholder 2">
            <a:extLst>
              <a:ext uri="{FF2B5EF4-FFF2-40B4-BE49-F238E27FC236}">
                <a16:creationId xmlns:a16="http://schemas.microsoft.com/office/drawing/2014/main" id="{1FAE0C34-9220-45F0-9FC2-9FE7C994E7BD}"/>
              </a:ext>
            </a:extLst>
          </p:cNvPr>
          <p:cNvSpPr>
            <a:spLocks noGrp="1"/>
          </p:cNvSpPr>
          <p:nvPr>
            <p:ph idx="1"/>
          </p:nvPr>
        </p:nvSpPr>
        <p:spPr>
          <a:xfrm>
            <a:off x="518685" y="1671991"/>
            <a:ext cx="10835123" cy="4505039"/>
          </a:xfrm>
          <a:prstGeom prst="rect">
            <a:avLst/>
          </a:prstGeom>
        </p:spPr>
        <p:txBody>
          <a:bodyPr lIns="91212" tIns="45696" rIns="91212" bIns="45696"/>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81191956"/>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9" y="2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23" y="3633992"/>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35" y="24"/>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0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00" dirty="0">
                <a:solidFill>
                  <a:srgbClr val="FFFFFF"/>
                </a:solidFill>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80" y="235741"/>
            <a:ext cx="666710" cy="492394"/>
          </a:xfrm>
          <a:prstGeom prst="rect">
            <a:avLst/>
          </a:prstGeom>
          <a:noFill/>
        </p:spPr>
        <p:txBody>
          <a:bodyPr wrap="none" lIns="91212" tIns="45696" rIns="91212" bIns="45696" rtlCol="0">
            <a:spAutoFit/>
          </a:bodyPr>
          <a:lstStyle/>
          <a:p>
            <a:r>
              <a:rPr lang="en-US" sz="2600" b="1" dirty="0">
                <a:solidFill>
                  <a:srgbClr val="FFFFFF"/>
                </a:solidFill>
                <a:latin typeface="Arial Black" panose="020B0A04020102020204" pitchFamily="34" charset="0"/>
              </a:rPr>
              <a:t>FR</a:t>
            </a:r>
            <a:endParaRPr lang="en-IN" sz="2600"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algn="ctr"/>
            <a:endParaRPr lang="en-IN" sz="130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817" y="209182"/>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14" name="Content Placeholder 2">
            <a:extLst>
              <a:ext uri="{FF2B5EF4-FFF2-40B4-BE49-F238E27FC236}">
                <a16:creationId xmlns:a16="http://schemas.microsoft.com/office/drawing/2014/main" id="{217F9213-0142-420B-A84D-C5627A0C81E4}"/>
              </a:ext>
            </a:extLst>
          </p:cNvPr>
          <p:cNvSpPr>
            <a:spLocks noGrp="1"/>
          </p:cNvSpPr>
          <p:nvPr>
            <p:ph sz="half" idx="1"/>
          </p:nvPr>
        </p:nvSpPr>
        <p:spPr>
          <a:xfrm>
            <a:off x="529687" y="1651127"/>
            <a:ext cx="5181600" cy="4525919"/>
          </a:xfrm>
          <a:prstGeom prst="rect">
            <a:avLst/>
          </a:prstGeom>
        </p:spPr>
        <p:txBody>
          <a:bodyPr lIns="91212" tIns="45696" rIns="91212" bIns="45696"/>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8014328B-D576-4B5C-A4AE-CF98318929FE}"/>
              </a:ext>
            </a:extLst>
          </p:cNvPr>
          <p:cNvSpPr>
            <a:spLocks noGrp="1"/>
          </p:cNvSpPr>
          <p:nvPr>
            <p:ph sz="half" idx="2"/>
          </p:nvPr>
        </p:nvSpPr>
        <p:spPr>
          <a:xfrm>
            <a:off x="6172200" y="1651127"/>
            <a:ext cx="5181600" cy="4525919"/>
          </a:xfrm>
          <a:prstGeom prst="rect">
            <a:avLst/>
          </a:prstGeom>
        </p:spPr>
        <p:txBody>
          <a:bodyPr lIns="91212" tIns="45696" rIns="91212" bIns="45696"/>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0038480"/>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9" y="2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23" y="3633992"/>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35" y="24"/>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0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00" dirty="0">
                <a:solidFill>
                  <a:srgbClr val="FFFFFF"/>
                </a:solidFill>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80" y="235741"/>
            <a:ext cx="666710" cy="492394"/>
          </a:xfrm>
          <a:prstGeom prst="rect">
            <a:avLst/>
          </a:prstGeom>
          <a:noFill/>
        </p:spPr>
        <p:txBody>
          <a:bodyPr wrap="none" lIns="91212" tIns="45696" rIns="91212" bIns="45696" rtlCol="0">
            <a:spAutoFit/>
          </a:bodyPr>
          <a:lstStyle/>
          <a:p>
            <a:r>
              <a:rPr lang="en-US" sz="2600" b="1" dirty="0">
                <a:solidFill>
                  <a:srgbClr val="FFFFFF"/>
                </a:solidFill>
                <a:latin typeface="Arial Black" panose="020B0A04020102020204" pitchFamily="34" charset="0"/>
              </a:rPr>
              <a:t>FR</a:t>
            </a:r>
            <a:endParaRPr lang="en-IN" sz="2600"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algn="ctr"/>
            <a:endParaRPr lang="en-IN" sz="130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817" y="209182"/>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18" name="Text Placeholder 2">
            <a:extLst>
              <a:ext uri="{FF2B5EF4-FFF2-40B4-BE49-F238E27FC236}">
                <a16:creationId xmlns:a16="http://schemas.microsoft.com/office/drawing/2014/main" id="{82BFF385-445D-4DBB-9773-F99669415884}"/>
              </a:ext>
            </a:extLst>
          </p:cNvPr>
          <p:cNvSpPr>
            <a:spLocks noGrp="1"/>
          </p:cNvSpPr>
          <p:nvPr>
            <p:ph type="body" idx="1"/>
          </p:nvPr>
        </p:nvSpPr>
        <p:spPr>
          <a:xfrm>
            <a:off x="518696" y="1681163"/>
            <a:ext cx="5382501" cy="823912"/>
          </a:xfrm>
          <a:prstGeom prst="rect">
            <a:avLst/>
          </a:prstGeom>
        </p:spPr>
        <p:txBody>
          <a:bodyPr lIns="91212" tIns="45696" rIns="91212" bIns="45696" anchor="b"/>
          <a:lstStyle>
            <a:lvl1pPr marL="0" indent="0">
              <a:buNone/>
              <a:defRPr lang="en-US" b="1" dirty="0">
                <a:solidFill>
                  <a:schemeClr val="bg1"/>
                </a:solidFill>
              </a:defRPr>
            </a:lvl1pPr>
          </a:lstStyle>
          <a:p>
            <a:pPr marL="171000" lvl="0" indent="-171000"/>
            <a:r>
              <a:rPr lang="en-US"/>
              <a:t>Click to edit Master text styles</a:t>
            </a:r>
          </a:p>
        </p:txBody>
      </p:sp>
      <p:sp>
        <p:nvSpPr>
          <p:cNvPr id="20" name="Text Placeholder 4">
            <a:extLst>
              <a:ext uri="{FF2B5EF4-FFF2-40B4-BE49-F238E27FC236}">
                <a16:creationId xmlns:a16="http://schemas.microsoft.com/office/drawing/2014/main" id="{311B1CFE-1B35-4B5C-B40A-DC5ADF211B5C}"/>
              </a:ext>
            </a:extLst>
          </p:cNvPr>
          <p:cNvSpPr>
            <a:spLocks noGrp="1"/>
          </p:cNvSpPr>
          <p:nvPr>
            <p:ph type="body" sz="quarter" idx="3"/>
          </p:nvPr>
        </p:nvSpPr>
        <p:spPr>
          <a:xfrm>
            <a:off x="6172222" y="1681163"/>
            <a:ext cx="5183188" cy="823912"/>
          </a:xfrm>
          <a:prstGeom prst="rect">
            <a:avLst/>
          </a:prstGeom>
        </p:spPr>
        <p:txBody>
          <a:bodyPr lIns="91212" tIns="45696" rIns="91212" bIns="45696" anchor="b"/>
          <a:lstStyle>
            <a:lvl1pPr marL="0" indent="0">
              <a:buNone/>
              <a:defRPr sz="1900" b="1">
                <a:solidFill>
                  <a:schemeClr val="bg1"/>
                </a:solidFill>
              </a:defRPr>
            </a:lvl1pPr>
            <a:lvl2pPr marL="341998" indent="0">
              <a:buNone/>
              <a:defRPr sz="1500" b="1"/>
            </a:lvl2pPr>
            <a:lvl3pPr marL="683998" indent="0">
              <a:buNone/>
              <a:defRPr sz="1300" b="1"/>
            </a:lvl3pPr>
            <a:lvl4pPr marL="1025877" indent="0">
              <a:buNone/>
              <a:defRPr sz="1200" b="1"/>
            </a:lvl4pPr>
            <a:lvl5pPr marL="1367816" indent="0">
              <a:buNone/>
              <a:defRPr sz="1200" b="1"/>
            </a:lvl5pPr>
            <a:lvl6pPr marL="1709757" indent="0">
              <a:buNone/>
              <a:defRPr sz="1200" b="1"/>
            </a:lvl6pPr>
            <a:lvl7pPr marL="2051635" indent="0">
              <a:buNone/>
              <a:defRPr sz="1200" b="1"/>
            </a:lvl7pPr>
            <a:lvl8pPr marL="2393634" indent="0">
              <a:buNone/>
              <a:defRPr sz="1200" b="1"/>
            </a:lvl8pPr>
            <a:lvl9pPr marL="2735634" indent="0">
              <a:buNone/>
              <a:defRPr sz="1200" b="1"/>
            </a:lvl9pPr>
          </a:lstStyle>
          <a:p>
            <a:pPr lvl="0"/>
            <a:r>
              <a:rPr lang="en-US"/>
              <a:t>Click to edit Master text styles</a:t>
            </a:r>
          </a:p>
        </p:txBody>
      </p:sp>
      <p:sp>
        <p:nvSpPr>
          <p:cNvPr id="21" name="Content Placeholder 5">
            <a:extLst>
              <a:ext uri="{FF2B5EF4-FFF2-40B4-BE49-F238E27FC236}">
                <a16:creationId xmlns:a16="http://schemas.microsoft.com/office/drawing/2014/main" id="{1CE840E8-D596-479D-AE97-E88F42DC1B13}"/>
              </a:ext>
            </a:extLst>
          </p:cNvPr>
          <p:cNvSpPr>
            <a:spLocks noGrp="1"/>
          </p:cNvSpPr>
          <p:nvPr>
            <p:ph sz="quarter" idx="4"/>
          </p:nvPr>
        </p:nvSpPr>
        <p:spPr>
          <a:xfrm>
            <a:off x="6172222" y="2505076"/>
            <a:ext cx="5183188" cy="3684588"/>
          </a:xfrm>
          <a:prstGeom prst="rect">
            <a:avLst/>
          </a:prstGeom>
        </p:spPr>
        <p:txBody>
          <a:bodyPr lIns="91212" tIns="45696" rIns="91212" bIns="45696"/>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B9A68D25-B19E-4E84-B65D-596EE8382DAD}"/>
              </a:ext>
            </a:extLst>
          </p:cNvPr>
          <p:cNvSpPr>
            <a:spLocks noGrp="1"/>
          </p:cNvSpPr>
          <p:nvPr>
            <p:ph sz="half" idx="2"/>
          </p:nvPr>
        </p:nvSpPr>
        <p:spPr>
          <a:xfrm>
            <a:off x="518688" y="2505076"/>
            <a:ext cx="5391749" cy="3684588"/>
          </a:xfrm>
          <a:prstGeom prst="rect">
            <a:avLst/>
          </a:prstGeom>
        </p:spPr>
        <p:txBody>
          <a:bodyPr lIns="91212" tIns="45696" rIns="91212" bIns="45696"/>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2683408"/>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9"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8" y="108"/>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58"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31" y="3924311"/>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93" y="4374184"/>
            <a:ext cx="5311516" cy="1327031"/>
          </a:xfrm>
          <a:prstGeom prst="rect">
            <a:avLst/>
          </a:prstGeom>
        </p:spPr>
        <p:txBody>
          <a:bodyPr anchor="b">
            <a:normAutofit/>
          </a:bodyPr>
          <a:lstStyle>
            <a:lvl1pPr marL="0" indent="0" algn="r">
              <a:buFont typeface="Arial" panose="020B0604020202020204" pitchFamily="34" charset="0"/>
              <a:buNone/>
              <a:defRPr sz="32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29" y="4700161"/>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93" y="5701214"/>
            <a:ext cx="5311516" cy="931505"/>
          </a:xfrm>
          <a:prstGeom prst="rect">
            <a:avLst/>
          </a:prstGeom>
        </p:spPr>
        <p:txBody>
          <a:bodyPr lIns="91212" tIns="45696" rIns="91212" bIns="45696"/>
          <a:lstStyle>
            <a:lvl1pPr marL="0" indent="0" algn="r">
              <a:buFont typeface="Arial" panose="020B0604020202020204" pitchFamily="34" charset="0"/>
              <a:buNone/>
              <a:defRPr sz="1200"/>
            </a:lvl1pPr>
            <a:lvl2pPr marL="341998" indent="0">
              <a:buNone/>
              <a:defRPr sz="1200"/>
            </a:lvl2pPr>
            <a:lvl3pPr marL="683998" indent="0">
              <a:buNone/>
              <a:defRPr sz="900"/>
            </a:lvl3pPr>
            <a:lvl4pPr marL="1025877" indent="0">
              <a:buNone/>
              <a:defRPr sz="800"/>
            </a:lvl4pPr>
            <a:lvl5pPr marL="1367816" indent="0">
              <a:buNone/>
              <a:defRPr sz="800"/>
            </a:lvl5pPr>
            <a:lvl6pPr marL="1709757" indent="0">
              <a:buNone/>
              <a:defRPr sz="800"/>
            </a:lvl6pPr>
            <a:lvl7pPr marL="2051635" indent="0">
              <a:buNone/>
              <a:defRPr sz="800"/>
            </a:lvl7pPr>
            <a:lvl8pPr marL="2393634" indent="0">
              <a:buNone/>
              <a:defRPr sz="800"/>
            </a:lvl8pPr>
            <a:lvl9pPr marL="2735634" indent="0">
              <a:buNone/>
              <a:defRPr sz="800"/>
            </a:lvl9pPr>
          </a:lstStyle>
          <a:p>
            <a:pPr lvl="0"/>
            <a:r>
              <a:rPr lang="en-US"/>
              <a:t>Click to edit Master text styles</a:t>
            </a:r>
          </a:p>
        </p:txBody>
      </p:sp>
      <p:sp>
        <p:nvSpPr>
          <p:cNvPr id="14" name="Content Placeholder 2">
            <a:extLst>
              <a:ext uri="{FF2B5EF4-FFF2-40B4-BE49-F238E27FC236}">
                <a16:creationId xmlns:a16="http://schemas.microsoft.com/office/drawing/2014/main" id="{C9A1E80C-1A76-4D3E-92A1-846866867DE1}"/>
              </a:ext>
            </a:extLst>
          </p:cNvPr>
          <p:cNvSpPr>
            <a:spLocks noGrp="1"/>
          </p:cNvSpPr>
          <p:nvPr>
            <p:ph idx="1"/>
          </p:nvPr>
        </p:nvSpPr>
        <p:spPr>
          <a:xfrm>
            <a:off x="6161327" y="2290847"/>
            <a:ext cx="5803672" cy="4341863"/>
          </a:xfrm>
          <a:prstGeom prst="rect">
            <a:avLst/>
          </a:prstGeom>
        </p:spPr>
        <p:txBody>
          <a:bodyPr lIns="91212" tIns="45696" rIns="91212" bIns="45696"/>
          <a:lstStyle>
            <a:lvl1pPr>
              <a:defRPr sz="1900"/>
            </a:lvl1pPr>
            <a:lvl2pPr>
              <a:defRPr sz="1500"/>
            </a:lvl2pPr>
            <a:lvl3pPr>
              <a:defRPr sz="1300"/>
            </a:lvl3pPr>
            <a:lvl4pPr>
              <a:defRPr sz="1200"/>
            </a:lvl4pPr>
            <a:lvl5pPr>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4701986"/>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9"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8" y="108"/>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58"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31" y="3924311"/>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93" y="4374184"/>
            <a:ext cx="5311516" cy="1327031"/>
          </a:xfrm>
          <a:prstGeom prst="rect">
            <a:avLst/>
          </a:prstGeom>
        </p:spPr>
        <p:txBody>
          <a:bodyPr anchor="b">
            <a:normAutofit/>
          </a:bodyPr>
          <a:lstStyle>
            <a:lvl1pPr marL="0" indent="0" algn="r">
              <a:buFont typeface="Arial" panose="020B0604020202020204" pitchFamily="34" charset="0"/>
              <a:buNone/>
              <a:defRPr sz="32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29" y="4700161"/>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93" y="5701214"/>
            <a:ext cx="5311516" cy="931505"/>
          </a:xfrm>
          <a:prstGeom prst="rect">
            <a:avLst/>
          </a:prstGeom>
        </p:spPr>
        <p:txBody>
          <a:bodyPr lIns="91212" tIns="45696" rIns="91212" bIns="45696"/>
          <a:lstStyle>
            <a:lvl1pPr marL="0" indent="0" algn="r">
              <a:buFont typeface="Arial" panose="020B0604020202020204" pitchFamily="34" charset="0"/>
              <a:buNone/>
              <a:defRPr sz="1200"/>
            </a:lvl1pPr>
            <a:lvl2pPr marL="341998" indent="0">
              <a:buNone/>
              <a:defRPr sz="1200"/>
            </a:lvl2pPr>
            <a:lvl3pPr marL="683998" indent="0">
              <a:buNone/>
              <a:defRPr sz="900"/>
            </a:lvl3pPr>
            <a:lvl4pPr marL="1025877" indent="0">
              <a:buNone/>
              <a:defRPr sz="800"/>
            </a:lvl4pPr>
            <a:lvl5pPr marL="1367816" indent="0">
              <a:buNone/>
              <a:defRPr sz="800"/>
            </a:lvl5pPr>
            <a:lvl6pPr marL="1709757" indent="0">
              <a:buNone/>
              <a:defRPr sz="800"/>
            </a:lvl6pPr>
            <a:lvl7pPr marL="2051635" indent="0">
              <a:buNone/>
              <a:defRPr sz="800"/>
            </a:lvl7pPr>
            <a:lvl8pPr marL="2393634" indent="0">
              <a:buNone/>
              <a:defRPr sz="800"/>
            </a:lvl8pPr>
            <a:lvl9pPr marL="2735634" indent="0">
              <a:buNone/>
              <a:defRPr sz="800"/>
            </a:lvl9pPr>
          </a:lstStyle>
          <a:p>
            <a:pPr lvl="0"/>
            <a:r>
              <a:rPr lang="en-US"/>
              <a:t>Click to edit Master text styles</a:t>
            </a:r>
          </a:p>
        </p:txBody>
      </p:sp>
      <p:sp>
        <p:nvSpPr>
          <p:cNvPr id="12" name="Picture Placeholder 2">
            <a:extLst>
              <a:ext uri="{FF2B5EF4-FFF2-40B4-BE49-F238E27FC236}">
                <a16:creationId xmlns:a16="http://schemas.microsoft.com/office/drawing/2014/main" id="{22728E0A-430E-4C6A-BF56-06FA8510F29F}"/>
              </a:ext>
            </a:extLst>
          </p:cNvPr>
          <p:cNvSpPr>
            <a:spLocks noGrp="1"/>
          </p:cNvSpPr>
          <p:nvPr>
            <p:ph type="pic" idx="1"/>
          </p:nvPr>
        </p:nvSpPr>
        <p:spPr>
          <a:xfrm>
            <a:off x="6250151" y="2271897"/>
            <a:ext cx="5715017" cy="4360715"/>
          </a:xfrm>
          <a:prstGeom prst="rect">
            <a:avLst/>
          </a:prstGeom>
        </p:spPr>
        <p:txBody>
          <a:bodyPr lIns="91212" tIns="45696" rIns="91212" bIns="45696"/>
          <a:lstStyle>
            <a:lvl1pPr marL="0" indent="0">
              <a:buNone/>
              <a:defRPr sz="2400"/>
            </a:lvl1pPr>
            <a:lvl2pPr marL="341998" indent="0">
              <a:buNone/>
              <a:defRPr sz="2100"/>
            </a:lvl2pPr>
            <a:lvl3pPr marL="683998" indent="0">
              <a:buNone/>
              <a:defRPr sz="1900"/>
            </a:lvl3pPr>
            <a:lvl4pPr marL="1025877" indent="0">
              <a:buNone/>
              <a:defRPr sz="1500"/>
            </a:lvl4pPr>
            <a:lvl5pPr marL="1367816" indent="0">
              <a:buNone/>
              <a:defRPr sz="1500"/>
            </a:lvl5pPr>
            <a:lvl6pPr marL="1709757" indent="0">
              <a:buNone/>
              <a:defRPr sz="1500"/>
            </a:lvl6pPr>
            <a:lvl7pPr marL="2051635" indent="0">
              <a:buNone/>
              <a:defRPr sz="1500"/>
            </a:lvl7pPr>
            <a:lvl8pPr marL="2393634" indent="0">
              <a:buNone/>
              <a:defRPr sz="1500"/>
            </a:lvl8pPr>
            <a:lvl9pPr marL="2735634" indent="0">
              <a:buNone/>
              <a:defRPr sz="1500"/>
            </a:lvl9pPr>
          </a:lstStyle>
          <a:p>
            <a:r>
              <a:rPr lang="en-US"/>
              <a:t>Click icon to add picture</a:t>
            </a:r>
            <a:endParaRPr lang="en-US" dirty="0"/>
          </a:p>
        </p:txBody>
      </p:sp>
    </p:spTree>
    <p:extLst>
      <p:ext uri="{BB962C8B-B14F-4D97-AF65-F5344CB8AC3E}">
        <p14:creationId xmlns:p14="http://schemas.microsoft.com/office/powerpoint/2010/main" val="4042561612"/>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7A5C384-78D0-4088-9411-AB6790574770}"/>
              </a:ext>
            </a:extLst>
          </p:cNvPr>
          <p:cNvSpPr/>
          <p:nvPr userDrawn="1"/>
        </p:nvSpPr>
        <p:spPr>
          <a:xfrm>
            <a:off x="9" y="2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
        <p:nvSpPr>
          <p:cNvPr id="18" name="TextBox 17">
            <a:extLst>
              <a:ext uri="{FF2B5EF4-FFF2-40B4-BE49-F238E27FC236}">
                <a16:creationId xmlns:a16="http://schemas.microsoft.com/office/drawing/2014/main" id="{CC52C5C1-EC33-44C1-9D54-A1058BBF1812}"/>
              </a:ext>
            </a:extLst>
          </p:cNvPr>
          <p:cNvSpPr txBox="1"/>
          <p:nvPr userDrawn="1"/>
        </p:nvSpPr>
        <p:spPr>
          <a:xfrm>
            <a:off x="11072380" y="235741"/>
            <a:ext cx="666710" cy="492394"/>
          </a:xfrm>
          <a:prstGeom prst="rect">
            <a:avLst/>
          </a:prstGeom>
          <a:noFill/>
        </p:spPr>
        <p:txBody>
          <a:bodyPr wrap="none" lIns="91212" tIns="45696" rIns="91212" bIns="45696" rtlCol="0">
            <a:spAutoFit/>
          </a:bodyPr>
          <a:lstStyle/>
          <a:p>
            <a:r>
              <a:rPr lang="en-US" sz="2600" b="1" dirty="0">
                <a:solidFill>
                  <a:srgbClr val="FFFFFF"/>
                </a:solidFill>
                <a:latin typeface="Arial Black" panose="020B0A04020102020204" pitchFamily="34" charset="0"/>
              </a:rPr>
              <a:t>FR</a:t>
            </a:r>
            <a:endParaRPr lang="en-IN" sz="2600" b="1" dirty="0">
              <a:solidFill>
                <a:srgbClr val="FFFFFF"/>
              </a:solidFill>
              <a:latin typeface="Arial Black" panose="020B0A04020102020204" pitchFamily="34" charset="0"/>
            </a:endParaRPr>
          </a:p>
        </p:txBody>
      </p:sp>
      <p:grpSp>
        <p:nvGrpSpPr>
          <p:cNvPr id="26" name="Group 25">
            <a:extLst>
              <a:ext uri="{FF2B5EF4-FFF2-40B4-BE49-F238E27FC236}">
                <a16:creationId xmlns:a16="http://schemas.microsoft.com/office/drawing/2014/main" id="{8A0030CD-8C9E-4AA5-8C5D-F9B2EDB7E17A}"/>
              </a:ext>
            </a:extLst>
          </p:cNvPr>
          <p:cNvGrpSpPr/>
          <p:nvPr userDrawn="1"/>
        </p:nvGrpSpPr>
        <p:grpSpPr>
          <a:xfrm flipH="1">
            <a:off x="7561335" y="24"/>
            <a:ext cx="4831840" cy="3541007"/>
            <a:chOff x="-192127" y="-2"/>
            <a:chExt cx="4831840" cy="3367272"/>
          </a:xfrm>
        </p:grpSpPr>
        <p:sp>
          <p:nvSpPr>
            <p:cNvPr id="27" name="Diagonal Stripe 26">
              <a:extLst>
                <a:ext uri="{FF2B5EF4-FFF2-40B4-BE49-F238E27FC236}">
                  <a16:creationId xmlns:a16="http://schemas.microsoft.com/office/drawing/2014/main" id="{872EE65E-EE50-4A3E-861E-1D6C241CB8EA}"/>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00" dirty="0">
                <a:solidFill>
                  <a:srgbClr val="3F3F3F"/>
                </a:solidFill>
              </a:endParaRPr>
            </a:p>
          </p:txBody>
        </p:sp>
        <p:cxnSp>
          <p:nvCxnSpPr>
            <p:cNvPr id="28" name="Straight Connector 27">
              <a:extLst>
                <a:ext uri="{FF2B5EF4-FFF2-40B4-BE49-F238E27FC236}">
                  <a16:creationId xmlns:a16="http://schemas.microsoft.com/office/drawing/2014/main" id="{E76AD1EF-E06C-4D3C-9693-26844D01C83C}"/>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Parallelogram 28">
              <a:extLst>
                <a:ext uri="{FF2B5EF4-FFF2-40B4-BE49-F238E27FC236}">
                  <a16:creationId xmlns:a16="http://schemas.microsoft.com/office/drawing/2014/main" id="{57D44C42-44C0-420A-A125-9B1A979D4F56}"/>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00" dirty="0">
                <a:solidFill>
                  <a:srgbClr val="FFFFFF"/>
                </a:solidFill>
              </a:endParaRPr>
            </a:p>
          </p:txBody>
        </p:sp>
      </p:grpSp>
      <p:sp>
        <p:nvSpPr>
          <p:cNvPr id="30" name="Parallelogram 29">
            <a:extLst>
              <a:ext uri="{FF2B5EF4-FFF2-40B4-BE49-F238E27FC236}">
                <a16:creationId xmlns:a16="http://schemas.microsoft.com/office/drawing/2014/main" id="{406089BB-36DC-4E23-B215-527A8A18FCFB}"/>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algn="ctr"/>
            <a:endParaRPr lang="en-IN" sz="1300" dirty="0">
              <a:solidFill>
                <a:srgbClr val="FFFFFF"/>
              </a:solidFill>
            </a:endParaRPr>
          </a:p>
        </p:txBody>
      </p:sp>
      <p:sp>
        <p:nvSpPr>
          <p:cNvPr id="2" name="Footer Placeholder 1">
            <a:extLst>
              <a:ext uri="{FF2B5EF4-FFF2-40B4-BE49-F238E27FC236}">
                <a16:creationId xmlns:a16="http://schemas.microsoft.com/office/drawing/2014/main" id="{578C43A6-50C6-704E-BADC-6D83BADE7316}"/>
              </a:ext>
            </a:extLst>
          </p:cNvPr>
          <p:cNvSpPr>
            <a:spLocks noGrp="1"/>
          </p:cNvSpPr>
          <p:nvPr>
            <p:ph type="ftr" sz="quarter" idx="10"/>
          </p:nvPr>
        </p:nvSpPr>
        <p:spPr/>
        <p:txBody>
          <a:body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ED91439B-965F-3548-AF77-89501B24F600}"/>
              </a:ext>
            </a:extLst>
          </p:cNvPr>
          <p:cNvSpPr>
            <a:spLocks noGrp="1"/>
          </p:cNvSpPr>
          <p:nvPr>
            <p:ph type="sldNum" sz="quarter" idx="11"/>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Tree>
    <p:extLst>
      <p:ext uri="{BB962C8B-B14F-4D97-AF65-F5344CB8AC3E}">
        <p14:creationId xmlns:p14="http://schemas.microsoft.com/office/powerpoint/2010/main" val="250256806"/>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5BB0367-1AFD-4191-AB6F-E9815D136F63}"/>
              </a:ext>
            </a:extLst>
          </p:cNvPr>
          <p:cNvSpPr/>
          <p:nvPr userDrawn="1"/>
        </p:nvSpPr>
        <p:spPr>
          <a:xfrm>
            <a:off x="9" y="2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
        <p:nvSpPr>
          <p:cNvPr id="21" name="TextBox 20">
            <a:extLst>
              <a:ext uri="{FF2B5EF4-FFF2-40B4-BE49-F238E27FC236}">
                <a16:creationId xmlns:a16="http://schemas.microsoft.com/office/drawing/2014/main" id="{7E8A2C98-F26E-415A-B931-1B89CA46C1CF}"/>
              </a:ext>
            </a:extLst>
          </p:cNvPr>
          <p:cNvSpPr txBox="1"/>
          <p:nvPr userDrawn="1"/>
        </p:nvSpPr>
        <p:spPr>
          <a:xfrm>
            <a:off x="11072380" y="235741"/>
            <a:ext cx="666710" cy="492394"/>
          </a:xfrm>
          <a:prstGeom prst="rect">
            <a:avLst/>
          </a:prstGeom>
          <a:noFill/>
        </p:spPr>
        <p:txBody>
          <a:bodyPr wrap="none" lIns="91212" tIns="45696" rIns="91212" bIns="45696" rtlCol="0">
            <a:spAutoFit/>
          </a:bodyPr>
          <a:lstStyle/>
          <a:p>
            <a:r>
              <a:rPr lang="en-US" sz="2600" b="1" dirty="0">
                <a:solidFill>
                  <a:srgbClr val="FFFFFF"/>
                </a:solidFill>
                <a:latin typeface="Arial Black" panose="020B0A04020102020204" pitchFamily="34" charset="0"/>
              </a:rPr>
              <a:t>FR</a:t>
            </a:r>
            <a:endParaRPr lang="en-IN" sz="2600" b="1" dirty="0">
              <a:solidFill>
                <a:srgbClr val="FFFFFF"/>
              </a:solidFill>
              <a:latin typeface="Arial Black" panose="020B0A04020102020204" pitchFamily="34" charset="0"/>
            </a:endParaRPr>
          </a:p>
        </p:txBody>
      </p:sp>
      <p:grpSp>
        <p:nvGrpSpPr>
          <p:cNvPr id="27" name="Group 26">
            <a:extLst>
              <a:ext uri="{FF2B5EF4-FFF2-40B4-BE49-F238E27FC236}">
                <a16:creationId xmlns:a16="http://schemas.microsoft.com/office/drawing/2014/main" id="{1B2FB48C-0C70-4DBE-B904-A134B6644DD3}"/>
              </a:ext>
            </a:extLst>
          </p:cNvPr>
          <p:cNvGrpSpPr/>
          <p:nvPr userDrawn="1"/>
        </p:nvGrpSpPr>
        <p:grpSpPr>
          <a:xfrm flipH="1">
            <a:off x="7561335" y="24"/>
            <a:ext cx="4831840" cy="3541007"/>
            <a:chOff x="-192127" y="-2"/>
            <a:chExt cx="4831840" cy="3367272"/>
          </a:xfrm>
        </p:grpSpPr>
        <p:sp>
          <p:nvSpPr>
            <p:cNvPr id="28" name="Diagonal Stripe 27">
              <a:extLst>
                <a:ext uri="{FF2B5EF4-FFF2-40B4-BE49-F238E27FC236}">
                  <a16:creationId xmlns:a16="http://schemas.microsoft.com/office/drawing/2014/main" id="{4F2E2158-1E6E-4E0D-BDAB-B20041C7361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00" dirty="0">
                <a:solidFill>
                  <a:srgbClr val="3F3F3F"/>
                </a:solidFill>
              </a:endParaRPr>
            </a:p>
          </p:txBody>
        </p:sp>
        <p:cxnSp>
          <p:nvCxnSpPr>
            <p:cNvPr id="29" name="Straight Connector 28">
              <a:extLst>
                <a:ext uri="{FF2B5EF4-FFF2-40B4-BE49-F238E27FC236}">
                  <a16:creationId xmlns:a16="http://schemas.microsoft.com/office/drawing/2014/main" id="{626D62DB-3A5A-4DA1-BFA4-D9E58676E86A}"/>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5A729A7-3A5C-405C-AE06-180E7529E477}"/>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00" dirty="0">
                <a:solidFill>
                  <a:srgbClr val="FFFFFF"/>
                </a:solidFill>
              </a:endParaRPr>
            </a:p>
          </p:txBody>
        </p:sp>
      </p:grpSp>
      <p:sp>
        <p:nvSpPr>
          <p:cNvPr id="31" name="Parallelogram 30">
            <a:extLst>
              <a:ext uri="{FF2B5EF4-FFF2-40B4-BE49-F238E27FC236}">
                <a16:creationId xmlns:a16="http://schemas.microsoft.com/office/drawing/2014/main" id="{41E23981-B12A-4AC3-A030-337BBBA5E45B}"/>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algn="ctr"/>
            <a:endParaRPr lang="en-IN" sz="1300" dirty="0">
              <a:solidFill>
                <a:srgbClr val="FFFFFF"/>
              </a:solidFill>
            </a:endParaRPr>
          </a:p>
        </p:txBody>
      </p:sp>
      <p:sp>
        <p:nvSpPr>
          <p:cNvPr id="2" name="Footer Placeholder 1">
            <a:extLst>
              <a:ext uri="{FF2B5EF4-FFF2-40B4-BE49-F238E27FC236}">
                <a16:creationId xmlns:a16="http://schemas.microsoft.com/office/drawing/2014/main" id="{CB69A007-934D-7A4B-9EFA-82044EF4DC33}"/>
              </a:ext>
            </a:extLst>
          </p:cNvPr>
          <p:cNvSpPr>
            <a:spLocks noGrp="1"/>
          </p:cNvSpPr>
          <p:nvPr>
            <p:ph type="ftr" sz="quarter" idx="10"/>
          </p:nvPr>
        </p:nvSpPr>
        <p:spPr/>
        <p:txBody>
          <a:body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5A154DC2-98C7-4D4B-A17A-AA4731217F17}"/>
              </a:ext>
            </a:extLst>
          </p:cNvPr>
          <p:cNvSpPr>
            <a:spLocks noGrp="1"/>
          </p:cNvSpPr>
          <p:nvPr>
            <p:ph type="sldNum" sz="quarter" idx="11"/>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4" name="Title 3">
            <a:extLst>
              <a:ext uri="{FF2B5EF4-FFF2-40B4-BE49-F238E27FC236}">
                <a16:creationId xmlns:a16="http://schemas.microsoft.com/office/drawing/2014/main" id="{64D604A2-C574-42DB-B0C4-99715CAA10A7}"/>
              </a:ext>
            </a:extLst>
          </p:cNvPr>
          <p:cNvSpPr>
            <a:spLocks noGrp="1"/>
          </p:cNvSpPr>
          <p:nvPr>
            <p:ph type="title"/>
          </p:nvPr>
        </p:nvSpPr>
        <p:spPr>
          <a:xfrm>
            <a:off x="518681" y="209029"/>
            <a:ext cx="8330184" cy="1147968"/>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953132982"/>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6039651"/>
      </p:ext>
    </p:extLst>
  </p:cSld>
  <p:clrMapOvr>
    <a:masterClrMapping/>
  </p:clrMapOvr>
  <p:transition spd="slow">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6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62" y="162"/>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58"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85" y="3924365"/>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93" y="4374238"/>
            <a:ext cx="5311516" cy="1327031"/>
          </a:xfrm>
          <a:prstGeom prst="rect">
            <a:avLst/>
          </a:prstGeom>
        </p:spPr>
        <p:txBody>
          <a:bodyPr anchor="b">
            <a:normAutofit/>
          </a:bodyPr>
          <a:lstStyle>
            <a:lvl1pPr marL="0" indent="0" algn="r">
              <a:buFont typeface="Arial" panose="020B0604020202020204" pitchFamily="34" charset="0"/>
              <a:buNone/>
              <a:defRPr sz="32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29" y="4700161"/>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93" y="5701268"/>
            <a:ext cx="5311516" cy="931505"/>
          </a:xfrm>
          <a:prstGeom prst="rect">
            <a:avLst/>
          </a:prstGeom>
        </p:spPr>
        <p:txBody>
          <a:bodyPr lIns="91212" tIns="45696" rIns="91212" bIns="45696"/>
          <a:lstStyle>
            <a:lvl1pPr marL="0" indent="0" algn="r">
              <a:buFont typeface="Arial" panose="020B0604020202020204" pitchFamily="34" charset="0"/>
              <a:buNone/>
              <a:defRPr sz="1200"/>
            </a:lvl1pPr>
            <a:lvl2pPr marL="341998" indent="0">
              <a:buNone/>
              <a:defRPr sz="1200"/>
            </a:lvl2pPr>
            <a:lvl3pPr marL="683998" indent="0">
              <a:buNone/>
              <a:defRPr sz="900"/>
            </a:lvl3pPr>
            <a:lvl4pPr marL="1025877" indent="0">
              <a:buNone/>
              <a:defRPr sz="800"/>
            </a:lvl4pPr>
            <a:lvl5pPr marL="1367816" indent="0">
              <a:buNone/>
              <a:defRPr sz="800"/>
            </a:lvl5pPr>
            <a:lvl6pPr marL="1709757" indent="0">
              <a:buNone/>
              <a:defRPr sz="800"/>
            </a:lvl6pPr>
            <a:lvl7pPr marL="2051635" indent="0">
              <a:buNone/>
              <a:defRPr sz="800"/>
            </a:lvl7pPr>
            <a:lvl8pPr marL="2393634" indent="0">
              <a:buNone/>
              <a:defRPr sz="800"/>
            </a:lvl8pPr>
            <a:lvl9pPr marL="2735634" indent="0">
              <a:buNone/>
              <a:defRPr sz="800"/>
            </a:lvl9pPr>
          </a:lstStyle>
          <a:p>
            <a:pPr lvl="0"/>
            <a:r>
              <a:rPr lang="en-US"/>
              <a:t>Click to edit Master text styles</a:t>
            </a:r>
          </a:p>
        </p:txBody>
      </p:sp>
      <p:sp>
        <p:nvSpPr>
          <p:cNvPr id="12" name="Picture Placeholder 2">
            <a:extLst>
              <a:ext uri="{FF2B5EF4-FFF2-40B4-BE49-F238E27FC236}">
                <a16:creationId xmlns:a16="http://schemas.microsoft.com/office/drawing/2014/main" id="{22728E0A-430E-4C6A-BF56-06FA8510F29F}"/>
              </a:ext>
            </a:extLst>
          </p:cNvPr>
          <p:cNvSpPr>
            <a:spLocks noGrp="1"/>
          </p:cNvSpPr>
          <p:nvPr>
            <p:ph type="pic" idx="1"/>
          </p:nvPr>
        </p:nvSpPr>
        <p:spPr>
          <a:xfrm>
            <a:off x="6250205" y="2271951"/>
            <a:ext cx="5715017" cy="4360715"/>
          </a:xfrm>
          <a:prstGeom prst="rect">
            <a:avLst/>
          </a:prstGeom>
        </p:spPr>
        <p:txBody>
          <a:bodyPr lIns="91212" tIns="45696" rIns="91212" bIns="45696"/>
          <a:lstStyle>
            <a:lvl1pPr marL="0" indent="0">
              <a:buNone/>
              <a:defRPr sz="2400"/>
            </a:lvl1pPr>
            <a:lvl2pPr marL="341998" indent="0">
              <a:buNone/>
              <a:defRPr sz="2100"/>
            </a:lvl2pPr>
            <a:lvl3pPr marL="683998" indent="0">
              <a:buNone/>
              <a:defRPr sz="1900"/>
            </a:lvl3pPr>
            <a:lvl4pPr marL="1025877" indent="0">
              <a:buNone/>
              <a:defRPr sz="1500"/>
            </a:lvl4pPr>
            <a:lvl5pPr marL="1367816" indent="0">
              <a:buNone/>
              <a:defRPr sz="1500"/>
            </a:lvl5pPr>
            <a:lvl6pPr marL="1709757" indent="0">
              <a:buNone/>
              <a:defRPr sz="1500"/>
            </a:lvl6pPr>
            <a:lvl7pPr marL="2051635" indent="0">
              <a:buNone/>
              <a:defRPr sz="1500"/>
            </a:lvl7pPr>
            <a:lvl8pPr marL="2393634" indent="0">
              <a:buNone/>
              <a:defRPr sz="1500"/>
            </a:lvl8pPr>
            <a:lvl9pPr marL="2735634" indent="0">
              <a:buNone/>
              <a:defRPr sz="1500"/>
            </a:lvl9pPr>
          </a:lstStyle>
          <a:p>
            <a:r>
              <a:rPr lang="en-US"/>
              <a:t>Click icon to add picture</a:t>
            </a:r>
            <a:endParaRPr lang="en-US" dirty="0"/>
          </a:p>
        </p:txBody>
      </p:sp>
    </p:spTree>
    <p:extLst>
      <p:ext uri="{BB962C8B-B14F-4D97-AF65-F5344CB8AC3E}">
        <p14:creationId xmlns:p14="http://schemas.microsoft.com/office/powerpoint/2010/main" val="3830098562"/>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29A32D-3226-4109-811C-ACBB043E2D6A}"/>
              </a:ext>
            </a:extLst>
          </p:cNvPr>
          <p:cNvSpPr>
            <a:spLocks noGrp="1"/>
          </p:cNvSpPr>
          <p:nvPr>
            <p:ph type="body" sz="quarter" idx="10" hasCustomPrompt="1"/>
          </p:nvPr>
        </p:nvSpPr>
        <p:spPr>
          <a:xfrm>
            <a:off x="533405" y="1323977"/>
            <a:ext cx="7215188" cy="523876"/>
          </a:xfrm>
          <a:prstGeom prst="rect">
            <a:avLst/>
          </a:prstGeom>
        </p:spPr>
        <p:txBody>
          <a:bodyPr lIns="91212" tIns="45696" rIns="91212" bIns="45696"/>
          <a:lstStyle>
            <a:lvl1pPr marL="0" indent="0">
              <a:buFontTx/>
              <a:buNone/>
              <a:defRPr sz="3600" b="1">
                <a:solidFill>
                  <a:schemeClr val="accent2"/>
                </a:solidFill>
                <a:latin typeface="Fira Sans" panose="020B0503050000020004" pitchFamily="34" charset="0"/>
              </a:defRPr>
            </a:lvl1pPr>
          </a:lstStyle>
          <a:p>
            <a:pPr lvl="0"/>
            <a:r>
              <a:rPr lang="en-US" dirty="0"/>
              <a:t>TITLE OF THE SLIDE COMES HERE</a:t>
            </a:r>
          </a:p>
        </p:txBody>
      </p:sp>
      <p:sp>
        <p:nvSpPr>
          <p:cNvPr id="5" name="Picture Placeholder 4">
            <a:extLst>
              <a:ext uri="{FF2B5EF4-FFF2-40B4-BE49-F238E27FC236}">
                <a16:creationId xmlns:a16="http://schemas.microsoft.com/office/drawing/2014/main" id="{B974206D-26D6-4C83-929A-E830E59BA2E7}"/>
              </a:ext>
            </a:extLst>
          </p:cNvPr>
          <p:cNvSpPr>
            <a:spLocks noGrp="1"/>
          </p:cNvSpPr>
          <p:nvPr>
            <p:ph type="pic" sz="quarter" idx="11"/>
          </p:nvPr>
        </p:nvSpPr>
        <p:spPr>
          <a:xfrm>
            <a:off x="523879" y="2114575"/>
            <a:ext cx="11134725" cy="2852737"/>
          </a:xfrm>
          <a:prstGeom prst="rect">
            <a:avLst/>
          </a:prstGeom>
        </p:spPr>
        <p:txBody>
          <a:bodyPr lIns="91212" tIns="45696" rIns="91212" bIns="45696"/>
          <a:lstStyle/>
          <a:p>
            <a:r>
              <a:rPr lang="it-IT"/>
              <a:t>Fare clic sull'icona per inserire un'immagine</a:t>
            </a:r>
            <a:endParaRPr lang="en-GB"/>
          </a:p>
        </p:txBody>
      </p:sp>
      <p:sp>
        <p:nvSpPr>
          <p:cNvPr id="7" name="Text Placeholder 6">
            <a:extLst>
              <a:ext uri="{FF2B5EF4-FFF2-40B4-BE49-F238E27FC236}">
                <a16:creationId xmlns:a16="http://schemas.microsoft.com/office/drawing/2014/main" id="{ED1D30C7-0911-435C-AE75-BA51BA1C0FCD}"/>
              </a:ext>
            </a:extLst>
          </p:cNvPr>
          <p:cNvSpPr>
            <a:spLocks noGrp="1"/>
          </p:cNvSpPr>
          <p:nvPr>
            <p:ph type="body" sz="quarter" idx="12" hasCustomPrompt="1"/>
          </p:nvPr>
        </p:nvSpPr>
        <p:spPr>
          <a:xfrm>
            <a:off x="509604" y="5167327"/>
            <a:ext cx="11115675" cy="1390651"/>
          </a:xfrm>
          <a:prstGeom prst="rect">
            <a:avLst/>
          </a:prstGeom>
        </p:spPr>
        <p:txBody>
          <a:bodyPr lIns="91212" tIns="45696" rIns="91212" bIns="45696"/>
          <a:lstStyle>
            <a:lvl1pPr marL="0" indent="0" algn="just">
              <a:buNone/>
              <a:defRPr sz="2100">
                <a:latin typeface="Fira Sans" panose="020B05030500000200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Vivamus</a:t>
            </a:r>
            <a:r>
              <a:rPr lang="en-US" dirty="0"/>
              <a:t> </a:t>
            </a:r>
            <a:r>
              <a:rPr lang="en-US" dirty="0" err="1"/>
              <a:t>suscipit</a:t>
            </a:r>
            <a:r>
              <a:rPr lang="en-US" dirty="0"/>
              <a:t> </a:t>
            </a:r>
            <a:r>
              <a:rPr lang="en-US" dirty="0" err="1"/>
              <a:t>neque</a:t>
            </a:r>
            <a:r>
              <a:rPr lang="en-US" dirty="0"/>
              <a:t> non diam lacinia </a:t>
            </a:r>
            <a:r>
              <a:rPr lang="en-US" dirty="0" err="1"/>
              <a:t>aliquet</a:t>
            </a:r>
            <a:r>
              <a:rPr lang="en-US" dirty="0"/>
              <a:t>. Integer </a:t>
            </a:r>
            <a:r>
              <a:rPr lang="en-US" dirty="0" err="1"/>
              <a:t>auctor</a:t>
            </a:r>
            <a:r>
              <a:rPr lang="en-US" dirty="0"/>
              <a:t> </a:t>
            </a:r>
            <a:r>
              <a:rPr lang="en-US" dirty="0" err="1"/>
              <a:t>arcu</a:t>
            </a:r>
            <a:r>
              <a:rPr lang="en-US" dirty="0"/>
              <a:t> at </a:t>
            </a:r>
            <a:r>
              <a:rPr lang="en-US" dirty="0" err="1"/>
              <a:t>tortor</a:t>
            </a:r>
            <a:r>
              <a:rPr lang="en-US" dirty="0"/>
              <a:t> cursus, vitae </a:t>
            </a:r>
            <a:r>
              <a:rPr lang="en-US" dirty="0" err="1"/>
              <a:t>aliquam</a:t>
            </a:r>
            <a:r>
              <a:rPr lang="en-US" dirty="0"/>
              <a:t> </a:t>
            </a:r>
            <a:r>
              <a:rPr lang="en-US" dirty="0" err="1"/>
              <a:t>sem</a:t>
            </a:r>
            <a:r>
              <a:rPr lang="en-US" dirty="0"/>
              <a:t> </a:t>
            </a:r>
            <a:r>
              <a:rPr lang="en-US" dirty="0" err="1"/>
              <a:t>suscipit</a:t>
            </a:r>
            <a:r>
              <a:rPr lang="en-US" dirty="0"/>
              <a:t>. </a:t>
            </a:r>
            <a:r>
              <a:rPr lang="en-US" dirty="0" err="1"/>
              <a:t>Pellentesque</a:t>
            </a:r>
            <a:r>
              <a:rPr lang="en-US" dirty="0"/>
              <a:t> tempus </a:t>
            </a:r>
            <a:r>
              <a:rPr lang="en-US" dirty="0" err="1"/>
              <a:t>erat</a:t>
            </a:r>
            <a:r>
              <a:rPr lang="en-US" dirty="0"/>
              <a:t> sit </a:t>
            </a:r>
            <a:r>
              <a:rPr lang="en-US" dirty="0" err="1"/>
              <a:t>amet</a:t>
            </a:r>
            <a:r>
              <a:rPr lang="en-US" dirty="0"/>
              <a:t> </a:t>
            </a:r>
            <a:r>
              <a:rPr lang="en-US" dirty="0" err="1"/>
              <a:t>sapien</a:t>
            </a:r>
            <a:r>
              <a:rPr lang="en-US" dirty="0"/>
              <a:t> convallis </a:t>
            </a:r>
            <a:r>
              <a:rPr lang="en-US" dirty="0" err="1"/>
              <a:t>blandit</a:t>
            </a:r>
            <a:r>
              <a:rPr lang="en-US" dirty="0"/>
              <a:t>. </a:t>
            </a:r>
            <a:r>
              <a:rPr lang="en-US" dirty="0" err="1"/>
              <a:t>Mauris</a:t>
            </a:r>
            <a:r>
              <a:rPr lang="en-US" dirty="0"/>
              <a:t> </a:t>
            </a:r>
            <a:r>
              <a:rPr lang="en-US" dirty="0" err="1"/>
              <a:t>accumsan</a:t>
            </a:r>
            <a:r>
              <a:rPr lang="en-US" dirty="0"/>
              <a:t>  </a:t>
            </a:r>
            <a:r>
              <a:rPr lang="en-US" dirty="0" err="1"/>
              <a:t>condimentum</a:t>
            </a:r>
            <a:r>
              <a:rPr lang="en-US" dirty="0"/>
              <a:t> </a:t>
            </a:r>
            <a:r>
              <a:rPr lang="en-US" dirty="0" err="1"/>
              <a:t>auctor</a:t>
            </a:r>
            <a:r>
              <a:rPr lang="en-US" dirty="0"/>
              <a:t> </a:t>
            </a:r>
            <a:r>
              <a:rPr lang="en-US" dirty="0" err="1"/>
              <a:t>nunc</a:t>
            </a:r>
            <a:r>
              <a:rPr lang="en-US" dirty="0"/>
              <a:t>, sit </a:t>
            </a:r>
            <a:r>
              <a:rPr lang="en-US" dirty="0" err="1"/>
              <a:t>amet</a:t>
            </a:r>
            <a:r>
              <a:rPr lang="en-US" dirty="0"/>
              <a:t> </a:t>
            </a:r>
            <a:r>
              <a:rPr lang="en-US" dirty="0" err="1"/>
              <a:t>malesuada</a:t>
            </a:r>
            <a:r>
              <a:rPr lang="en-US" dirty="0"/>
              <a:t> nisi </a:t>
            </a:r>
            <a:r>
              <a:rPr lang="en-US" dirty="0" err="1"/>
              <a:t>dapibus</a:t>
            </a:r>
            <a:r>
              <a:rPr lang="en-US" dirty="0"/>
              <a:t> </a:t>
            </a:r>
            <a:r>
              <a:rPr lang="en-US" dirty="0" err="1"/>
              <a:t>nec</a:t>
            </a:r>
            <a:r>
              <a:rPr lang="en-US" dirty="0"/>
              <a:t>. </a:t>
            </a:r>
          </a:p>
        </p:txBody>
      </p:sp>
    </p:spTree>
    <p:extLst>
      <p:ext uri="{BB962C8B-B14F-4D97-AF65-F5344CB8AC3E}">
        <p14:creationId xmlns:p14="http://schemas.microsoft.com/office/powerpoint/2010/main" val="139257055"/>
      </p:ext>
    </p:extLst>
  </p:cSld>
  <p:clrMapOvr>
    <a:masterClrMapping/>
  </p:clrMapOvr>
  <p:transition spd="slow">
    <p:push/>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2" y="96"/>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16"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1683401" y="860951"/>
            <a:ext cx="4428523" cy="5137090"/>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121625" tIns="60810" rIns="121625" bIns="60810" anchor="ctr">
            <a:noAutofit/>
          </a:bodyPr>
          <a:lstStyle>
            <a:lvl1pPr marL="0" indent="0" algn="ctr">
              <a:buNone/>
              <a:defRPr>
                <a:solidFill>
                  <a:schemeClr val="bg2"/>
                </a:solidFill>
              </a:defRPr>
            </a:lvl1pPr>
          </a:lstStyle>
          <a:p>
            <a:r>
              <a:rPr lang="en-US"/>
              <a:t>Click icon to add picture</a:t>
            </a:r>
            <a:endParaRPr lang="en-IN" dirty="0"/>
          </a:p>
        </p:txBody>
      </p: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3"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39" y="2006095"/>
            <a:ext cx="4853573" cy="1616252"/>
          </a:xfrm>
          <a:prstGeom prst="rect">
            <a:avLst/>
          </a:prstGeom>
        </p:spPr>
        <p:txBody>
          <a:bodyPr anchor="b">
            <a:normAutofit/>
          </a:bodyPr>
          <a:lstStyle>
            <a:lvl1pPr algn="l">
              <a:defRPr sz="32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33" y="3641132"/>
            <a:ext cx="4854339" cy="1257575"/>
          </a:xfrm>
          <a:prstGeom prst="rect">
            <a:avLst/>
          </a:prstGeom>
        </p:spPr>
        <p:txBody>
          <a:bodyPr lIns="121625" tIns="60810" rIns="121625" bIns="60810"/>
          <a:lstStyle>
            <a:lvl1pPr marL="0" indent="0" algn="l">
              <a:buNone/>
              <a:defRPr sz="1900" b="0" i="0" spc="226">
                <a:solidFill>
                  <a:schemeClr val="tx1"/>
                </a:solidFill>
                <a:latin typeface="+mn-lt"/>
                <a:cs typeface="Calibri" panose="020F0502020204030204" pitchFamily="34" charset="0"/>
              </a:defRPr>
            </a:lvl1pPr>
            <a:lvl2pPr marL="342021" indent="0" algn="ctr">
              <a:buNone/>
              <a:defRPr sz="1500"/>
            </a:lvl2pPr>
            <a:lvl3pPr marL="684048" indent="0" algn="ctr">
              <a:buNone/>
              <a:defRPr sz="1500"/>
            </a:lvl3pPr>
            <a:lvl4pPr marL="1025953" indent="0" algn="ctr">
              <a:buNone/>
              <a:defRPr sz="1200"/>
            </a:lvl4pPr>
            <a:lvl5pPr marL="1367921" indent="0" algn="ctr">
              <a:buNone/>
              <a:defRPr sz="1200"/>
            </a:lvl5pPr>
            <a:lvl6pPr marL="1709884" indent="0" algn="ctr">
              <a:buNone/>
              <a:defRPr sz="1200"/>
            </a:lvl6pPr>
            <a:lvl7pPr marL="2051791" indent="0" algn="ctr">
              <a:buNone/>
              <a:defRPr sz="1200"/>
            </a:lvl7pPr>
            <a:lvl8pPr marL="2393811" indent="0" algn="ctr">
              <a:buNone/>
              <a:defRPr sz="1200"/>
            </a:lvl8pPr>
            <a:lvl9pPr marL="2735838" indent="0" algn="ctr">
              <a:buNone/>
              <a:defRPr sz="12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135"/>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420615"/>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2" y="96"/>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09" y="3588180"/>
            <a:ext cx="3860163"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95" y="1010091"/>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993" y="1987542"/>
            <a:ext cx="4911633" cy="1789855"/>
          </a:xfrm>
          <a:prstGeom prst="rect">
            <a:avLst/>
          </a:prstGeom>
        </p:spPr>
        <p:txBody>
          <a:bodyPr anchor="b">
            <a:normAutofit/>
          </a:bodyPr>
          <a:lstStyle>
            <a:lvl1pPr>
              <a:defRPr sz="31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993" y="3792051"/>
            <a:ext cx="4911633" cy="910580"/>
          </a:xfrm>
          <a:prstGeom prst="rect">
            <a:avLst/>
          </a:prstGeom>
        </p:spPr>
        <p:txBody>
          <a:bodyPr lIns="121625" tIns="60810" rIns="121625" bIns="60810">
            <a:normAutofit/>
          </a:bodyPr>
          <a:lstStyle>
            <a:lvl1pPr marL="0" indent="0">
              <a:buNone/>
              <a:defRPr sz="1500" b="0" i="0" spc="226">
                <a:solidFill>
                  <a:schemeClr val="tx1"/>
                </a:solidFill>
                <a:latin typeface="+mn-lt"/>
                <a:cs typeface="Calibri" panose="020F0502020204030204" pitchFamily="34" charset="0"/>
              </a:defRPr>
            </a:lvl1pPr>
            <a:lvl2pPr marL="342021" indent="0">
              <a:buNone/>
              <a:defRPr sz="1500">
                <a:solidFill>
                  <a:schemeClr val="tx1">
                    <a:tint val="75000"/>
                  </a:schemeClr>
                </a:solidFill>
              </a:defRPr>
            </a:lvl2pPr>
            <a:lvl3pPr marL="684048" indent="0">
              <a:buNone/>
              <a:defRPr sz="1500">
                <a:solidFill>
                  <a:schemeClr val="tx1">
                    <a:tint val="75000"/>
                  </a:schemeClr>
                </a:solidFill>
              </a:defRPr>
            </a:lvl3pPr>
            <a:lvl4pPr marL="1025953" indent="0">
              <a:buNone/>
              <a:defRPr sz="1200">
                <a:solidFill>
                  <a:schemeClr val="tx1">
                    <a:tint val="75000"/>
                  </a:schemeClr>
                </a:solidFill>
              </a:defRPr>
            </a:lvl4pPr>
            <a:lvl5pPr marL="1367921" indent="0">
              <a:buNone/>
              <a:defRPr sz="1200">
                <a:solidFill>
                  <a:schemeClr val="tx1">
                    <a:tint val="75000"/>
                  </a:schemeClr>
                </a:solidFill>
              </a:defRPr>
            </a:lvl5pPr>
            <a:lvl6pPr marL="1709884" indent="0">
              <a:buNone/>
              <a:defRPr sz="1200">
                <a:solidFill>
                  <a:schemeClr val="tx1">
                    <a:tint val="75000"/>
                  </a:schemeClr>
                </a:solidFill>
              </a:defRPr>
            </a:lvl6pPr>
            <a:lvl7pPr marL="2051791" indent="0">
              <a:buNone/>
              <a:defRPr sz="1200">
                <a:solidFill>
                  <a:schemeClr val="tx1">
                    <a:tint val="75000"/>
                  </a:schemeClr>
                </a:solidFill>
              </a:defRPr>
            </a:lvl7pPr>
            <a:lvl8pPr marL="2393811" indent="0">
              <a:buNone/>
              <a:defRPr sz="1200">
                <a:solidFill>
                  <a:schemeClr val="tx1">
                    <a:tint val="75000"/>
                  </a:schemeClr>
                </a:solidFill>
              </a:defRPr>
            </a:lvl8pPr>
            <a:lvl9pPr marL="2735838" indent="0">
              <a:buNone/>
              <a:defRPr sz="12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03"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6"/>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31" tIns="34274" rIns="68431" bIns="34274" numCol="1" spcCol="0" rtlCol="0" fromWordArt="0" anchor="ctr" anchorCtr="0" forceAA="0" compatLnSpc="1">
            <a:prstTxWarp prst="textNoShape">
              <a:avLst/>
            </a:prstTxWarp>
            <a:noAutofit/>
          </a:bodyP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107" y="408567"/>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1683401" y="860951"/>
            <a:ext cx="4428523" cy="5137090"/>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121625" tIns="60810" rIns="121625" bIns="60810" anchor="ctr">
            <a:noAutofit/>
          </a:bodyPr>
          <a:lstStyle>
            <a:lvl1pPr marL="0" indent="0" algn="ctr">
              <a:buNone/>
              <a:defRPr>
                <a:solidFill>
                  <a:schemeClr val="bg2"/>
                </a:solidFill>
              </a:defRPr>
            </a:lvl1pPr>
          </a:lstStyle>
          <a:p>
            <a:r>
              <a:rPr lang="en-US"/>
              <a:t>Click icon to add picture</a:t>
            </a:r>
            <a:endParaRPr lang="en-IN" dirty="0"/>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7068"/>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12" y="3407047"/>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795466"/>
      </p:ext>
    </p:extLst>
  </p:cSld>
  <p:clrMapOvr>
    <a:masterClrMapping/>
  </p:clrMapOvr>
  <p:transition spd="slow">
    <p:push/>
  </p:transition>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ext Layout 01">
    <p:spTree>
      <p:nvGrpSpPr>
        <p:cNvPr id="1" name=""/>
        <p:cNvGrpSpPr/>
        <p:nvPr/>
      </p:nvGrpSpPr>
      <p:grpSpPr>
        <a:xfrm>
          <a:off x="0" y="0"/>
          <a:ext cx="0" cy="0"/>
          <a:chOff x="0" y="0"/>
          <a:chExt cx="0" cy="0"/>
        </a:xfrm>
      </p:grpSpPr>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82" y="3129560"/>
            <a:ext cx="4942829" cy="2958275"/>
          </a:xfrm>
          <a:prstGeom prst="rect">
            <a:avLst/>
          </a:prstGeom>
        </p:spPr>
        <p:txBody>
          <a:bodyPr lIns="121625" tIns="60810" rIns="121625" bIns="60810">
            <a:normAutofit/>
          </a:bodyPr>
          <a:lstStyle>
            <a:lvl1pPr>
              <a:buClr>
                <a:schemeClr val="accent2"/>
              </a:buClr>
              <a:defRPr sz="1900">
                <a:solidFill>
                  <a:schemeClr val="tx1"/>
                </a:solidFill>
              </a:defRPr>
            </a:lvl1pPr>
            <a:lvl2pPr>
              <a:buClr>
                <a:schemeClr val="accent2"/>
              </a:buClr>
              <a:defRPr sz="1500">
                <a:solidFill>
                  <a:schemeClr val="tx1"/>
                </a:solidFill>
              </a:defRPr>
            </a:lvl2pPr>
            <a:lvl3pPr>
              <a:buClr>
                <a:schemeClr val="accent2"/>
              </a:buClr>
              <a:defRPr sz="1500">
                <a:solidFill>
                  <a:schemeClr val="tx1"/>
                </a:solidFill>
              </a:defRPr>
            </a:lvl3pPr>
            <a:lvl4pPr>
              <a:buClr>
                <a:schemeClr val="accent2"/>
              </a:buClr>
              <a:defRPr sz="1200">
                <a:solidFill>
                  <a:schemeClr val="tx1"/>
                </a:solidFill>
              </a:defRPr>
            </a:lvl4pPr>
            <a:lvl5pPr>
              <a:buClr>
                <a:schemeClr val="accent2"/>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4" name="Right Triangle 23">
            <a:extLst>
              <a:ext uri="{FF2B5EF4-FFF2-40B4-BE49-F238E27FC236}">
                <a16:creationId xmlns:a16="http://schemas.microsoft.com/office/drawing/2014/main" id="{BD6ACE60-499D-41AB-89C4-D537D7C3D22A}"/>
              </a:ext>
            </a:extLst>
          </p:cNvPr>
          <p:cNvSpPr/>
          <p:nvPr userDrawn="1"/>
        </p:nvSpPr>
        <p:spPr>
          <a:xfrm flipH="1" flipV="1">
            <a:off x="1839700" y="-4"/>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287" y="-5"/>
            <a:ext cx="4121151" cy="1308106"/>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31" tIns="34274" rIns="68431" bIns="34274" numCol="1" spcCol="0" rtlCol="0" fromWordArt="0" anchor="ctr" anchorCtr="0" forceAA="0" compatLnSpc="1">
            <a:prstTxWarp prst="textNoShape">
              <a:avLst/>
            </a:prstTxWarp>
            <a:noAutofit/>
          </a:bodyP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6375440" y="5047082"/>
            <a:ext cx="1524576" cy="18034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493" y="2496227"/>
            <a:ext cx="7342632" cy="608896"/>
          </a:xfrm>
          <a:prstGeom prst="rect">
            <a:avLst/>
          </a:prstGeom>
        </p:spPr>
        <p:txBody>
          <a:bodyPr lIns="121625" tIns="60810" rIns="121625" bIns="60810"/>
          <a:lstStyle>
            <a:lvl1pPr marL="0" indent="0">
              <a:buNone/>
              <a:defRPr sz="1500" spc="226">
                <a:solidFill>
                  <a:schemeClr val="bg2">
                    <a:lumMod val="50000"/>
                  </a:schemeClr>
                </a:solidFill>
              </a:defRPr>
            </a:lvl1pPr>
            <a:lvl2pPr marL="342021" indent="0">
              <a:buNone/>
              <a:defRPr/>
            </a:lvl2pPr>
          </a:lstStyle>
          <a:p>
            <a:pPr lvl="0"/>
            <a:r>
              <a:rPr lang="en-US" dirty="0"/>
              <a:t>CLICK TO SUBTITLE STYLE</a:t>
            </a:r>
          </a:p>
        </p:txBody>
      </p:sp>
      <p:sp>
        <p:nvSpPr>
          <p:cNvPr id="2" name="Title 1" title="Titl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531505" y="1241123"/>
            <a:ext cx="7342623" cy="1215568"/>
          </a:xfrm>
          <a:prstGeom prst="rect">
            <a:avLst/>
          </a:prstGeom>
        </p:spPr>
        <p:txBody>
          <a:bodyPr anchor="b">
            <a:normAutofit/>
          </a:bodyPr>
          <a:lstStyle>
            <a:lvl1pPr>
              <a:defRPr sz="3300" b="1">
                <a:solidFill>
                  <a:schemeClr val="accent1"/>
                </a:solidFill>
              </a:defRPr>
            </a:lvl1pPr>
          </a:lstStyle>
          <a:p>
            <a:r>
              <a:rPr lang="en-US" dirty="0"/>
              <a:t>Click to Edit </a:t>
            </a:r>
            <a:br>
              <a:rPr lang="en-US" dirty="0"/>
            </a:br>
            <a:r>
              <a:rPr lang="en-US" dirty="0"/>
              <a:t>Master Title Style </a:t>
            </a:r>
            <a:endParaRPr lang="en-IN" dirty="0"/>
          </a:p>
        </p:txBody>
      </p:sp>
      <p:sp>
        <p:nvSpPr>
          <p:cNvPr id="15" name="Picture Placeholder 14">
            <a:extLst>
              <a:ext uri="{FF2B5EF4-FFF2-40B4-BE49-F238E27FC236}">
                <a16:creationId xmlns:a16="http://schemas.microsoft.com/office/drawing/2014/main" id="{FE1FADFB-0A3D-40F7-9B40-368DECD971E1}"/>
              </a:ext>
            </a:extLst>
          </p:cNvPr>
          <p:cNvSpPr>
            <a:spLocks noGrp="1"/>
          </p:cNvSpPr>
          <p:nvPr>
            <p:ph type="pic" sz="quarter" idx="10"/>
          </p:nvPr>
        </p:nvSpPr>
        <p:spPr>
          <a:xfrm>
            <a:off x="6604002" y="5"/>
            <a:ext cx="5587999" cy="687224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chemeClr val="bg1">
              <a:lumMod val="85000"/>
            </a:schemeClr>
          </a:solidFill>
        </p:spPr>
        <p:txBody>
          <a:bodyPr wrap="square" lIns="121625" tIns="60810" rIns="121625" bIns="60810" anchor="ctr">
            <a:noAutofit/>
          </a:bodyPr>
          <a:lstStyle>
            <a:lvl1pPr marL="0" indent="0" algn="ctr">
              <a:buNone/>
              <a:defRPr>
                <a:solidFill>
                  <a:schemeClr val="bg1"/>
                </a:solidFill>
              </a:defRPr>
            </a:lvl1pPr>
          </a:lstStyle>
          <a:p>
            <a:r>
              <a:rPr lang="en-US"/>
              <a:t>Click icon to add picture</a:t>
            </a:r>
            <a:endParaRPr lang="en-IN" dirty="0"/>
          </a:p>
        </p:txBody>
      </p:sp>
      <p:sp>
        <p:nvSpPr>
          <p:cNvPr id="4" name="Footer Placeholder 3">
            <a:extLst>
              <a:ext uri="{FF2B5EF4-FFF2-40B4-BE49-F238E27FC236}">
                <a16:creationId xmlns:a16="http://schemas.microsoft.com/office/drawing/2014/main" id="{5ADB14A5-A767-774C-85B8-68EF914689F6}"/>
              </a:ext>
            </a:extLst>
          </p:cNvPr>
          <p:cNvSpPr>
            <a:spLocks noGrp="1"/>
          </p:cNvSpPr>
          <p:nvPr>
            <p:ph type="ftr" sz="quarter" idx="14"/>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6" name="Slide Number Placeholder 5">
            <a:extLst>
              <a:ext uri="{FF2B5EF4-FFF2-40B4-BE49-F238E27FC236}">
                <a16:creationId xmlns:a16="http://schemas.microsoft.com/office/drawing/2014/main" id="{D4B9B51B-EAA9-4B4D-A4F6-470CD95DAA79}"/>
              </a:ext>
            </a:extLst>
          </p:cNvPr>
          <p:cNvSpPr>
            <a:spLocks noGrp="1"/>
          </p:cNvSpPr>
          <p:nvPr>
            <p:ph type="sldNum" sz="quarter" idx="15"/>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4385253"/>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ext Layout 02">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805F1696-7D6B-4055-94C3-E4C179F63596}"/>
              </a:ext>
            </a:extLst>
          </p:cNvPr>
          <p:cNvSpPr/>
          <p:nvPr userDrawn="1"/>
        </p:nvSpPr>
        <p:spPr>
          <a:xfrm flipH="1" flipV="1">
            <a:off x="1839700" y="-4"/>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Picture Placeholder 17">
            <a:extLst>
              <a:ext uri="{FF2B5EF4-FFF2-40B4-BE49-F238E27FC236}">
                <a16:creationId xmlns:a16="http://schemas.microsoft.com/office/drawing/2014/main" id="{8B9EC3A9-7039-403A-9414-429521308AE7}"/>
              </a:ext>
            </a:extLst>
          </p:cNvPr>
          <p:cNvSpPr>
            <a:spLocks noGrp="1"/>
          </p:cNvSpPr>
          <p:nvPr>
            <p:ph type="pic" sz="quarter" idx="14"/>
          </p:nvPr>
        </p:nvSpPr>
        <p:spPr>
          <a:xfrm>
            <a:off x="6170180" y="1435103"/>
            <a:ext cx="6021821" cy="5422900"/>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chemeClr val="bg1">
              <a:lumMod val="85000"/>
            </a:schemeClr>
          </a:solidFill>
        </p:spPr>
        <p:txBody>
          <a:bodyPr wrap="square" lIns="121625" tIns="60810" rIns="607887" bIns="60810" anchor="ctr">
            <a:noAutofit/>
          </a:bodyPr>
          <a:lstStyle>
            <a:lvl1pPr marL="0" indent="0" algn="r">
              <a:buNone/>
              <a:defRPr>
                <a:solidFill>
                  <a:schemeClr val="tx1"/>
                </a:solidFill>
              </a:defRPr>
            </a:lvl1pPr>
          </a:lstStyle>
          <a:p>
            <a:r>
              <a:rPr lang="en-US"/>
              <a:t>Click icon to add picture</a:t>
            </a:r>
            <a:endParaRPr lang="en-IN" dirty="0"/>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82" y="3129560"/>
            <a:ext cx="4942829" cy="2958275"/>
          </a:xfrm>
          <a:prstGeom prst="rect">
            <a:avLst/>
          </a:prstGeom>
        </p:spPr>
        <p:txBody>
          <a:bodyPr lIns="121625" tIns="60810" rIns="121625" bIns="60810">
            <a:normAutofit/>
          </a:bodyPr>
          <a:lstStyle>
            <a:lvl1pPr>
              <a:buClr>
                <a:schemeClr val="accent2"/>
              </a:buClr>
              <a:defRPr sz="1900">
                <a:solidFill>
                  <a:schemeClr val="tx1"/>
                </a:solidFill>
              </a:defRPr>
            </a:lvl1pPr>
            <a:lvl2pPr>
              <a:buClr>
                <a:schemeClr val="accent2"/>
              </a:buClr>
              <a:defRPr sz="1500">
                <a:solidFill>
                  <a:schemeClr val="tx1"/>
                </a:solidFill>
              </a:defRPr>
            </a:lvl2pPr>
            <a:lvl3pPr>
              <a:buClr>
                <a:schemeClr val="accent2"/>
              </a:buClr>
              <a:defRPr sz="1500">
                <a:solidFill>
                  <a:schemeClr val="tx1"/>
                </a:solidFill>
              </a:defRPr>
            </a:lvl3pPr>
            <a:lvl4pPr>
              <a:buClr>
                <a:schemeClr val="accent2"/>
              </a:buClr>
              <a:defRPr sz="1200">
                <a:solidFill>
                  <a:schemeClr val="tx1"/>
                </a:solidFill>
              </a:defRPr>
            </a:lvl4pPr>
            <a:lvl5pPr>
              <a:buClr>
                <a:schemeClr val="accent2"/>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287" y="-5"/>
            <a:ext cx="4121151" cy="1308106"/>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31" tIns="34274" rIns="68431" bIns="34274" numCol="1" spcCol="0" rtlCol="0" fromWordArt="0" anchor="ctr" anchorCtr="0" forceAA="0" compatLnSpc="1">
            <a:prstTxWarp prst="textNoShape">
              <a:avLst/>
            </a:prstTxWarp>
            <a:noAutofit/>
          </a:bodyP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10352316" y="1185458"/>
            <a:ext cx="1839685" cy="16339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96" y="2496227"/>
            <a:ext cx="7342621" cy="608896"/>
          </a:xfrm>
          <a:prstGeom prst="rect">
            <a:avLst/>
          </a:prstGeom>
        </p:spPr>
        <p:txBody>
          <a:bodyPr lIns="121625" tIns="60810" rIns="121625" bIns="60810"/>
          <a:lstStyle>
            <a:lvl1pPr marL="0" indent="0">
              <a:buNone/>
              <a:defRPr sz="1500" spc="226">
                <a:solidFill>
                  <a:schemeClr val="bg2">
                    <a:lumMod val="50000"/>
                  </a:schemeClr>
                </a:solidFill>
              </a:defRPr>
            </a:lvl1pPr>
            <a:lvl2pPr marL="342021" indent="0">
              <a:buNone/>
              <a:defRPr/>
            </a:lvl2pPr>
          </a:lstStyle>
          <a:p>
            <a:pPr lvl="0"/>
            <a:r>
              <a:rPr lang="en-US" dirty="0"/>
              <a:t>CLICK TO SUBTITLE STYLE</a:t>
            </a:r>
          </a:p>
        </p:txBody>
      </p:sp>
      <p:sp>
        <p:nvSpPr>
          <p:cNvPr id="19" name="Title 1" title="Title ">
            <a:extLst>
              <a:ext uri="{FF2B5EF4-FFF2-40B4-BE49-F238E27FC236}">
                <a16:creationId xmlns:a16="http://schemas.microsoft.com/office/drawing/2014/main" id="{2DB9D671-9FC8-4306-96B7-D9D585694B83}"/>
              </a:ext>
            </a:extLst>
          </p:cNvPr>
          <p:cNvSpPr>
            <a:spLocks noGrp="1"/>
          </p:cNvSpPr>
          <p:nvPr>
            <p:ph type="title" hasCustomPrompt="1"/>
          </p:nvPr>
        </p:nvSpPr>
        <p:spPr>
          <a:xfrm>
            <a:off x="531505" y="1241123"/>
            <a:ext cx="7342623" cy="1215568"/>
          </a:xfrm>
          <a:prstGeom prst="rect">
            <a:avLst/>
          </a:prstGeom>
        </p:spPr>
        <p:txBody>
          <a:bodyPr anchor="b">
            <a:normAutofit/>
          </a:bodyPr>
          <a:lstStyle>
            <a:lvl1pPr>
              <a:defRPr sz="3300" b="1">
                <a:solidFill>
                  <a:schemeClr val="accent1"/>
                </a:solidFill>
              </a:defRPr>
            </a:lvl1pPr>
          </a:lstStyle>
          <a:p>
            <a:r>
              <a:rPr lang="en-US" dirty="0"/>
              <a:t>Click to Edit </a:t>
            </a:r>
            <a:br>
              <a:rPr lang="en-US" dirty="0"/>
            </a:br>
            <a:r>
              <a:rPr lang="en-US" dirty="0"/>
              <a:t>Master Title Style </a:t>
            </a:r>
            <a:endParaRPr lang="en-IN" dirty="0"/>
          </a:p>
        </p:txBody>
      </p:sp>
      <p:sp>
        <p:nvSpPr>
          <p:cNvPr id="2" name="Footer Placeholder 1">
            <a:extLst>
              <a:ext uri="{FF2B5EF4-FFF2-40B4-BE49-F238E27FC236}">
                <a16:creationId xmlns:a16="http://schemas.microsoft.com/office/drawing/2014/main" id="{6E55A0B9-F639-8643-9C4D-B93B8EE21A79}"/>
              </a:ext>
            </a:extLst>
          </p:cNvPr>
          <p:cNvSpPr>
            <a:spLocks noGrp="1"/>
          </p:cNvSpPr>
          <p:nvPr>
            <p:ph type="ftr" sz="quarter" idx="15"/>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4" name="Slide Number Placeholder 3">
            <a:extLst>
              <a:ext uri="{FF2B5EF4-FFF2-40B4-BE49-F238E27FC236}">
                <a16:creationId xmlns:a16="http://schemas.microsoft.com/office/drawing/2014/main" id="{D0C29282-8AC7-494D-9A8E-A26C7F69948F}"/>
              </a:ext>
            </a:extLst>
          </p:cNvPr>
          <p:cNvSpPr>
            <a:spLocks noGrp="1"/>
          </p:cNvSpPr>
          <p:nvPr>
            <p:ph type="sldNum" sz="quarter" idx="16"/>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E24A5A7-66A2-7F43-9A7A-5E13F74F8C0E}"/>
              </a:ext>
            </a:extLst>
          </p:cNvPr>
          <p:cNvSpPr txBox="1"/>
          <p:nvPr userDrawn="1"/>
        </p:nvSpPr>
        <p:spPr>
          <a:xfrm>
            <a:off x="11072393" y="235739"/>
            <a:ext cx="745762" cy="538306"/>
          </a:xfrm>
          <a:prstGeom prst="rect">
            <a:avLst/>
          </a:prstGeom>
          <a:noFill/>
        </p:spPr>
        <p:txBody>
          <a:bodyPr wrap="none" lIns="121625" tIns="60810" rIns="121625" bIns="60810" rtlCol="0">
            <a:spAutoFit/>
          </a:bodyPr>
          <a:lstStyle/>
          <a:p>
            <a:pPr marL="0" marR="0" lvl="0" indent="0" algn="l" defTabSz="607887"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1821393770"/>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3" y="2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31" y="3633986"/>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24"/>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698" y="2104895"/>
            <a:ext cx="5475291" cy="781188"/>
          </a:xfrm>
          <a:prstGeom prst="rect">
            <a:avLst/>
          </a:prstGeom>
        </p:spPr>
        <p:txBody>
          <a:bodyPr lIns="121625" tIns="60810" rIns="121625" bIns="60810" anchor="b">
            <a:normAutofit/>
          </a:bodyPr>
          <a:lstStyle>
            <a:lvl1pPr marL="0" indent="0">
              <a:lnSpc>
                <a:spcPct val="100000"/>
              </a:lnSpc>
              <a:spcBef>
                <a:spcPts val="0"/>
              </a:spcBef>
              <a:buNone/>
              <a:defRPr sz="2100" b="1">
                <a:solidFill>
                  <a:schemeClr val="accent2"/>
                </a:solidFill>
              </a:defRPr>
            </a:lvl1pPr>
            <a:lvl2pPr marL="342021" indent="0">
              <a:buNone/>
              <a:defRPr sz="1500" b="1"/>
            </a:lvl2pPr>
            <a:lvl3pPr marL="684048" indent="0">
              <a:buNone/>
              <a:defRPr sz="1500" b="1"/>
            </a:lvl3pPr>
            <a:lvl4pPr marL="1025953" indent="0">
              <a:buNone/>
              <a:defRPr sz="1200" b="1"/>
            </a:lvl4pPr>
            <a:lvl5pPr marL="1367921" indent="0">
              <a:buNone/>
              <a:defRPr sz="1200" b="1"/>
            </a:lvl5pPr>
            <a:lvl6pPr marL="1709884" indent="0">
              <a:buNone/>
              <a:defRPr sz="1200" b="1"/>
            </a:lvl6pPr>
            <a:lvl7pPr marL="2051791" indent="0">
              <a:buNone/>
              <a:defRPr sz="1200" b="1"/>
            </a:lvl7pPr>
            <a:lvl8pPr marL="2393811" indent="0">
              <a:buNone/>
              <a:defRPr sz="1200" b="1"/>
            </a:lvl8pPr>
            <a:lvl9pPr marL="2735838" indent="0">
              <a:buNone/>
              <a:defRPr sz="1200" b="1"/>
            </a:lvl9pPr>
          </a:lstStyle>
          <a:p>
            <a:pPr lvl="0"/>
            <a:r>
              <a:rPr lang="en-US"/>
              <a:t>Click to edit Master text styles</a:t>
            </a:r>
          </a:p>
        </p:txBody>
      </p:sp>
      <p:sp>
        <p:nvSpPr>
          <p:cNvPr id="18" name="Content Placeholder 3" title="Bullet Points">
            <a:extLst>
              <a:ext uri="{FF2B5EF4-FFF2-40B4-BE49-F238E27FC236}">
                <a16:creationId xmlns:a16="http://schemas.microsoft.com/office/drawing/2014/main" id="{8715E757-6584-4841-8154-C92E70E0CD6B}"/>
              </a:ext>
            </a:extLst>
          </p:cNvPr>
          <p:cNvSpPr>
            <a:spLocks noGrp="1"/>
          </p:cNvSpPr>
          <p:nvPr userDrawn="1">
            <p:ph sz="half" idx="13"/>
          </p:nvPr>
        </p:nvSpPr>
        <p:spPr>
          <a:xfrm>
            <a:off x="520698" y="2886083"/>
            <a:ext cx="5475291" cy="3232150"/>
          </a:xfrm>
          <a:prstGeom prst="rect">
            <a:avLst/>
          </a:prstGeom>
        </p:spPr>
        <p:txBody>
          <a:bodyPr lIns="121625" tIns="60810" rIns="121625" bIns="60810">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5" y="2104895"/>
            <a:ext cx="5475601" cy="781188"/>
          </a:xfrm>
          <a:prstGeom prst="rect">
            <a:avLst/>
          </a:prstGeom>
        </p:spPr>
        <p:txBody>
          <a:bodyPr lIns="121625" tIns="60810" rIns="121625" bIns="60810" anchor="b">
            <a:normAutofit/>
          </a:bodyPr>
          <a:lstStyle>
            <a:lvl1pPr marL="0" indent="0">
              <a:lnSpc>
                <a:spcPct val="100000"/>
              </a:lnSpc>
              <a:buNone/>
              <a:defRPr sz="2100" b="1">
                <a:solidFill>
                  <a:schemeClr val="accent2"/>
                </a:solidFill>
              </a:defRPr>
            </a:lvl1pPr>
            <a:lvl2pPr marL="342021" indent="0">
              <a:buNone/>
              <a:defRPr sz="1500" b="1"/>
            </a:lvl2pPr>
            <a:lvl3pPr marL="684048" indent="0">
              <a:buNone/>
              <a:defRPr sz="1500" b="1"/>
            </a:lvl3pPr>
            <a:lvl4pPr marL="1025953" indent="0">
              <a:buNone/>
              <a:defRPr sz="1200" b="1"/>
            </a:lvl4pPr>
            <a:lvl5pPr marL="1367921" indent="0">
              <a:buNone/>
              <a:defRPr sz="1200" b="1"/>
            </a:lvl5pPr>
            <a:lvl6pPr marL="1709884" indent="0">
              <a:buNone/>
              <a:defRPr sz="1200" b="1"/>
            </a:lvl6pPr>
            <a:lvl7pPr marL="2051791" indent="0">
              <a:buNone/>
              <a:defRPr sz="1200" b="1"/>
            </a:lvl7pPr>
            <a:lvl8pPr marL="2393811" indent="0">
              <a:buNone/>
              <a:defRPr sz="1200" b="1"/>
            </a:lvl8pPr>
            <a:lvl9pPr marL="2735838" indent="0">
              <a:buNone/>
              <a:defRPr sz="1200" b="1"/>
            </a:lvl9pPr>
          </a:lstStyle>
          <a:p>
            <a:pPr lvl="0"/>
            <a:r>
              <a:rPr lang="en-US"/>
              <a:t>Click to edit Master text styles</a:t>
            </a:r>
          </a:p>
        </p:txBody>
      </p:sp>
      <p:sp>
        <p:nvSpPr>
          <p:cNvPr id="20" name="Content Placeholder 5" title="Bullet Points">
            <a:extLst>
              <a:ext uri="{FF2B5EF4-FFF2-40B4-BE49-F238E27FC236}">
                <a16:creationId xmlns:a16="http://schemas.microsoft.com/office/drawing/2014/main" id="{D957FBD7-2C3C-4DD1-954F-DF1E007BE590}"/>
              </a:ext>
            </a:extLst>
          </p:cNvPr>
          <p:cNvSpPr>
            <a:spLocks noGrp="1"/>
          </p:cNvSpPr>
          <p:nvPr userDrawn="1">
            <p:ph sz="quarter" idx="15"/>
          </p:nvPr>
        </p:nvSpPr>
        <p:spPr>
          <a:xfrm>
            <a:off x="6186715" y="2886083"/>
            <a:ext cx="5475601" cy="3232150"/>
          </a:xfrm>
          <a:prstGeom prst="rect">
            <a:avLst/>
          </a:prstGeom>
        </p:spPr>
        <p:txBody>
          <a:bodyPr lIns="121625" tIns="60810" rIns="121625" bIns="60810">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5" y="1377053"/>
            <a:ext cx="7368596" cy="608896"/>
          </a:xfrm>
          <a:prstGeom prst="rect">
            <a:avLst/>
          </a:prstGeom>
        </p:spPr>
        <p:txBody>
          <a:bodyPr lIns="121625" tIns="60810" rIns="121625" bIns="60810"/>
          <a:lstStyle>
            <a:lvl1pPr marL="0" indent="0">
              <a:buNone/>
              <a:defRPr sz="1500" spc="226">
                <a:solidFill>
                  <a:schemeClr val="bg1"/>
                </a:solidFill>
              </a:defRPr>
            </a:lvl1pPr>
            <a:lvl2pPr marL="342021" indent="0">
              <a:buNone/>
              <a:defRPr/>
            </a:lvl2pPr>
          </a:lstStyle>
          <a:p>
            <a:pPr lvl="0"/>
            <a:r>
              <a:rPr lang="en-US" dirty="0"/>
              <a:t>CLICK TO SUBTITLE STYLE</a:t>
            </a:r>
          </a:p>
        </p:txBody>
      </p:sp>
      <p:sp>
        <p:nvSpPr>
          <p:cNvPr id="25" name="TextBox 24">
            <a:extLst>
              <a:ext uri="{FF2B5EF4-FFF2-40B4-BE49-F238E27FC236}">
                <a16:creationId xmlns:a16="http://schemas.microsoft.com/office/drawing/2014/main" id="{F0BB4D3D-930C-4FF4-BB7C-2CB24208150C}"/>
              </a:ext>
            </a:extLst>
          </p:cNvPr>
          <p:cNvSpPr txBox="1"/>
          <p:nvPr userDrawn="1"/>
        </p:nvSpPr>
        <p:spPr>
          <a:xfrm>
            <a:off x="11072393" y="235739"/>
            <a:ext cx="745762" cy="538306"/>
          </a:xfrm>
          <a:prstGeom prst="rect">
            <a:avLst/>
          </a:prstGeom>
          <a:noFill/>
        </p:spPr>
        <p:txBody>
          <a:bodyPr wrap="none" lIns="121625" tIns="60810" rIns="121625" bIns="60810" rtlCol="0">
            <a:spAutoFit/>
          </a:bodyPr>
          <a:lstStyle/>
          <a:p>
            <a:pPr marL="0" marR="0" lvl="0" indent="0" algn="l" defTabSz="607887"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31" tIns="34274" rIns="68431" bIns="34274" numCol="1" spcCol="0" rtlCol="0" fromWordArt="0" anchor="ctr" anchorCtr="0" forceAA="0" compatLnSpc="1">
            <a:prstTxWarp prst="textNoShape">
              <a:avLst/>
            </a:prstTxWarp>
            <a:noAutofit/>
          </a:bodyP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786" y="209167"/>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Tree>
    <p:extLst>
      <p:ext uri="{BB962C8B-B14F-4D97-AF65-F5344CB8AC3E}">
        <p14:creationId xmlns:p14="http://schemas.microsoft.com/office/powerpoint/2010/main" val="220707715"/>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FB39FF5-7AF5-4963-9346-2640496A3302}"/>
              </a:ext>
            </a:extLst>
          </p:cNvPr>
          <p:cNvSpPr/>
          <p:nvPr userDrawn="1"/>
        </p:nvSpPr>
        <p:spPr>
          <a:xfrm>
            <a:off x="3" y="2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4F49194-9068-41AA-B460-962319BF96A4}"/>
              </a:ext>
            </a:extLst>
          </p:cNvPr>
          <p:cNvSpPr txBox="1"/>
          <p:nvPr userDrawn="1"/>
        </p:nvSpPr>
        <p:spPr>
          <a:xfrm>
            <a:off x="11072393" y="235739"/>
            <a:ext cx="745762" cy="538306"/>
          </a:xfrm>
          <a:prstGeom prst="rect">
            <a:avLst/>
          </a:prstGeom>
          <a:noFill/>
        </p:spPr>
        <p:txBody>
          <a:bodyPr wrap="none" lIns="121625" tIns="60810" rIns="121625" bIns="60810" rtlCol="0">
            <a:spAutoFit/>
          </a:bodyPr>
          <a:lstStyle/>
          <a:p>
            <a:pPr marL="0" marR="0" lvl="0" indent="0" algn="l" defTabSz="607887"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8" name="Group 27">
            <a:extLst>
              <a:ext uri="{FF2B5EF4-FFF2-40B4-BE49-F238E27FC236}">
                <a16:creationId xmlns:a16="http://schemas.microsoft.com/office/drawing/2014/main" id="{5806E656-313A-47B1-B381-D004200F7A01}"/>
              </a:ext>
            </a:extLst>
          </p:cNvPr>
          <p:cNvGrpSpPr/>
          <p:nvPr userDrawn="1"/>
        </p:nvGrpSpPr>
        <p:grpSpPr>
          <a:xfrm flipH="1">
            <a:off x="7561328" y="24"/>
            <a:ext cx="4831840" cy="3541007"/>
            <a:chOff x="-192127" y="-2"/>
            <a:chExt cx="4831840" cy="3367272"/>
          </a:xfrm>
        </p:grpSpPr>
        <p:sp>
          <p:nvSpPr>
            <p:cNvPr id="29" name="Diagonal Stripe 28">
              <a:extLst>
                <a:ext uri="{FF2B5EF4-FFF2-40B4-BE49-F238E27FC236}">
                  <a16:creationId xmlns:a16="http://schemas.microsoft.com/office/drawing/2014/main" id="{65F8E2DA-4BB4-4421-9172-A11AF38DFEF4}"/>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elogram 30">
              <a:extLst>
                <a:ext uri="{FF2B5EF4-FFF2-40B4-BE49-F238E27FC236}">
                  <a16:creationId xmlns:a16="http://schemas.microsoft.com/office/drawing/2014/main"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3" name="Parallelogram 32">
            <a:extLst>
              <a:ext uri="{FF2B5EF4-FFF2-40B4-BE49-F238E27FC236}">
                <a16:creationId xmlns:a16="http://schemas.microsoft.com/office/drawing/2014/main" id="{F088C182-BF10-45B2-B159-7702E00D31D4}"/>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31" tIns="34274" rIns="68431" bIns="34274" numCol="1" spcCol="0" rtlCol="0" fromWordArt="0" anchor="ctr" anchorCtr="0" forceAA="0" compatLnSpc="1">
            <a:prstTxWarp prst="textNoShape">
              <a:avLst/>
            </a:prstTxWarp>
            <a:noAutofit/>
          </a:bodyP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520495" y="1377053"/>
            <a:ext cx="7368596" cy="608896"/>
          </a:xfrm>
          <a:prstGeom prst="rect">
            <a:avLst/>
          </a:prstGeom>
        </p:spPr>
        <p:txBody>
          <a:bodyPr lIns="121625" tIns="60810" rIns="121625" bIns="60810"/>
          <a:lstStyle>
            <a:lvl1pPr marL="0" indent="0">
              <a:buNone/>
              <a:defRPr sz="1500" spc="226">
                <a:solidFill>
                  <a:schemeClr val="bg1"/>
                </a:solidFill>
              </a:defRPr>
            </a:lvl1pPr>
            <a:lvl2pPr marL="342021"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D6990C03-1647-2044-B335-6F5F19E4E5FC}"/>
              </a:ext>
            </a:extLst>
          </p:cNvPr>
          <p:cNvSpPr>
            <a:spLocks noGrp="1"/>
          </p:cNvSpPr>
          <p:nvPr>
            <p:ph type="ftr" sz="quarter" idx="17"/>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17" name="Title 1" title="Title ">
            <a:extLst>
              <a:ext uri="{FF2B5EF4-FFF2-40B4-BE49-F238E27FC236}">
                <a16:creationId xmlns:a16="http://schemas.microsoft.com/office/drawing/2014/main" id="{BDEC780E-6412-1344-A62E-6B84E9CCB678}"/>
              </a:ext>
            </a:extLst>
          </p:cNvPr>
          <p:cNvSpPr>
            <a:spLocks noGrp="1"/>
          </p:cNvSpPr>
          <p:nvPr>
            <p:ph type="title" hasCustomPrompt="1"/>
          </p:nvPr>
        </p:nvSpPr>
        <p:spPr>
          <a:xfrm>
            <a:off x="518786" y="209167"/>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531831" y="2005763"/>
            <a:ext cx="5225763" cy="4083888"/>
          </a:xfrm>
          <a:prstGeom prst="rect">
            <a:avLst/>
          </a:prstGeom>
        </p:spPr>
        <p:txBody>
          <a:bodyPr lIns="121625" tIns="60810" rIns="121625" bIns="60810"/>
          <a:lstStyle>
            <a:lvl1pPr marL="0" indent="0">
              <a:buNone/>
              <a:defRPr sz="1900">
                <a:solidFill>
                  <a:schemeClr val="bg1"/>
                </a:solidFill>
              </a:defRPr>
            </a:lvl1pPr>
            <a:lvl2pPr marL="342021" indent="0">
              <a:buNone/>
              <a:defRPr sz="1900">
                <a:solidFill>
                  <a:schemeClr val="bg1"/>
                </a:solidFill>
              </a:defRPr>
            </a:lvl2pPr>
            <a:lvl3pPr marL="684048" indent="0">
              <a:buNone/>
              <a:defRPr sz="1900">
                <a:solidFill>
                  <a:schemeClr val="bg1"/>
                </a:solidFill>
              </a:defRPr>
            </a:lvl3pPr>
            <a:lvl4pPr marL="1025953" indent="0">
              <a:buNone/>
              <a:defRPr sz="1900">
                <a:solidFill>
                  <a:schemeClr val="bg1"/>
                </a:solidFill>
              </a:defRPr>
            </a:lvl4pPr>
            <a:lvl5pPr marL="1367921" indent="0">
              <a:buNone/>
              <a:defRPr sz="1900">
                <a:solidFill>
                  <a:schemeClr val="bg1"/>
                </a:solidFill>
              </a:defRPr>
            </a:lvl5pPr>
          </a:lstStyle>
          <a:p>
            <a:pPr lvl="0"/>
            <a:r>
              <a:rPr lang="en-US" dirty="0"/>
              <a:t>Text here</a:t>
            </a:r>
          </a:p>
        </p:txBody>
      </p:sp>
      <p:sp>
        <p:nvSpPr>
          <p:cNvPr id="20" name="Chart Placeholder 2" title="Chart">
            <a:extLst>
              <a:ext uri="{FF2B5EF4-FFF2-40B4-BE49-F238E27FC236}">
                <a16:creationId xmlns:a16="http://schemas.microsoft.com/office/drawing/2014/main" id="{0EF0FD2A-B62A-4931-846D-2602DED26606}"/>
              </a:ext>
            </a:extLst>
          </p:cNvPr>
          <p:cNvSpPr>
            <a:spLocks noGrp="1"/>
          </p:cNvSpPr>
          <p:nvPr>
            <p:ph type="chart" sz="quarter" idx="10"/>
          </p:nvPr>
        </p:nvSpPr>
        <p:spPr>
          <a:xfrm>
            <a:off x="5796118" y="2005809"/>
            <a:ext cx="5719398" cy="4084471"/>
          </a:xfrm>
          <a:prstGeom prst="rect">
            <a:avLst/>
          </a:prstGeom>
        </p:spPr>
        <p:txBody>
          <a:bodyPr vert="horz" lIns="121602" tIns="60798" rIns="121602" bIns="60798">
            <a:noAutofit/>
          </a:bodyPr>
          <a:lstStyle>
            <a:lvl1pPr marL="0" indent="0" algn="ctr">
              <a:buNone/>
              <a:defRPr sz="1500" b="0" i="0">
                <a:solidFill>
                  <a:schemeClr val="bg1"/>
                </a:solidFill>
                <a:latin typeface="+mn-lt"/>
                <a:cs typeface="CiscoSans ExtraLight"/>
              </a:defRPr>
            </a:lvl1pPr>
          </a:lstStyle>
          <a:p>
            <a:pPr lvl="0"/>
            <a:r>
              <a:rPr lang="en-US" noProof="0"/>
              <a:t>Click icon to add chart</a:t>
            </a:r>
            <a:endParaRPr lang="en-US" noProof="0" dirty="0"/>
          </a:p>
        </p:txBody>
      </p:sp>
    </p:spTree>
    <p:extLst>
      <p:ext uri="{BB962C8B-B14F-4D97-AF65-F5344CB8AC3E}">
        <p14:creationId xmlns:p14="http://schemas.microsoft.com/office/powerpoint/2010/main" val="59844408"/>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3" y="2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B84020D1-D35E-497E-97F1-84A6EA9D048E}"/>
              </a:ext>
            </a:extLst>
          </p:cNvPr>
          <p:cNvSpPr txBox="1"/>
          <p:nvPr userDrawn="1"/>
        </p:nvSpPr>
        <p:spPr>
          <a:xfrm>
            <a:off x="11072393" y="235739"/>
            <a:ext cx="745762" cy="538306"/>
          </a:xfrm>
          <a:prstGeom prst="rect">
            <a:avLst/>
          </a:prstGeom>
          <a:noFill/>
        </p:spPr>
        <p:txBody>
          <a:bodyPr wrap="none" lIns="121625" tIns="60810" rIns="121625" bIns="60810" rtlCol="0">
            <a:spAutoFit/>
          </a:bodyPr>
          <a:lstStyle/>
          <a:p>
            <a:pPr marL="0" marR="0" lvl="0" indent="0" algn="l" defTabSz="607887"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8" y="24"/>
            <a:ext cx="4831840" cy="3541007"/>
            <a:chOff x="-192127" y="-2"/>
            <a:chExt cx="4831840"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Parallelogram 32">
              <a:extLst>
                <a:ext uri="{FF2B5EF4-FFF2-40B4-BE49-F238E27FC236}">
                  <a16:creationId xmlns:a16="http://schemas.microsoft.com/office/drawing/2014/main" id="{849B962F-68BC-4B89-B4D8-D862517534DF}"/>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31" tIns="34274" rIns="68431" bIns="34274" numCol="1" spcCol="0" rtlCol="0" fromWordArt="0" anchor="ctr" anchorCtr="0" forceAA="0" compatLnSpc="1">
            <a:prstTxWarp prst="textNoShape">
              <a:avLst/>
            </a:prstTxWarp>
            <a:noAutofit/>
          </a:bodyP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7" name="Text Placeholder 4" title="Subtitle">
            <a:extLst>
              <a:ext uri="{FF2B5EF4-FFF2-40B4-BE49-F238E27FC236}">
                <a16:creationId xmlns:a16="http://schemas.microsoft.com/office/drawing/2014/main" id="{FE79FAE9-2A8C-46BA-8738-44CBCF7294A9}"/>
              </a:ext>
            </a:extLst>
          </p:cNvPr>
          <p:cNvSpPr>
            <a:spLocks noGrp="1"/>
          </p:cNvSpPr>
          <p:nvPr>
            <p:ph type="body" sz="quarter" idx="16" hasCustomPrompt="1"/>
          </p:nvPr>
        </p:nvSpPr>
        <p:spPr>
          <a:xfrm>
            <a:off x="520495" y="1377053"/>
            <a:ext cx="7368596" cy="608896"/>
          </a:xfrm>
          <a:prstGeom prst="rect">
            <a:avLst/>
          </a:prstGeom>
        </p:spPr>
        <p:txBody>
          <a:bodyPr lIns="121625" tIns="60810" rIns="121625" bIns="60810"/>
          <a:lstStyle>
            <a:lvl1pPr marL="0" indent="0">
              <a:buNone/>
              <a:defRPr sz="1500" spc="226">
                <a:solidFill>
                  <a:schemeClr val="bg1"/>
                </a:solidFill>
              </a:defRPr>
            </a:lvl1pPr>
            <a:lvl2pPr marL="342021"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p:cNvSpPr>
          <p:nvPr>
            <p:ph type="ftr" sz="quarter" idx="17"/>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786" y="209167"/>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31492" y="2664804"/>
            <a:ext cx="10993375" cy="3433180"/>
          </a:xfrm>
          <a:prstGeom prst="rect">
            <a:avLst/>
          </a:prstGeom>
        </p:spPr>
        <p:txBody>
          <a:bodyPr lIns="121602" tIns="60798" rIns="121602" bIns="60798">
            <a:noAutofit/>
          </a:bodyPr>
          <a:lstStyle>
            <a:lvl1pPr marL="0" indent="0" algn="ctr">
              <a:buNone/>
              <a:defRPr sz="1500" baseline="0">
                <a:solidFill>
                  <a:schemeClr val="bg1"/>
                </a:solidFill>
                <a:latin typeface="+mn-lt"/>
              </a:defRPr>
            </a:lvl1pPr>
          </a:lstStyle>
          <a:p>
            <a:pPr lvl="0"/>
            <a:r>
              <a:rPr lang="en-US" noProof="0"/>
              <a:t>Click icon to add table</a:t>
            </a:r>
            <a:endParaRPr lang="en-GB" noProof="0" dirty="0"/>
          </a:p>
        </p:txBody>
      </p:sp>
    </p:spTree>
    <p:extLst>
      <p:ext uri="{BB962C8B-B14F-4D97-AF65-F5344CB8AC3E}">
        <p14:creationId xmlns:p14="http://schemas.microsoft.com/office/powerpoint/2010/main" val="3813041166"/>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p:nvPr userDrawn="1"/>
        </p:nvSpPr>
        <p:spPr>
          <a:xfrm>
            <a:off x="3"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Right Triangle 3">
            <a:extLst>
              <a:ext uri="{FF2B5EF4-FFF2-40B4-BE49-F238E27FC236}">
                <a16:creationId xmlns:a16="http://schemas.microsoft.com/office/drawing/2014/main" id="{79ED029D-F488-47E5-B064-0E35B31D23A5}"/>
              </a:ext>
            </a:extLst>
          </p:cNvPr>
          <p:cNvSpPr/>
          <p:nvPr userDrawn="1"/>
        </p:nvSpPr>
        <p:spPr>
          <a:xfrm flipV="1">
            <a:off x="3" y="12"/>
            <a:ext cx="11747500" cy="62992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Picture Placeholder 31" title="Image">
            <a:extLst>
              <a:ext uri="{FF2B5EF4-FFF2-40B4-BE49-F238E27FC236}">
                <a16:creationId xmlns:a16="http://schemas.microsoft.com/office/drawing/2014/main" id="{D683190A-95C6-428D-AEE4-FC8350C3246D}"/>
              </a:ext>
            </a:extLst>
          </p:cNvPr>
          <p:cNvSpPr>
            <a:spLocks noGrp="1"/>
          </p:cNvSpPr>
          <p:nvPr>
            <p:ph type="pic" sz="quarter" idx="13" hasCustomPrompt="1"/>
          </p:nvPr>
        </p:nvSpPr>
        <p:spPr>
          <a:xfrm>
            <a:off x="359280" y="326575"/>
            <a:ext cx="11473543" cy="6204859"/>
          </a:xfrm>
          <a:prstGeom prst="rect">
            <a:avLst/>
          </a:prstGeom>
          <a:solidFill>
            <a:schemeClr val="bg1">
              <a:lumMod val="85000"/>
            </a:schemeClr>
          </a:solidFill>
        </p:spPr>
        <p:txBody>
          <a:bodyPr lIns="0" tIns="0" rIns="121625" bIns="60810" anchor="ctr"/>
          <a:lstStyle>
            <a:lvl1pPr marL="0" indent="0" algn="ctr">
              <a:buNone/>
              <a:defRPr sz="800" i="1">
                <a:latin typeface="Times New Roman" panose="02020603050405020304" pitchFamily="18" charset="0"/>
                <a:cs typeface="Times New Roman" panose="02020603050405020304" pitchFamily="18" charset="0"/>
              </a:defRPr>
            </a:lvl1pPr>
          </a:lstStyle>
          <a:p>
            <a:r>
              <a:rPr lang="en-ZA" dirty="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4" y="5344889"/>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p:cNvSpPr>
          <p:nvPr>
            <p:ph type="title" hasCustomPrompt="1"/>
          </p:nvPr>
        </p:nvSpPr>
        <p:spPr>
          <a:xfrm>
            <a:off x="359342" y="558810"/>
            <a:ext cx="8333223" cy="939799"/>
          </a:xfrm>
          <a:prstGeom prst="rect">
            <a:avLst/>
          </a:prstGeom>
          <a:solidFill>
            <a:schemeClr val="bg1">
              <a:alpha val="90000"/>
            </a:schemeClr>
          </a:solidFill>
        </p:spPr>
        <p:txBody>
          <a:bodyPr lIns="382985" anchor="ctr">
            <a:normAutofit/>
          </a:bodyPr>
          <a:lstStyle>
            <a:lvl1pPr>
              <a:defRPr sz="2700" b="1">
                <a:solidFill>
                  <a:schemeClr val="tx1"/>
                </a:solidFill>
              </a:defRPr>
            </a:lvl1pPr>
          </a:lstStyle>
          <a:p>
            <a:r>
              <a:rPr lang="en-US" dirty="0"/>
              <a:t>Add Caption Here</a:t>
            </a:r>
            <a:endParaRPr lang="en-IN" dirty="0"/>
          </a:p>
        </p:txBody>
      </p:sp>
    </p:spTree>
    <p:extLst>
      <p:ext uri="{BB962C8B-B14F-4D97-AF65-F5344CB8AC3E}">
        <p14:creationId xmlns:p14="http://schemas.microsoft.com/office/powerpoint/2010/main" val="3798165850"/>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0A6720D-B182-4290-BD91-1D1E4D930603}"/>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Text Placeholder 3">
            <a:extLst>
              <a:ext uri="{FF2B5EF4-FFF2-40B4-BE49-F238E27FC236}">
                <a16:creationId xmlns:a16="http://schemas.microsoft.com/office/drawing/2014/main" id="{A488AB73-8058-4FB5-9619-FCECCA9F3941}"/>
              </a:ext>
            </a:extLst>
          </p:cNvPr>
          <p:cNvSpPr>
            <a:spLocks noGrp="1"/>
          </p:cNvSpPr>
          <p:nvPr>
            <p:ph type="body" sz="quarter" idx="15" hasCustomPrompt="1"/>
          </p:nvPr>
        </p:nvSpPr>
        <p:spPr>
          <a:xfrm>
            <a:off x="6823053" y="3461164"/>
            <a:ext cx="3445783" cy="288000"/>
          </a:xfrm>
          <a:prstGeom prst="rect">
            <a:avLst/>
          </a:prstGeom>
        </p:spPr>
        <p:txBody>
          <a:bodyPr lIns="121625" tIns="60810" rIns="121625" bIns="60810"/>
          <a:lstStyle>
            <a:lvl1pPr marL="0" indent="0">
              <a:buNone/>
              <a:defRPr sz="1500">
                <a:latin typeface="+mn-lt"/>
                <a:cs typeface="Calibri Light" panose="020F0302020204030204" pitchFamily="34" charset="0"/>
              </a:defRPr>
            </a:lvl1pPr>
          </a:lstStyle>
          <a:p>
            <a:r>
              <a:rPr lang="en-ZA" dirty="0"/>
              <a:t>Name</a:t>
            </a:r>
          </a:p>
        </p:txBody>
      </p:sp>
      <p:sp>
        <p:nvSpPr>
          <p:cNvPr id="10" name="Text Placeholder 4">
            <a:extLst>
              <a:ext uri="{FF2B5EF4-FFF2-40B4-BE49-F238E27FC236}">
                <a16:creationId xmlns:a16="http://schemas.microsoft.com/office/drawing/2014/main" id="{359BE165-3EB5-4C11-8B53-6E98C0BC2E65}"/>
              </a:ext>
            </a:extLst>
          </p:cNvPr>
          <p:cNvSpPr>
            <a:spLocks noGrp="1"/>
          </p:cNvSpPr>
          <p:nvPr>
            <p:ph type="body" sz="quarter" idx="16" hasCustomPrompt="1"/>
          </p:nvPr>
        </p:nvSpPr>
        <p:spPr>
          <a:xfrm>
            <a:off x="6823053" y="3839455"/>
            <a:ext cx="3445783" cy="288000"/>
          </a:xfrm>
          <a:prstGeom prst="rect">
            <a:avLst/>
          </a:prstGeom>
        </p:spPr>
        <p:txBody>
          <a:bodyPr lIns="121625" tIns="60810" rIns="121625" bIns="60810"/>
          <a:lstStyle>
            <a:lvl1pPr marL="0" indent="0">
              <a:buNone/>
              <a:defRPr sz="1500">
                <a:latin typeface="+mn-lt"/>
                <a:cs typeface="Calibri Light" panose="020F0302020204030204" pitchFamily="34" charset="0"/>
              </a:defRPr>
            </a:lvl1pPr>
          </a:lstStyle>
          <a:p>
            <a:r>
              <a:rPr lang="en-ZA" dirty="0"/>
              <a:t>Phone Number</a:t>
            </a:r>
          </a:p>
        </p:txBody>
      </p:sp>
      <p:sp>
        <p:nvSpPr>
          <p:cNvPr id="11" name="Text Placeholder 5">
            <a:extLst>
              <a:ext uri="{FF2B5EF4-FFF2-40B4-BE49-F238E27FC236}">
                <a16:creationId xmlns:a16="http://schemas.microsoft.com/office/drawing/2014/main" id="{79D05293-35AD-495F-A7AE-942398090B15}"/>
              </a:ext>
            </a:extLst>
          </p:cNvPr>
          <p:cNvSpPr>
            <a:spLocks noGrp="1"/>
          </p:cNvSpPr>
          <p:nvPr>
            <p:ph type="body" sz="quarter" idx="17" hasCustomPrompt="1"/>
          </p:nvPr>
        </p:nvSpPr>
        <p:spPr>
          <a:xfrm>
            <a:off x="6823053" y="4216787"/>
            <a:ext cx="3445783" cy="289072"/>
          </a:xfrm>
          <a:prstGeom prst="rect">
            <a:avLst/>
          </a:prstGeom>
        </p:spPr>
        <p:txBody>
          <a:bodyPr lIns="121625" tIns="60810" rIns="121625" bIns="60810"/>
          <a:lstStyle>
            <a:lvl1pPr marL="0" indent="0">
              <a:buNone/>
              <a:defRPr sz="1500">
                <a:latin typeface="+mn-lt"/>
                <a:cs typeface="Calibri Light" panose="020F0302020204030204" pitchFamily="34" charset="0"/>
              </a:defRPr>
            </a:lvl1pPr>
          </a:lstStyle>
          <a:p>
            <a:r>
              <a:rPr lang="en-ZA" dirty="0"/>
              <a:t>Email </a:t>
            </a:r>
          </a:p>
        </p:txBody>
      </p:sp>
      <p:sp>
        <p:nvSpPr>
          <p:cNvPr id="13" name="Text Placeholder 21">
            <a:extLst>
              <a:ext uri="{FF2B5EF4-FFF2-40B4-BE49-F238E27FC236}">
                <a16:creationId xmlns:a16="http://schemas.microsoft.com/office/drawing/2014/main" id="{997A03F2-8D8A-4425-9F56-66DB33CE11A1}"/>
              </a:ext>
            </a:extLst>
          </p:cNvPr>
          <p:cNvSpPr>
            <a:spLocks noGrp="1"/>
          </p:cNvSpPr>
          <p:nvPr>
            <p:ph type="body" sz="quarter" idx="18" hasCustomPrompt="1"/>
          </p:nvPr>
        </p:nvSpPr>
        <p:spPr>
          <a:xfrm>
            <a:off x="6823053" y="4594957"/>
            <a:ext cx="3445783" cy="288000"/>
          </a:xfrm>
          <a:prstGeom prst="rect">
            <a:avLst/>
          </a:prstGeom>
        </p:spPr>
        <p:txBody>
          <a:bodyPr lIns="121625" tIns="60810" rIns="121625" bIns="60810"/>
          <a:lstStyle>
            <a:lvl1pPr marL="0" indent="0">
              <a:buNone/>
              <a:defRPr sz="1500">
                <a:latin typeface="+mn-lt"/>
                <a:cs typeface="Calibri Light" panose="020F0302020204030204" pitchFamily="34" charset="0"/>
              </a:defRPr>
            </a:lvl1pPr>
          </a:lstStyle>
          <a:p>
            <a:r>
              <a:rPr lang="en-ZA" dirty="0"/>
              <a:t>Company Website</a:t>
            </a:r>
          </a:p>
        </p:txBody>
      </p:sp>
      <p:sp>
        <p:nvSpPr>
          <p:cNvPr id="14" name="Shape 4157">
            <a:extLst>
              <a:ext uri="{FF2B5EF4-FFF2-40B4-BE49-F238E27FC236}">
                <a16:creationId xmlns:a16="http://schemas.microsoft.com/office/drawing/2014/main" id="{A30A8F28-98F4-425F-A750-78192A157DF4}"/>
              </a:ext>
            </a:extLst>
          </p:cNvPr>
          <p:cNvSpPr/>
          <p:nvPr userDrawn="1"/>
        </p:nvSpPr>
        <p:spPr>
          <a:xfrm>
            <a:off x="6458943" y="3505260"/>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28559" tIns="28559" rIns="28559" bIns="28559" anchor="ctr"/>
          <a:lstStyle/>
          <a:p>
            <a:pPr marL="0" marR="0" lvl="0" indent="0" algn="ctr" defTabSz="342021"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23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15" name="Shape 4186">
            <a:extLst>
              <a:ext uri="{FF2B5EF4-FFF2-40B4-BE49-F238E27FC236}">
                <a16:creationId xmlns:a16="http://schemas.microsoft.com/office/drawing/2014/main" id="{2F84D399-8148-4E86-A1E4-BE7D1D81383A}"/>
              </a:ext>
            </a:extLst>
          </p:cNvPr>
          <p:cNvSpPr/>
          <p:nvPr userDrawn="1"/>
        </p:nvSpPr>
        <p:spPr>
          <a:xfrm>
            <a:off x="6507627" y="3898016"/>
            <a:ext cx="161507" cy="2960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w="12700">
            <a:miter lim="400000"/>
          </a:ln>
        </p:spPr>
        <p:txBody>
          <a:bodyPr lIns="28559" tIns="28559" rIns="28559" bIns="28559" anchor="ctr"/>
          <a:lstStyle/>
          <a:p>
            <a:pPr marL="0" marR="0" lvl="0" indent="0" algn="ctr" defTabSz="342021"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23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19" name="Shape 4379">
            <a:extLst>
              <a:ext uri="{FF2B5EF4-FFF2-40B4-BE49-F238E27FC236}">
                <a16:creationId xmlns:a16="http://schemas.microsoft.com/office/drawing/2014/main" id="{E4408FF8-E342-42F8-BBE9-1220822B5E99}"/>
              </a:ext>
            </a:extLst>
          </p:cNvPr>
          <p:cNvSpPr/>
          <p:nvPr userDrawn="1"/>
        </p:nvSpPr>
        <p:spPr>
          <a:xfrm>
            <a:off x="6458943" y="4328068"/>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28559" tIns="28559" rIns="28559" bIns="28559" anchor="ctr"/>
          <a:lstStyle/>
          <a:p>
            <a:pPr marL="0" marR="0" lvl="0" indent="0" algn="ctr" defTabSz="342021"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23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20" name="Shape 4487">
            <a:extLst>
              <a:ext uri="{FF2B5EF4-FFF2-40B4-BE49-F238E27FC236}">
                <a16:creationId xmlns:a16="http://schemas.microsoft.com/office/drawing/2014/main" id="{11D27456-C005-4109-9E74-0B692200A0B3}"/>
              </a:ext>
            </a:extLst>
          </p:cNvPr>
          <p:cNvSpPr/>
          <p:nvPr userDrawn="1"/>
        </p:nvSpPr>
        <p:spPr>
          <a:xfrm>
            <a:off x="6471852" y="4650203"/>
            <a:ext cx="233318" cy="233320"/>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28559" tIns="28559" rIns="28559" bIns="28559" anchor="ctr"/>
          <a:lstStyle/>
          <a:p>
            <a:pPr marL="0" marR="0" lvl="0" indent="0" algn="ctr" defTabSz="342021"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23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21" name="Right Triangle 20">
            <a:extLst>
              <a:ext uri="{FF2B5EF4-FFF2-40B4-BE49-F238E27FC236}">
                <a16:creationId xmlns:a16="http://schemas.microsoft.com/office/drawing/2014/main" id="{FDDD2B84-3CB9-4567-8C91-C538E8A1C89F}"/>
              </a:ext>
            </a:extLst>
          </p:cNvPr>
          <p:cNvSpPr/>
          <p:nvPr userDrawn="1"/>
        </p:nvSpPr>
        <p:spPr>
          <a:xfrm flipV="1">
            <a:off x="2" y="96"/>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34EF3020-1476-41B1-9FE7-B476A25C53D3}"/>
              </a:ext>
            </a:extLst>
          </p:cNvPr>
          <p:cNvCxnSpPr>
            <a:cxnSpLocks/>
          </p:cNvCxnSpPr>
          <p:nvPr userDrawn="1"/>
        </p:nvCxnSpPr>
        <p:spPr>
          <a:xfrm flipV="1">
            <a:off x="116"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B64EC3-B232-415D-8E27-EB3E24D13922}"/>
              </a:ext>
            </a:extLst>
          </p:cNvPr>
          <p:cNvCxnSpPr>
            <a:cxnSpLocks/>
          </p:cNvCxnSpPr>
          <p:nvPr userDrawn="1"/>
        </p:nvCxnSpPr>
        <p:spPr>
          <a:xfrm flipV="1">
            <a:off x="9004303"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61CE2F-F199-4242-AC6C-692676B81FF1}"/>
              </a:ext>
            </a:extLst>
          </p:cNvPr>
          <p:cNvCxnSpPr>
            <a:cxnSpLocks/>
          </p:cNvCxnSpPr>
          <p:nvPr userDrawn="1"/>
        </p:nvCxnSpPr>
        <p:spPr>
          <a:xfrm flipV="1">
            <a:off x="-17837" y="4700135"/>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Picture Placeholder 24">
            <a:extLst>
              <a:ext uri="{FF2B5EF4-FFF2-40B4-BE49-F238E27FC236}">
                <a16:creationId xmlns:a16="http://schemas.microsoft.com/office/drawing/2014/main" id="{89C0506D-0CA6-4583-9D04-24E7F4D16AD8}"/>
              </a:ext>
            </a:extLst>
          </p:cNvPr>
          <p:cNvSpPr>
            <a:spLocks noGrp="1"/>
          </p:cNvSpPr>
          <p:nvPr>
            <p:ph type="pic" sz="quarter" idx="13"/>
          </p:nvPr>
        </p:nvSpPr>
        <p:spPr>
          <a:xfrm>
            <a:off x="1683401" y="860951"/>
            <a:ext cx="4428523" cy="5137090"/>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121625" tIns="60810" rIns="121625" bIns="60810">
            <a:noAutofit/>
          </a:bodyPr>
          <a:lstStyle>
            <a:lvl1pPr marL="0" indent="0">
              <a:buNone/>
              <a:defRPr>
                <a:solidFill>
                  <a:schemeClr val="bg1"/>
                </a:solidFill>
              </a:defRPr>
            </a:lvl1pPr>
          </a:lstStyle>
          <a:p>
            <a:r>
              <a:rPr lang="en-US"/>
              <a:t>Click icon to add picture</a:t>
            </a:r>
            <a:endParaRPr lang="en-IN" dirty="0"/>
          </a:p>
        </p:txBody>
      </p: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39" y="1821029"/>
            <a:ext cx="4853573" cy="1616252"/>
          </a:xfrm>
          <a:prstGeom prst="rect">
            <a:avLst/>
          </a:prstGeom>
        </p:spPr>
        <p:txBody>
          <a:bodyPr anchor="b">
            <a:normAutofit/>
          </a:bodyPr>
          <a:lstStyle>
            <a:lvl1pPr algn="l">
              <a:defRPr sz="3200" b="1">
                <a:solidFill>
                  <a:schemeClr val="accent1"/>
                </a:solidFill>
              </a:defRPr>
            </a:lvl1pPr>
          </a:lstStyle>
          <a:p>
            <a:r>
              <a:rPr lang="en-IN" dirty="0"/>
              <a:t>Click To Edit Master Title Style</a:t>
            </a:r>
            <a:endParaRPr lang="en-US" dirty="0"/>
          </a:p>
        </p:txBody>
      </p:sp>
    </p:spTree>
    <p:extLst>
      <p:ext uri="{BB962C8B-B14F-4D97-AF65-F5344CB8AC3E}">
        <p14:creationId xmlns:p14="http://schemas.microsoft.com/office/powerpoint/2010/main" val="2472716282"/>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7A5C384-78D0-4088-9411-AB6790574770}"/>
              </a:ext>
            </a:extLst>
          </p:cNvPr>
          <p:cNvSpPr/>
          <p:nvPr userDrawn="1"/>
        </p:nvSpPr>
        <p:spPr>
          <a:xfrm>
            <a:off x="63" y="7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
        <p:nvSpPr>
          <p:cNvPr id="18" name="TextBox 17">
            <a:extLst>
              <a:ext uri="{FF2B5EF4-FFF2-40B4-BE49-F238E27FC236}">
                <a16:creationId xmlns:a16="http://schemas.microsoft.com/office/drawing/2014/main" id="{CC52C5C1-EC33-44C1-9D54-A1058BBF1812}"/>
              </a:ext>
            </a:extLst>
          </p:cNvPr>
          <p:cNvSpPr txBox="1"/>
          <p:nvPr userDrawn="1"/>
        </p:nvSpPr>
        <p:spPr>
          <a:xfrm>
            <a:off x="11072434" y="235741"/>
            <a:ext cx="666710" cy="492394"/>
          </a:xfrm>
          <a:prstGeom prst="rect">
            <a:avLst/>
          </a:prstGeom>
          <a:noFill/>
        </p:spPr>
        <p:txBody>
          <a:bodyPr wrap="none" lIns="91212" tIns="45696" rIns="91212" bIns="45696" rtlCol="0">
            <a:spAutoFit/>
          </a:bodyPr>
          <a:lstStyle/>
          <a:p>
            <a:r>
              <a:rPr lang="en-US" sz="2600" b="1" dirty="0">
                <a:solidFill>
                  <a:srgbClr val="FFFFFF"/>
                </a:solidFill>
                <a:latin typeface="Arial Black" panose="020B0A04020102020204" pitchFamily="34" charset="0"/>
              </a:rPr>
              <a:t>FR</a:t>
            </a:r>
            <a:endParaRPr lang="en-IN" sz="2600" b="1" dirty="0">
              <a:solidFill>
                <a:srgbClr val="FFFFFF"/>
              </a:solidFill>
              <a:latin typeface="Arial Black" panose="020B0A04020102020204" pitchFamily="34" charset="0"/>
            </a:endParaRPr>
          </a:p>
        </p:txBody>
      </p:sp>
      <p:grpSp>
        <p:nvGrpSpPr>
          <p:cNvPr id="26" name="Group 25">
            <a:extLst>
              <a:ext uri="{FF2B5EF4-FFF2-40B4-BE49-F238E27FC236}">
                <a16:creationId xmlns:a16="http://schemas.microsoft.com/office/drawing/2014/main" id="{8A0030CD-8C9E-4AA5-8C5D-F9B2EDB7E17A}"/>
              </a:ext>
            </a:extLst>
          </p:cNvPr>
          <p:cNvGrpSpPr/>
          <p:nvPr userDrawn="1"/>
        </p:nvGrpSpPr>
        <p:grpSpPr>
          <a:xfrm flipH="1">
            <a:off x="7561389" y="78"/>
            <a:ext cx="4831840" cy="3541007"/>
            <a:chOff x="-192127" y="-2"/>
            <a:chExt cx="4831840" cy="3367272"/>
          </a:xfrm>
        </p:grpSpPr>
        <p:sp>
          <p:nvSpPr>
            <p:cNvPr id="27" name="Diagonal Stripe 26">
              <a:extLst>
                <a:ext uri="{FF2B5EF4-FFF2-40B4-BE49-F238E27FC236}">
                  <a16:creationId xmlns:a16="http://schemas.microsoft.com/office/drawing/2014/main" id="{872EE65E-EE50-4A3E-861E-1D6C241CB8EA}"/>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00" dirty="0">
                <a:solidFill>
                  <a:srgbClr val="3F3F3F"/>
                </a:solidFill>
              </a:endParaRPr>
            </a:p>
          </p:txBody>
        </p:sp>
        <p:cxnSp>
          <p:nvCxnSpPr>
            <p:cNvPr id="28" name="Straight Connector 27">
              <a:extLst>
                <a:ext uri="{FF2B5EF4-FFF2-40B4-BE49-F238E27FC236}">
                  <a16:creationId xmlns:a16="http://schemas.microsoft.com/office/drawing/2014/main" id="{E76AD1EF-E06C-4D3C-9693-26844D01C83C}"/>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Parallelogram 28">
              <a:extLst>
                <a:ext uri="{FF2B5EF4-FFF2-40B4-BE49-F238E27FC236}">
                  <a16:creationId xmlns:a16="http://schemas.microsoft.com/office/drawing/2014/main" id="{57D44C42-44C0-420A-A125-9B1A979D4F56}"/>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00" dirty="0">
                <a:solidFill>
                  <a:srgbClr val="FFFFFF"/>
                </a:solidFill>
              </a:endParaRPr>
            </a:p>
          </p:txBody>
        </p:sp>
      </p:grpSp>
      <p:sp>
        <p:nvSpPr>
          <p:cNvPr id="30" name="Parallelogram 29">
            <a:extLst>
              <a:ext uri="{FF2B5EF4-FFF2-40B4-BE49-F238E27FC236}">
                <a16:creationId xmlns:a16="http://schemas.microsoft.com/office/drawing/2014/main" id="{406089BB-36DC-4E23-B215-527A8A18FCFB}"/>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algn="ctr"/>
            <a:endParaRPr lang="en-IN" sz="1300" dirty="0">
              <a:solidFill>
                <a:srgbClr val="FFFFFF"/>
              </a:solidFill>
            </a:endParaRPr>
          </a:p>
        </p:txBody>
      </p:sp>
      <p:sp>
        <p:nvSpPr>
          <p:cNvPr id="2" name="Footer Placeholder 1">
            <a:extLst>
              <a:ext uri="{FF2B5EF4-FFF2-40B4-BE49-F238E27FC236}">
                <a16:creationId xmlns:a16="http://schemas.microsoft.com/office/drawing/2014/main" id="{578C43A6-50C6-704E-BADC-6D83BADE7316}"/>
              </a:ext>
            </a:extLst>
          </p:cNvPr>
          <p:cNvSpPr>
            <a:spLocks noGrp="1"/>
          </p:cNvSpPr>
          <p:nvPr>
            <p:ph type="ftr" sz="quarter" idx="10"/>
          </p:nvPr>
        </p:nvSpPr>
        <p:spPr/>
        <p:txBody>
          <a:body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ED91439B-965F-3548-AF77-89501B24F600}"/>
              </a:ext>
            </a:extLst>
          </p:cNvPr>
          <p:cNvSpPr>
            <a:spLocks noGrp="1"/>
          </p:cNvSpPr>
          <p:nvPr>
            <p:ph type="sldNum" sz="quarter" idx="11"/>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Tree>
    <p:extLst>
      <p:ext uri="{BB962C8B-B14F-4D97-AF65-F5344CB8AC3E}">
        <p14:creationId xmlns:p14="http://schemas.microsoft.com/office/powerpoint/2010/main" val="3857119964"/>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2" y="96"/>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16"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3"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39" y="2006095"/>
            <a:ext cx="4853573" cy="1616252"/>
          </a:xfrm>
          <a:prstGeom prst="rect">
            <a:avLst/>
          </a:prstGeom>
        </p:spPr>
        <p:txBody>
          <a:bodyPr anchor="b">
            <a:normAutofit/>
          </a:bodyPr>
          <a:lstStyle>
            <a:lvl1pPr algn="l">
              <a:defRPr sz="32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33" y="3641132"/>
            <a:ext cx="4854339" cy="1257575"/>
          </a:xfrm>
          <a:prstGeom prst="rect">
            <a:avLst/>
          </a:prstGeom>
        </p:spPr>
        <p:txBody>
          <a:bodyPr lIns="121625" tIns="60810" rIns="121625" bIns="60810"/>
          <a:lstStyle>
            <a:lvl1pPr marL="0" indent="0" algn="l">
              <a:buNone/>
              <a:defRPr sz="1900" b="0" i="0" spc="226">
                <a:solidFill>
                  <a:schemeClr val="tx1"/>
                </a:solidFill>
                <a:latin typeface="+mn-lt"/>
                <a:cs typeface="Calibri" panose="020F0502020204030204" pitchFamily="34" charset="0"/>
              </a:defRPr>
            </a:lvl1pPr>
            <a:lvl2pPr marL="342021" indent="0" algn="ctr">
              <a:buNone/>
              <a:defRPr sz="1500"/>
            </a:lvl2pPr>
            <a:lvl3pPr marL="684048" indent="0" algn="ctr">
              <a:buNone/>
              <a:defRPr sz="1500"/>
            </a:lvl3pPr>
            <a:lvl4pPr marL="1025953" indent="0" algn="ctr">
              <a:buNone/>
              <a:defRPr sz="1200"/>
            </a:lvl4pPr>
            <a:lvl5pPr marL="1367921" indent="0" algn="ctr">
              <a:buNone/>
              <a:defRPr sz="1200"/>
            </a:lvl5pPr>
            <a:lvl6pPr marL="1709884" indent="0" algn="ctr">
              <a:buNone/>
              <a:defRPr sz="1200"/>
            </a:lvl6pPr>
            <a:lvl7pPr marL="2051791" indent="0" algn="ctr">
              <a:buNone/>
              <a:defRPr sz="1200"/>
            </a:lvl7pPr>
            <a:lvl8pPr marL="2393811" indent="0" algn="ctr">
              <a:buNone/>
              <a:defRPr sz="1200"/>
            </a:lvl8pPr>
            <a:lvl9pPr marL="2735838" indent="0" algn="ctr">
              <a:buNone/>
              <a:defRPr sz="12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135"/>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3927205"/>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2" y="96"/>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09" y="3588180"/>
            <a:ext cx="3860163"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95" y="1010091"/>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993" y="1987542"/>
            <a:ext cx="4911633" cy="1789855"/>
          </a:xfrm>
          <a:prstGeom prst="rect">
            <a:avLst/>
          </a:prstGeom>
        </p:spPr>
        <p:txBody>
          <a:bodyPr anchor="b">
            <a:normAutofit/>
          </a:bodyPr>
          <a:lstStyle>
            <a:lvl1pPr>
              <a:defRPr sz="31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993" y="3792051"/>
            <a:ext cx="4911633" cy="910580"/>
          </a:xfrm>
          <a:prstGeom prst="rect">
            <a:avLst/>
          </a:prstGeom>
        </p:spPr>
        <p:txBody>
          <a:bodyPr lIns="121625" tIns="60810" rIns="121625" bIns="60810">
            <a:normAutofit/>
          </a:bodyPr>
          <a:lstStyle>
            <a:lvl1pPr marL="0" indent="0">
              <a:buNone/>
              <a:defRPr sz="1500" b="0" i="0" spc="226">
                <a:solidFill>
                  <a:schemeClr val="tx1"/>
                </a:solidFill>
                <a:latin typeface="+mn-lt"/>
                <a:cs typeface="Calibri" panose="020F0502020204030204" pitchFamily="34" charset="0"/>
              </a:defRPr>
            </a:lvl1pPr>
            <a:lvl2pPr marL="342021" indent="0">
              <a:buNone/>
              <a:defRPr sz="1500">
                <a:solidFill>
                  <a:schemeClr val="tx1">
                    <a:tint val="75000"/>
                  </a:schemeClr>
                </a:solidFill>
              </a:defRPr>
            </a:lvl2pPr>
            <a:lvl3pPr marL="684048" indent="0">
              <a:buNone/>
              <a:defRPr sz="1500">
                <a:solidFill>
                  <a:schemeClr val="tx1">
                    <a:tint val="75000"/>
                  </a:schemeClr>
                </a:solidFill>
              </a:defRPr>
            </a:lvl3pPr>
            <a:lvl4pPr marL="1025953" indent="0">
              <a:buNone/>
              <a:defRPr sz="1200">
                <a:solidFill>
                  <a:schemeClr val="tx1">
                    <a:tint val="75000"/>
                  </a:schemeClr>
                </a:solidFill>
              </a:defRPr>
            </a:lvl4pPr>
            <a:lvl5pPr marL="1367921" indent="0">
              <a:buNone/>
              <a:defRPr sz="1200">
                <a:solidFill>
                  <a:schemeClr val="tx1">
                    <a:tint val="75000"/>
                  </a:schemeClr>
                </a:solidFill>
              </a:defRPr>
            </a:lvl5pPr>
            <a:lvl6pPr marL="1709884" indent="0">
              <a:buNone/>
              <a:defRPr sz="1200">
                <a:solidFill>
                  <a:schemeClr val="tx1">
                    <a:tint val="75000"/>
                  </a:schemeClr>
                </a:solidFill>
              </a:defRPr>
            </a:lvl6pPr>
            <a:lvl7pPr marL="2051791" indent="0">
              <a:buNone/>
              <a:defRPr sz="1200">
                <a:solidFill>
                  <a:schemeClr val="tx1">
                    <a:tint val="75000"/>
                  </a:schemeClr>
                </a:solidFill>
              </a:defRPr>
            </a:lvl7pPr>
            <a:lvl8pPr marL="2393811" indent="0">
              <a:buNone/>
              <a:defRPr sz="1200">
                <a:solidFill>
                  <a:schemeClr val="tx1">
                    <a:tint val="75000"/>
                  </a:schemeClr>
                </a:solidFill>
              </a:defRPr>
            </a:lvl8pPr>
            <a:lvl9pPr marL="2735838" indent="0">
              <a:buNone/>
              <a:defRPr sz="12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03"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6"/>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31" tIns="34274" rIns="68431" bIns="34274" numCol="1" spcCol="0" rtlCol="0" fromWordArt="0" anchor="ctr" anchorCtr="0" forceAA="0" compatLnSpc="1">
            <a:prstTxWarp prst="textNoShape">
              <a:avLst/>
            </a:prstTxWarp>
            <a:noAutofit/>
          </a:bodyP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107" y="408567"/>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7068"/>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12" y="3407047"/>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175555"/>
      </p:ext>
    </p:extLst>
  </p:cSld>
  <p:clrMapOvr>
    <a:masterClrMapping/>
  </p:clrMapOvr>
  <p:transition spd="slow">
    <p:push/>
  </p:transition>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3" y="2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31" y="3633986"/>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24"/>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93" y="235739"/>
            <a:ext cx="745762" cy="538306"/>
          </a:xfrm>
          <a:prstGeom prst="rect">
            <a:avLst/>
          </a:prstGeom>
          <a:noFill/>
        </p:spPr>
        <p:txBody>
          <a:bodyPr wrap="none" lIns="121625" tIns="60810" rIns="121625" bIns="60810" rtlCol="0">
            <a:spAutoFit/>
          </a:bodyPr>
          <a:lstStyle/>
          <a:p>
            <a:pPr marL="0" marR="0" lvl="0" indent="0" algn="l" defTabSz="607887"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31" tIns="34274" rIns="68431" bIns="34274" numCol="1" spcCol="0" rtlCol="0" fromWordArt="0" anchor="ctr" anchorCtr="0" forceAA="0" compatLnSpc="1">
            <a:prstTxWarp prst="textNoShape">
              <a:avLst/>
            </a:prstTxWarp>
            <a:noAutofit/>
          </a:bodyP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786" y="209167"/>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29" name="Content Placeholder 2">
            <a:extLst>
              <a:ext uri="{FF2B5EF4-FFF2-40B4-BE49-F238E27FC236}">
                <a16:creationId xmlns:a16="http://schemas.microsoft.com/office/drawing/2014/main" id="{1FAE0C34-9220-45F0-9FC2-9FE7C994E7BD}"/>
              </a:ext>
            </a:extLst>
          </p:cNvPr>
          <p:cNvSpPr>
            <a:spLocks noGrp="1"/>
          </p:cNvSpPr>
          <p:nvPr>
            <p:ph idx="1"/>
          </p:nvPr>
        </p:nvSpPr>
        <p:spPr>
          <a:xfrm>
            <a:off x="518677" y="1671991"/>
            <a:ext cx="10835123" cy="4505039"/>
          </a:xfrm>
          <a:prstGeom prst="rect">
            <a:avLst/>
          </a:prstGeom>
        </p:spPr>
        <p:txBody>
          <a:bodyPr lIns="121625" tIns="60810" rIns="121625" bIns="6081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6828422"/>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3" y="2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31" y="3633986"/>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24"/>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93" y="235739"/>
            <a:ext cx="745762" cy="538306"/>
          </a:xfrm>
          <a:prstGeom prst="rect">
            <a:avLst/>
          </a:prstGeom>
          <a:noFill/>
        </p:spPr>
        <p:txBody>
          <a:bodyPr wrap="none" lIns="121625" tIns="60810" rIns="121625" bIns="60810" rtlCol="0">
            <a:spAutoFit/>
          </a:bodyPr>
          <a:lstStyle/>
          <a:p>
            <a:pPr marL="0" marR="0" lvl="0" indent="0" algn="l" defTabSz="607887"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31" tIns="34274" rIns="68431" bIns="34274" numCol="1" spcCol="0" rtlCol="0" fromWordArt="0" anchor="ctr" anchorCtr="0" forceAA="0" compatLnSpc="1">
            <a:prstTxWarp prst="textNoShape">
              <a:avLst/>
            </a:prstTxWarp>
            <a:noAutofit/>
          </a:bodyP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786" y="209167"/>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14" name="Content Placeholder 2">
            <a:extLst>
              <a:ext uri="{FF2B5EF4-FFF2-40B4-BE49-F238E27FC236}">
                <a16:creationId xmlns:a16="http://schemas.microsoft.com/office/drawing/2014/main" id="{217F9213-0142-420B-A84D-C5627A0C81E4}"/>
              </a:ext>
            </a:extLst>
          </p:cNvPr>
          <p:cNvSpPr>
            <a:spLocks noGrp="1"/>
          </p:cNvSpPr>
          <p:nvPr>
            <p:ph sz="half" idx="1"/>
          </p:nvPr>
        </p:nvSpPr>
        <p:spPr>
          <a:xfrm>
            <a:off x="529687" y="1651127"/>
            <a:ext cx="5181600" cy="4525919"/>
          </a:xfrm>
          <a:prstGeom prst="rect">
            <a:avLst/>
          </a:prstGeom>
        </p:spPr>
        <p:txBody>
          <a:bodyPr lIns="121625" tIns="60810" rIns="121625" bIns="6081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8014328B-D576-4B5C-A4AE-CF98318929FE}"/>
              </a:ext>
            </a:extLst>
          </p:cNvPr>
          <p:cNvSpPr>
            <a:spLocks noGrp="1"/>
          </p:cNvSpPr>
          <p:nvPr>
            <p:ph sz="half" idx="2"/>
          </p:nvPr>
        </p:nvSpPr>
        <p:spPr>
          <a:xfrm>
            <a:off x="6172200" y="1651127"/>
            <a:ext cx="5181600" cy="4525919"/>
          </a:xfrm>
          <a:prstGeom prst="rect">
            <a:avLst/>
          </a:prstGeom>
        </p:spPr>
        <p:txBody>
          <a:bodyPr lIns="121625" tIns="60810" rIns="121625" bIns="6081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0310214"/>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3" y="2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31" y="3633986"/>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24"/>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93" y="235739"/>
            <a:ext cx="745762" cy="538306"/>
          </a:xfrm>
          <a:prstGeom prst="rect">
            <a:avLst/>
          </a:prstGeom>
          <a:noFill/>
        </p:spPr>
        <p:txBody>
          <a:bodyPr wrap="none" lIns="121625" tIns="60810" rIns="121625" bIns="60810" rtlCol="0">
            <a:spAutoFit/>
          </a:bodyPr>
          <a:lstStyle/>
          <a:p>
            <a:pPr marL="0" marR="0" lvl="0" indent="0" algn="l" defTabSz="607887"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31" tIns="34274" rIns="68431" bIns="34274" numCol="1" spcCol="0" rtlCol="0" fromWordArt="0" anchor="ctr" anchorCtr="0" forceAA="0" compatLnSpc="1">
            <a:prstTxWarp prst="textNoShape">
              <a:avLst/>
            </a:prstTxWarp>
            <a:noAutofit/>
          </a:bodyP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786" y="209167"/>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18" name="Text Placeholder 2">
            <a:extLst>
              <a:ext uri="{FF2B5EF4-FFF2-40B4-BE49-F238E27FC236}">
                <a16:creationId xmlns:a16="http://schemas.microsoft.com/office/drawing/2014/main" id="{82BFF385-445D-4DBB-9773-F99669415884}"/>
              </a:ext>
            </a:extLst>
          </p:cNvPr>
          <p:cNvSpPr>
            <a:spLocks noGrp="1"/>
          </p:cNvSpPr>
          <p:nvPr>
            <p:ph type="body" idx="1"/>
          </p:nvPr>
        </p:nvSpPr>
        <p:spPr>
          <a:xfrm>
            <a:off x="518696" y="1681163"/>
            <a:ext cx="5382501" cy="823912"/>
          </a:xfrm>
          <a:prstGeom prst="rect">
            <a:avLst/>
          </a:prstGeom>
        </p:spPr>
        <p:txBody>
          <a:bodyPr lIns="121625" tIns="60810" rIns="121625" bIns="60810" anchor="b"/>
          <a:lstStyle>
            <a:lvl1pPr marL="0" indent="0">
              <a:buNone/>
              <a:defRPr lang="en-US" b="1" dirty="0">
                <a:solidFill>
                  <a:schemeClr val="bg1"/>
                </a:solidFill>
              </a:defRPr>
            </a:lvl1pPr>
          </a:lstStyle>
          <a:p>
            <a:pPr marL="171012" lvl="0" indent="-171012"/>
            <a:r>
              <a:rPr lang="en-US"/>
              <a:t>Click to edit Master text styles</a:t>
            </a:r>
          </a:p>
        </p:txBody>
      </p:sp>
      <p:sp>
        <p:nvSpPr>
          <p:cNvPr id="20" name="Text Placeholder 4">
            <a:extLst>
              <a:ext uri="{FF2B5EF4-FFF2-40B4-BE49-F238E27FC236}">
                <a16:creationId xmlns:a16="http://schemas.microsoft.com/office/drawing/2014/main" id="{311B1CFE-1B35-4B5C-B40A-DC5ADF211B5C}"/>
              </a:ext>
            </a:extLst>
          </p:cNvPr>
          <p:cNvSpPr>
            <a:spLocks noGrp="1"/>
          </p:cNvSpPr>
          <p:nvPr>
            <p:ph type="body" sz="quarter" idx="3"/>
          </p:nvPr>
        </p:nvSpPr>
        <p:spPr>
          <a:xfrm>
            <a:off x="6172205" y="1681163"/>
            <a:ext cx="5183188" cy="823912"/>
          </a:xfrm>
          <a:prstGeom prst="rect">
            <a:avLst/>
          </a:prstGeom>
        </p:spPr>
        <p:txBody>
          <a:bodyPr lIns="121625" tIns="60810" rIns="121625" bIns="60810" anchor="b"/>
          <a:lstStyle>
            <a:lvl1pPr marL="0" indent="0">
              <a:buNone/>
              <a:defRPr sz="1900" b="1">
                <a:solidFill>
                  <a:schemeClr val="bg1"/>
                </a:solidFill>
              </a:defRPr>
            </a:lvl1pPr>
            <a:lvl2pPr marL="342021" indent="0">
              <a:buNone/>
              <a:defRPr sz="1500" b="1"/>
            </a:lvl2pPr>
            <a:lvl3pPr marL="684048" indent="0">
              <a:buNone/>
              <a:defRPr sz="1500" b="1"/>
            </a:lvl3pPr>
            <a:lvl4pPr marL="1025953" indent="0">
              <a:buNone/>
              <a:defRPr sz="1200" b="1"/>
            </a:lvl4pPr>
            <a:lvl5pPr marL="1367921" indent="0">
              <a:buNone/>
              <a:defRPr sz="1200" b="1"/>
            </a:lvl5pPr>
            <a:lvl6pPr marL="1709884" indent="0">
              <a:buNone/>
              <a:defRPr sz="1200" b="1"/>
            </a:lvl6pPr>
            <a:lvl7pPr marL="2051791" indent="0">
              <a:buNone/>
              <a:defRPr sz="1200" b="1"/>
            </a:lvl7pPr>
            <a:lvl8pPr marL="2393811" indent="0">
              <a:buNone/>
              <a:defRPr sz="1200" b="1"/>
            </a:lvl8pPr>
            <a:lvl9pPr marL="2735838" indent="0">
              <a:buNone/>
              <a:defRPr sz="1200" b="1"/>
            </a:lvl9pPr>
          </a:lstStyle>
          <a:p>
            <a:pPr lvl="0"/>
            <a:r>
              <a:rPr lang="en-US"/>
              <a:t>Click to edit Master text styles</a:t>
            </a:r>
          </a:p>
        </p:txBody>
      </p:sp>
      <p:sp>
        <p:nvSpPr>
          <p:cNvPr id="21" name="Content Placeholder 5">
            <a:extLst>
              <a:ext uri="{FF2B5EF4-FFF2-40B4-BE49-F238E27FC236}">
                <a16:creationId xmlns:a16="http://schemas.microsoft.com/office/drawing/2014/main" id="{1CE840E8-D596-479D-AE97-E88F42DC1B13}"/>
              </a:ext>
            </a:extLst>
          </p:cNvPr>
          <p:cNvSpPr>
            <a:spLocks noGrp="1"/>
          </p:cNvSpPr>
          <p:nvPr>
            <p:ph sz="quarter" idx="4"/>
          </p:nvPr>
        </p:nvSpPr>
        <p:spPr>
          <a:xfrm>
            <a:off x="6172205" y="2505076"/>
            <a:ext cx="5183188" cy="3684588"/>
          </a:xfrm>
          <a:prstGeom prst="rect">
            <a:avLst/>
          </a:prstGeom>
        </p:spPr>
        <p:txBody>
          <a:bodyPr lIns="121625" tIns="60810" rIns="121625" bIns="6081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B9A68D25-B19E-4E84-B65D-596EE8382DAD}"/>
              </a:ext>
            </a:extLst>
          </p:cNvPr>
          <p:cNvSpPr>
            <a:spLocks noGrp="1"/>
          </p:cNvSpPr>
          <p:nvPr>
            <p:ph sz="half" idx="2"/>
          </p:nvPr>
        </p:nvSpPr>
        <p:spPr>
          <a:xfrm>
            <a:off x="518682" y="2505076"/>
            <a:ext cx="5391749" cy="3684588"/>
          </a:xfrm>
          <a:prstGeom prst="rect">
            <a:avLst/>
          </a:prstGeom>
        </p:spPr>
        <p:txBody>
          <a:bodyPr lIns="121625" tIns="60810" rIns="121625" bIns="6081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114844"/>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2" y="96"/>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16"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3"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1" y="4374171"/>
            <a:ext cx="5311516" cy="1327031"/>
          </a:xfrm>
          <a:prstGeom prst="rect">
            <a:avLst/>
          </a:prstGeom>
        </p:spPr>
        <p:txBody>
          <a:bodyPr anchor="b">
            <a:normAutofit/>
          </a:bodyPr>
          <a:lstStyle>
            <a:lvl1pPr marL="0" indent="0" algn="r">
              <a:buFont typeface="Arial" panose="020B0604020202020204" pitchFamily="34" charset="0"/>
              <a:buNone/>
              <a:defRPr sz="32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135"/>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1" y="5701194"/>
            <a:ext cx="5311516" cy="931505"/>
          </a:xfrm>
          <a:prstGeom prst="rect">
            <a:avLst/>
          </a:prstGeom>
        </p:spPr>
        <p:txBody>
          <a:bodyPr lIns="121625" tIns="60810" rIns="121625" bIns="60810"/>
          <a:lstStyle>
            <a:lvl1pPr marL="0" indent="0" algn="r">
              <a:buFont typeface="Arial" panose="020B0604020202020204" pitchFamily="34" charset="0"/>
              <a:buNone/>
              <a:defRPr sz="1200"/>
            </a:lvl1pPr>
            <a:lvl2pPr marL="342021" indent="0">
              <a:buNone/>
              <a:defRPr sz="1200"/>
            </a:lvl2pPr>
            <a:lvl3pPr marL="684048" indent="0">
              <a:buNone/>
              <a:defRPr sz="900"/>
            </a:lvl3pPr>
            <a:lvl4pPr marL="1025953" indent="0">
              <a:buNone/>
              <a:defRPr sz="800"/>
            </a:lvl4pPr>
            <a:lvl5pPr marL="1367921" indent="0">
              <a:buNone/>
              <a:defRPr sz="800"/>
            </a:lvl5pPr>
            <a:lvl6pPr marL="1709884" indent="0">
              <a:buNone/>
              <a:defRPr sz="800"/>
            </a:lvl6pPr>
            <a:lvl7pPr marL="2051791" indent="0">
              <a:buNone/>
              <a:defRPr sz="800"/>
            </a:lvl7pPr>
            <a:lvl8pPr marL="2393811" indent="0">
              <a:buNone/>
              <a:defRPr sz="800"/>
            </a:lvl8pPr>
            <a:lvl9pPr marL="2735838" indent="0">
              <a:buNone/>
              <a:defRPr sz="800"/>
            </a:lvl9pPr>
          </a:lstStyle>
          <a:p>
            <a:pPr lvl="0"/>
            <a:r>
              <a:rPr lang="en-US"/>
              <a:t>Click to edit Master text styles</a:t>
            </a:r>
          </a:p>
        </p:txBody>
      </p:sp>
      <p:sp>
        <p:nvSpPr>
          <p:cNvPr id="14" name="Content Placeholder 2">
            <a:extLst>
              <a:ext uri="{FF2B5EF4-FFF2-40B4-BE49-F238E27FC236}">
                <a16:creationId xmlns:a16="http://schemas.microsoft.com/office/drawing/2014/main" id="{C9A1E80C-1A76-4D3E-92A1-846866867DE1}"/>
              </a:ext>
            </a:extLst>
          </p:cNvPr>
          <p:cNvSpPr>
            <a:spLocks noGrp="1"/>
          </p:cNvSpPr>
          <p:nvPr>
            <p:ph idx="1"/>
          </p:nvPr>
        </p:nvSpPr>
        <p:spPr>
          <a:xfrm>
            <a:off x="6161316" y="2290827"/>
            <a:ext cx="5803672" cy="4341863"/>
          </a:xfrm>
          <a:prstGeom prst="rect">
            <a:avLst/>
          </a:prstGeom>
        </p:spPr>
        <p:txBody>
          <a:bodyPr lIns="121625" tIns="60810" rIns="121625" bIns="60810"/>
          <a:lstStyle>
            <a:lvl1pPr>
              <a:defRPr sz="1900"/>
            </a:lvl1pPr>
            <a:lvl2pPr>
              <a:defRPr sz="1500"/>
            </a:lvl2pPr>
            <a:lvl3pPr>
              <a:defRPr sz="1500"/>
            </a:lvl3pPr>
            <a:lvl4pPr>
              <a:defRPr sz="1200"/>
            </a:lvl4pPr>
            <a:lvl5pPr>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0709414"/>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2" y="96"/>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16"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3"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1" y="4374171"/>
            <a:ext cx="5311516" cy="1327031"/>
          </a:xfrm>
          <a:prstGeom prst="rect">
            <a:avLst/>
          </a:prstGeom>
        </p:spPr>
        <p:txBody>
          <a:bodyPr anchor="b">
            <a:normAutofit/>
          </a:bodyPr>
          <a:lstStyle>
            <a:lvl1pPr marL="0" indent="0" algn="r">
              <a:buFont typeface="Arial" panose="020B0604020202020204" pitchFamily="34" charset="0"/>
              <a:buNone/>
              <a:defRPr sz="32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135"/>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1" y="5701194"/>
            <a:ext cx="5311516" cy="931505"/>
          </a:xfrm>
          <a:prstGeom prst="rect">
            <a:avLst/>
          </a:prstGeom>
        </p:spPr>
        <p:txBody>
          <a:bodyPr lIns="121625" tIns="60810" rIns="121625" bIns="60810"/>
          <a:lstStyle>
            <a:lvl1pPr marL="0" indent="0" algn="r">
              <a:buFont typeface="Arial" panose="020B0604020202020204" pitchFamily="34" charset="0"/>
              <a:buNone/>
              <a:defRPr sz="1200"/>
            </a:lvl1pPr>
            <a:lvl2pPr marL="342021" indent="0">
              <a:buNone/>
              <a:defRPr sz="1200"/>
            </a:lvl2pPr>
            <a:lvl3pPr marL="684048" indent="0">
              <a:buNone/>
              <a:defRPr sz="900"/>
            </a:lvl3pPr>
            <a:lvl4pPr marL="1025953" indent="0">
              <a:buNone/>
              <a:defRPr sz="800"/>
            </a:lvl4pPr>
            <a:lvl5pPr marL="1367921" indent="0">
              <a:buNone/>
              <a:defRPr sz="800"/>
            </a:lvl5pPr>
            <a:lvl6pPr marL="1709884" indent="0">
              <a:buNone/>
              <a:defRPr sz="800"/>
            </a:lvl6pPr>
            <a:lvl7pPr marL="2051791" indent="0">
              <a:buNone/>
              <a:defRPr sz="800"/>
            </a:lvl7pPr>
            <a:lvl8pPr marL="2393811" indent="0">
              <a:buNone/>
              <a:defRPr sz="800"/>
            </a:lvl8pPr>
            <a:lvl9pPr marL="2735838" indent="0">
              <a:buNone/>
              <a:defRPr sz="800"/>
            </a:lvl9pPr>
          </a:lstStyle>
          <a:p>
            <a:pPr lvl="0"/>
            <a:r>
              <a:rPr lang="en-US"/>
              <a:t>Click to edit Master text styles</a:t>
            </a:r>
          </a:p>
        </p:txBody>
      </p:sp>
      <p:sp>
        <p:nvSpPr>
          <p:cNvPr id="12" name="Picture Placeholder 2">
            <a:extLst>
              <a:ext uri="{FF2B5EF4-FFF2-40B4-BE49-F238E27FC236}">
                <a16:creationId xmlns:a16="http://schemas.microsoft.com/office/drawing/2014/main" id="{22728E0A-430E-4C6A-BF56-06FA8510F29F}"/>
              </a:ext>
            </a:extLst>
          </p:cNvPr>
          <p:cNvSpPr>
            <a:spLocks noGrp="1"/>
          </p:cNvSpPr>
          <p:nvPr>
            <p:ph type="pic" idx="1"/>
          </p:nvPr>
        </p:nvSpPr>
        <p:spPr>
          <a:xfrm>
            <a:off x="6250121" y="2271888"/>
            <a:ext cx="5715017" cy="4360715"/>
          </a:xfrm>
          <a:prstGeom prst="rect">
            <a:avLst/>
          </a:prstGeom>
        </p:spPr>
        <p:txBody>
          <a:bodyPr lIns="121625" tIns="60810" rIns="121625" bIns="60810"/>
          <a:lstStyle>
            <a:lvl1pPr marL="0" indent="0">
              <a:buNone/>
              <a:defRPr sz="2400"/>
            </a:lvl1pPr>
            <a:lvl2pPr marL="342021" indent="0">
              <a:buNone/>
              <a:defRPr sz="2100"/>
            </a:lvl2pPr>
            <a:lvl3pPr marL="684048" indent="0">
              <a:buNone/>
              <a:defRPr sz="1900"/>
            </a:lvl3pPr>
            <a:lvl4pPr marL="1025953" indent="0">
              <a:buNone/>
              <a:defRPr sz="1500"/>
            </a:lvl4pPr>
            <a:lvl5pPr marL="1367921" indent="0">
              <a:buNone/>
              <a:defRPr sz="1500"/>
            </a:lvl5pPr>
            <a:lvl6pPr marL="1709884" indent="0">
              <a:buNone/>
              <a:defRPr sz="1500"/>
            </a:lvl6pPr>
            <a:lvl7pPr marL="2051791" indent="0">
              <a:buNone/>
              <a:defRPr sz="1500"/>
            </a:lvl7pPr>
            <a:lvl8pPr marL="2393811" indent="0">
              <a:buNone/>
              <a:defRPr sz="1500"/>
            </a:lvl8pPr>
            <a:lvl9pPr marL="2735838" indent="0">
              <a:buNone/>
              <a:defRPr sz="1500"/>
            </a:lvl9pPr>
          </a:lstStyle>
          <a:p>
            <a:r>
              <a:rPr lang="en-US"/>
              <a:t>Click icon to add picture</a:t>
            </a:r>
            <a:endParaRPr lang="en-US" dirty="0"/>
          </a:p>
        </p:txBody>
      </p:sp>
    </p:spTree>
    <p:extLst>
      <p:ext uri="{BB962C8B-B14F-4D97-AF65-F5344CB8AC3E}">
        <p14:creationId xmlns:p14="http://schemas.microsoft.com/office/powerpoint/2010/main" val="3029224004"/>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7A5C384-78D0-4088-9411-AB6790574770}"/>
              </a:ext>
            </a:extLst>
          </p:cNvPr>
          <p:cNvSpPr/>
          <p:nvPr userDrawn="1"/>
        </p:nvSpPr>
        <p:spPr>
          <a:xfrm>
            <a:off x="3" y="2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C52C5C1-EC33-44C1-9D54-A1058BBF1812}"/>
              </a:ext>
            </a:extLst>
          </p:cNvPr>
          <p:cNvSpPr txBox="1"/>
          <p:nvPr userDrawn="1"/>
        </p:nvSpPr>
        <p:spPr>
          <a:xfrm>
            <a:off x="11072393" y="235739"/>
            <a:ext cx="745762" cy="538306"/>
          </a:xfrm>
          <a:prstGeom prst="rect">
            <a:avLst/>
          </a:prstGeom>
          <a:noFill/>
        </p:spPr>
        <p:txBody>
          <a:bodyPr wrap="none" lIns="121625" tIns="60810" rIns="121625" bIns="60810" rtlCol="0">
            <a:spAutoFit/>
          </a:bodyPr>
          <a:lstStyle/>
          <a:p>
            <a:pPr marL="0" marR="0" lvl="0" indent="0" algn="l" defTabSz="607887"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6" name="Group 25">
            <a:extLst>
              <a:ext uri="{FF2B5EF4-FFF2-40B4-BE49-F238E27FC236}">
                <a16:creationId xmlns:a16="http://schemas.microsoft.com/office/drawing/2014/main" id="{8A0030CD-8C9E-4AA5-8C5D-F9B2EDB7E17A}"/>
              </a:ext>
            </a:extLst>
          </p:cNvPr>
          <p:cNvGrpSpPr/>
          <p:nvPr userDrawn="1"/>
        </p:nvGrpSpPr>
        <p:grpSpPr>
          <a:xfrm flipH="1">
            <a:off x="7561328" y="24"/>
            <a:ext cx="4831840" cy="3541007"/>
            <a:chOff x="-192127" y="-2"/>
            <a:chExt cx="4831840" cy="3367272"/>
          </a:xfrm>
        </p:grpSpPr>
        <p:sp>
          <p:nvSpPr>
            <p:cNvPr id="27" name="Diagonal Stripe 26">
              <a:extLst>
                <a:ext uri="{FF2B5EF4-FFF2-40B4-BE49-F238E27FC236}">
                  <a16:creationId xmlns:a16="http://schemas.microsoft.com/office/drawing/2014/main" id="{872EE65E-EE50-4A3E-861E-1D6C241CB8EA}"/>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E76AD1EF-E06C-4D3C-9693-26844D01C83C}"/>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Parallelogram 28">
              <a:extLst>
                <a:ext uri="{FF2B5EF4-FFF2-40B4-BE49-F238E27FC236}">
                  <a16:creationId xmlns:a16="http://schemas.microsoft.com/office/drawing/2014/main" id="{57D44C42-44C0-420A-A125-9B1A979D4F56}"/>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0" name="Parallelogram 29">
            <a:extLst>
              <a:ext uri="{FF2B5EF4-FFF2-40B4-BE49-F238E27FC236}">
                <a16:creationId xmlns:a16="http://schemas.microsoft.com/office/drawing/2014/main" id="{406089BB-36DC-4E23-B215-527A8A18FCFB}"/>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31" tIns="34274" rIns="68431" bIns="34274" numCol="1" spcCol="0" rtlCol="0" fromWordArt="0" anchor="ctr" anchorCtr="0" forceAA="0" compatLnSpc="1">
            <a:prstTxWarp prst="textNoShape">
              <a:avLst/>
            </a:prstTxWarp>
            <a:noAutofit/>
          </a:bodyP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578C43A6-50C6-704E-BADC-6D83BADE7316}"/>
              </a:ext>
            </a:extLst>
          </p:cNvPr>
          <p:cNvSpPr>
            <a:spLocks noGrp="1"/>
          </p:cNvSpPr>
          <p:nvPr>
            <p:ph type="ftr" sz="quarter" idx="10"/>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ED91439B-965F-3548-AF77-89501B24F600}"/>
              </a:ext>
            </a:extLst>
          </p:cNvPr>
          <p:cNvSpPr>
            <a:spLocks noGrp="1"/>
          </p:cNvSpPr>
          <p:nvPr>
            <p:ph type="sldNum" sz="quarter" idx="11"/>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2032"/>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5BB0367-1AFD-4191-AB6F-E9815D136F63}"/>
              </a:ext>
            </a:extLst>
          </p:cNvPr>
          <p:cNvSpPr/>
          <p:nvPr userDrawn="1"/>
        </p:nvSpPr>
        <p:spPr>
          <a:xfrm>
            <a:off x="3" y="2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E8A2C98-F26E-415A-B931-1B89CA46C1CF}"/>
              </a:ext>
            </a:extLst>
          </p:cNvPr>
          <p:cNvSpPr txBox="1"/>
          <p:nvPr userDrawn="1"/>
        </p:nvSpPr>
        <p:spPr>
          <a:xfrm>
            <a:off x="11072393" y="235739"/>
            <a:ext cx="745762" cy="538306"/>
          </a:xfrm>
          <a:prstGeom prst="rect">
            <a:avLst/>
          </a:prstGeom>
          <a:noFill/>
        </p:spPr>
        <p:txBody>
          <a:bodyPr wrap="none" lIns="121625" tIns="60810" rIns="121625" bIns="60810" rtlCol="0">
            <a:spAutoFit/>
          </a:bodyPr>
          <a:lstStyle/>
          <a:p>
            <a:pPr marL="0" marR="0" lvl="0" indent="0" algn="l" defTabSz="607887"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7" name="Group 26">
            <a:extLst>
              <a:ext uri="{FF2B5EF4-FFF2-40B4-BE49-F238E27FC236}">
                <a16:creationId xmlns:a16="http://schemas.microsoft.com/office/drawing/2014/main" id="{1B2FB48C-0C70-4DBE-B904-A134B6644DD3}"/>
              </a:ext>
            </a:extLst>
          </p:cNvPr>
          <p:cNvGrpSpPr/>
          <p:nvPr userDrawn="1"/>
        </p:nvGrpSpPr>
        <p:grpSpPr>
          <a:xfrm flipH="1">
            <a:off x="7561328" y="24"/>
            <a:ext cx="4831840" cy="3541007"/>
            <a:chOff x="-192127" y="-2"/>
            <a:chExt cx="4831840" cy="3367272"/>
          </a:xfrm>
        </p:grpSpPr>
        <p:sp>
          <p:nvSpPr>
            <p:cNvPr id="28" name="Diagonal Stripe 27">
              <a:extLst>
                <a:ext uri="{FF2B5EF4-FFF2-40B4-BE49-F238E27FC236}">
                  <a16:creationId xmlns:a16="http://schemas.microsoft.com/office/drawing/2014/main" id="{4F2E2158-1E6E-4E0D-BDAB-B20041C7361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626D62DB-3A5A-4DA1-BFA4-D9E58676E86A}"/>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5A729A7-3A5C-405C-AE06-180E7529E477}"/>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1" name="Parallelogram 30">
            <a:extLst>
              <a:ext uri="{FF2B5EF4-FFF2-40B4-BE49-F238E27FC236}">
                <a16:creationId xmlns:a16="http://schemas.microsoft.com/office/drawing/2014/main" id="{41E23981-B12A-4AC3-A030-337BBBA5E45B}"/>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31" tIns="34274" rIns="68431" bIns="34274" numCol="1" spcCol="0" rtlCol="0" fromWordArt="0" anchor="ctr" anchorCtr="0" forceAA="0" compatLnSpc="1">
            <a:prstTxWarp prst="textNoShape">
              <a:avLst/>
            </a:prstTxWarp>
            <a:noAutofit/>
          </a:bodyPr>
          <a:lstStyle/>
          <a:p>
            <a:pPr marL="0" marR="0" lvl="0" indent="0" algn="ctr" defTabSz="607887"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CB69A007-934D-7A4B-9EFA-82044EF4DC33}"/>
              </a:ext>
            </a:extLst>
          </p:cNvPr>
          <p:cNvSpPr>
            <a:spLocks noGrp="1"/>
          </p:cNvSpPr>
          <p:nvPr>
            <p:ph type="ftr" sz="quarter" idx="10"/>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5A154DC2-98C7-4D4B-A17A-AA4731217F17}"/>
              </a:ext>
            </a:extLst>
          </p:cNvPr>
          <p:cNvSpPr>
            <a:spLocks noGrp="1"/>
          </p:cNvSpPr>
          <p:nvPr>
            <p:ph type="sldNum" sz="quarter" idx="11"/>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64D604A2-C574-42DB-B0C4-99715CAA10A7}"/>
              </a:ext>
            </a:extLst>
          </p:cNvPr>
          <p:cNvSpPr>
            <a:spLocks noGrp="1"/>
          </p:cNvSpPr>
          <p:nvPr>
            <p:ph type="title"/>
          </p:nvPr>
        </p:nvSpPr>
        <p:spPr>
          <a:xfrm>
            <a:off x="518681" y="209029"/>
            <a:ext cx="8330184" cy="1147968"/>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05955373"/>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8597477"/>
      </p:ext>
    </p:extLst>
  </p:cSld>
  <p:clrMapOvr>
    <a:masterClrMapping/>
  </p:clrMapOvr>
  <p:transition spd="slow">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5BB0367-1AFD-4191-AB6F-E9815D136F63}"/>
              </a:ext>
            </a:extLst>
          </p:cNvPr>
          <p:cNvSpPr/>
          <p:nvPr userDrawn="1"/>
        </p:nvSpPr>
        <p:spPr>
          <a:xfrm>
            <a:off x="63" y="7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
        <p:nvSpPr>
          <p:cNvPr id="21" name="TextBox 20">
            <a:extLst>
              <a:ext uri="{FF2B5EF4-FFF2-40B4-BE49-F238E27FC236}">
                <a16:creationId xmlns:a16="http://schemas.microsoft.com/office/drawing/2014/main" id="{7E8A2C98-F26E-415A-B931-1B89CA46C1CF}"/>
              </a:ext>
            </a:extLst>
          </p:cNvPr>
          <p:cNvSpPr txBox="1"/>
          <p:nvPr userDrawn="1"/>
        </p:nvSpPr>
        <p:spPr>
          <a:xfrm>
            <a:off x="11072434" y="235741"/>
            <a:ext cx="666710" cy="492394"/>
          </a:xfrm>
          <a:prstGeom prst="rect">
            <a:avLst/>
          </a:prstGeom>
          <a:noFill/>
        </p:spPr>
        <p:txBody>
          <a:bodyPr wrap="none" lIns="91212" tIns="45696" rIns="91212" bIns="45696" rtlCol="0">
            <a:spAutoFit/>
          </a:bodyPr>
          <a:lstStyle/>
          <a:p>
            <a:r>
              <a:rPr lang="en-US" sz="2600" b="1" dirty="0">
                <a:solidFill>
                  <a:srgbClr val="FFFFFF"/>
                </a:solidFill>
                <a:latin typeface="Arial Black" panose="020B0A04020102020204" pitchFamily="34" charset="0"/>
              </a:rPr>
              <a:t>FR</a:t>
            </a:r>
            <a:endParaRPr lang="en-IN" sz="2600" b="1" dirty="0">
              <a:solidFill>
                <a:srgbClr val="FFFFFF"/>
              </a:solidFill>
              <a:latin typeface="Arial Black" panose="020B0A04020102020204" pitchFamily="34" charset="0"/>
            </a:endParaRPr>
          </a:p>
        </p:txBody>
      </p:sp>
      <p:grpSp>
        <p:nvGrpSpPr>
          <p:cNvPr id="27" name="Group 26">
            <a:extLst>
              <a:ext uri="{FF2B5EF4-FFF2-40B4-BE49-F238E27FC236}">
                <a16:creationId xmlns:a16="http://schemas.microsoft.com/office/drawing/2014/main" id="{1B2FB48C-0C70-4DBE-B904-A134B6644DD3}"/>
              </a:ext>
            </a:extLst>
          </p:cNvPr>
          <p:cNvGrpSpPr/>
          <p:nvPr userDrawn="1"/>
        </p:nvGrpSpPr>
        <p:grpSpPr>
          <a:xfrm flipH="1">
            <a:off x="7561389" y="78"/>
            <a:ext cx="4831840" cy="3541007"/>
            <a:chOff x="-192127" y="-2"/>
            <a:chExt cx="4831840" cy="3367272"/>
          </a:xfrm>
        </p:grpSpPr>
        <p:sp>
          <p:nvSpPr>
            <p:cNvPr id="28" name="Diagonal Stripe 27">
              <a:extLst>
                <a:ext uri="{FF2B5EF4-FFF2-40B4-BE49-F238E27FC236}">
                  <a16:creationId xmlns:a16="http://schemas.microsoft.com/office/drawing/2014/main" id="{4F2E2158-1E6E-4E0D-BDAB-B20041C7361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00" dirty="0">
                <a:solidFill>
                  <a:srgbClr val="3F3F3F"/>
                </a:solidFill>
              </a:endParaRPr>
            </a:p>
          </p:txBody>
        </p:sp>
        <p:cxnSp>
          <p:nvCxnSpPr>
            <p:cNvPr id="29" name="Straight Connector 28">
              <a:extLst>
                <a:ext uri="{FF2B5EF4-FFF2-40B4-BE49-F238E27FC236}">
                  <a16:creationId xmlns:a16="http://schemas.microsoft.com/office/drawing/2014/main" id="{626D62DB-3A5A-4DA1-BFA4-D9E58676E86A}"/>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5A729A7-3A5C-405C-AE06-180E7529E477}"/>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00" dirty="0">
                <a:solidFill>
                  <a:srgbClr val="FFFFFF"/>
                </a:solidFill>
              </a:endParaRPr>
            </a:p>
          </p:txBody>
        </p:sp>
      </p:grpSp>
      <p:sp>
        <p:nvSpPr>
          <p:cNvPr id="31" name="Parallelogram 30">
            <a:extLst>
              <a:ext uri="{FF2B5EF4-FFF2-40B4-BE49-F238E27FC236}">
                <a16:creationId xmlns:a16="http://schemas.microsoft.com/office/drawing/2014/main" id="{41E23981-B12A-4AC3-A030-337BBBA5E45B}"/>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algn="ctr"/>
            <a:endParaRPr lang="en-IN" sz="1300" dirty="0">
              <a:solidFill>
                <a:srgbClr val="FFFFFF"/>
              </a:solidFill>
            </a:endParaRPr>
          </a:p>
        </p:txBody>
      </p:sp>
      <p:sp>
        <p:nvSpPr>
          <p:cNvPr id="2" name="Footer Placeholder 1">
            <a:extLst>
              <a:ext uri="{FF2B5EF4-FFF2-40B4-BE49-F238E27FC236}">
                <a16:creationId xmlns:a16="http://schemas.microsoft.com/office/drawing/2014/main" id="{CB69A007-934D-7A4B-9EFA-82044EF4DC33}"/>
              </a:ext>
            </a:extLst>
          </p:cNvPr>
          <p:cNvSpPr>
            <a:spLocks noGrp="1"/>
          </p:cNvSpPr>
          <p:nvPr>
            <p:ph type="ftr" sz="quarter" idx="10"/>
          </p:nvPr>
        </p:nvSpPr>
        <p:spPr/>
        <p:txBody>
          <a:body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5A154DC2-98C7-4D4B-A17A-AA4731217F17}"/>
              </a:ext>
            </a:extLst>
          </p:cNvPr>
          <p:cNvSpPr>
            <a:spLocks noGrp="1"/>
          </p:cNvSpPr>
          <p:nvPr>
            <p:ph type="sldNum" sz="quarter" idx="11"/>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4" name="Title 3">
            <a:extLst>
              <a:ext uri="{FF2B5EF4-FFF2-40B4-BE49-F238E27FC236}">
                <a16:creationId xmlns:a16="http://schemas.microsoft.com/office/drawing/2014/main" id="{64D604A2-C574-42DB-B0C4-99715CAA10A7}"/>
              </a:ext>
            </a:extLst>
          </p:cNvPr>
          <p:cNvSpPr>
            <a:spLocks noGrp="1"/>
          </p:cNvSpPr>
          <p:nvPr>
            <p:ph type="title"/>
          </p:nvPr>
        </p:nvSpPr>
        <p:spPr>
          <a:xfrm>
            <a:off x="518681" y="209029"/>
            <a:ext cx="8330184" cy="1147968"/>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463913460"/>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idx="1"/>
          </p:nvPr>
        </p:nvSpPr>
        <p:spPr>
          <a:xfrm>
            <a:off x="611349" y="1600200"/>
            <a:ext cx="10969307" cy="4876800"/>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a:xfrm>
            <a:off x="611348" y="19058"/>
            <a:ext cx="3858629" cy="328613"/>
          </a:xfrm>
          <a:prstGeom prst="rect">
            <a:avLst/>
          </a:prstGeom>
        </p:spPr>
        <p:txBody>
          <a:bodyPr/>
          <a:lstStyle>
            <a:lvl1pPr>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fld id="{FEAF15EE-49F1-4F0E-9214-14769FC7BB94}" type="datetimeFigureOut">
              <a:rPr kumimoji="0" lang="en-US" sz="1900" b="0" i="0" u="none" strike="noStrike" kern="1200" cap="none" spc="0" normalizeH="0" baseline="0" noProof="0">
                <a:ln>
                  <a:noFill/>
                </a:ln>
                <a:solidFill>
                  <a:srgbClr val="3F3F3F"/>
                </a:solidFill>
                <a:effectLst/>
                <a:uLnTx/>
                <a:uFillTx/>
                <a:latin typeface="Calibri" panose="020F0502020204030204"/>
                <a:ea typeface="+mn-ea"/>
                <a:cs typeface="+mn-cs"/>
              </a:rPr>
              <a:pPr marL="0" marR="0" lvl="0" indent="0" algn="l" defTabSz="911879" rtl="0" eaLnBrk="1" fontAlgn="auto" latinLnBrk="0" hangingPunct="1">
                <a:lnSpc>
                  <a:spcPct val="100000"/>
                </a:lnSpc>
                <a:spcBef>
                  <a:spcPts val="0"/>
                </a:spcBef>
                <a:spcAft>
                  <a:spcPts val="0"/>
                </a:spcAft>
                <a:buClrTx/>
                <a:buSzTx/>
                <a:buFontTx/>
                <a:buNone/>
                <a:tabLst/>
                <a:defRPr/>
              </a:pPr>
              <a:t>10/2/2021</a:t>
            </a:fld>
            <a:endParaRPr kumimoji="0" lang="en-US" sz="19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1879" rtl="0" eaLnBrk="1" fontAlgn="auto" latinLnBrk="0" hangingPunct="1">
              <a:lnSpc>
                <a:spcPct val="100000"/>
              </a:lnSpc>
              <a:spcBef>
                <a:spcPts val="0"/>
              </a:spcBef>
              <a:spcAft>
                <a:spcPts val="0"/>
              </a:spcAft>
              <a:buClrTx/>
              <a:buSzTx/>
              <a:buFontTx/>
              <a:buNone/>
              <a:tabLst/>
              <a:defRPr/>
            </a:pPr>
            <a:fld id="{ECBC81E7-FFA5-4C40-91F2-83F56132102A}" type="slidenum">
              <a:rPr kumimoji="0" lang="en-US" altLang="de-DE" sz="900" b="0" i="0" u="none" strike="noStrike" kern="1200" cap="none" spc="0" normalizeH="0" baseline="0" noProof="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US" altLang="de-DE" sz="9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060424"/>
      </p:ext>
    </p:extLst>
  </p:cSld>
  <p:clrMapOvr>
    <a:masterClrMapping/>
  </p:clrMapOvr>
  <p:transition spd="slow">
    <p:push/>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3" y="25"/>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46"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1683401" y="860950"/>
            <a:ext cx="4428523" cy="5137091"/>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91186" tIns="45694" rIns="91186" bIns="45694" anchor="ctr">
            <a:noAutofit/>
          </a:bodyPr>
          <a:lstStyle>
            <a:lvl1pPr marL="0" indent="0" algn="ctr">
              <a:buNone/>
              <a:defRPr>
                <a:solidFill>
                  <a:schemeClr val="bg2"/>
                </a:solidFill>
              </a:defRPr>
            </a:lvl1pPr>
          </a:lstStyle>
          <a:p>
            <a:r>
              <a:rPr lang="en-US"/>
              <a:t>Click icon to add picture</a:t>
            </a:r>
            <a:endParaRPr lang="en-IN" dirty="0"/>
          </a:p>
        </p:txBody>
      </p: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3"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40" y="2006095"/>
            <a:ext cx="4853573" cy="1616252"/>
          </a:xfrm>
          <a:prstGeom prst="rect">
            <a:avLst/>
          </a:prstGeom>
        </p:spPr>
        <p:txBody>
          <a:bodyPr anchor="b">
            <a:normAutofit/>
          </a:bodyPr>
          <a:lstStyle>
            <a:lvl1pPr algn="l">
              <a:defRPr sz="24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33" y="3641150"/>
            <a:ext cx="4854339" cy="1257575"/>
          </a:xfrm>
          <a:prstGeom prst="rect">
            <a:avLst/>
          </a:prstGeom>
        </p:spPr>
        <p:txBody>
          <a:bodyPr lIns="91186" tIns="45694" rIns="91186" bIns="45694"/>
          <a:lstStyle>
            <a:lvl1pPr marL="0" indent="0" algn="l">
              <a:buNone/>
              <a:defRPr sz="1300" b="0" i="0" spc="169">
                <a:solidFill>
                  <a:schemeClr val="tx1"/>
                </a:solidFill>
                <a:latin typeface="+mn-lt"/>
                <a:cs typeface="Calibri" panose="020F0502020204030204" pitchFamily="34" charset="0"/>
              </a:defRPr>
            </a:lvl1pPr>
            <a:lvl2pPr marL="256420" indent="0" algn="ctr">
              <a:buNone/>
              <a:defRPr sz="1200"/>
            </a:lvl2pPr>
            <a:lvl3pPr marL="512842" indent="0" algn="ctr">
              <a:buNone/>
              <a:defRPr sz="1200"/>
            </a:lvl3pPr>
            <a:lvl4pPr marL="769059" indent="0" algn="ctr">
              <a:buNone/>
              <a:defRPr sz="900"/>
            </a:lvl4pPr>
            <a:lvl5pPr marL="1025548" indent="0" algn="ctr">
              <a:buNone/>
              <a:defRPr sz="900"/>
            </a:lvl5pPr>
            <a:lvl6pPr marL="1281899" indent="0" algn="ctr">
              <a:buNone/>
              <a:defRPr sz="900"/>
            </a:lvl6pPr>
            <a:lvl7pPr marL="1538270" indent="0" algn="ctr">
              <a:buNone/>
              <a:defRPr sz="900"/>
            </a:lvl7pPr>
            <a:lvl8pPr marL="1794738" indent="0" algn="ctr">
              <a:buNone/>
              <a:defRPr sz="900"/>
            </a:lvl8pPr>
            <a:lvl9pPr marL="2050959" indent="0" algn="ctr">
              <a:buNone/>
              <a:defRPr sz="9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6" y="4700141"/>
            <a:ext cx="1919791"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4467731"/>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9">
          <p15:clr>
            <a:srgbClr val="FBAE40"/>
          </p15:clr>
        </p15:guide>
        <p15:guide id="4" orient="horz" pos="4178">
          <p15:clr>
            <a:srgbClr val="FBAE40"/>
          </p15:clr>
        </p15:guide>
        <p15:guide id="5" orient="horz" pos="142">
          <p15:clr>
            <a:srgbClr val="FBAE40"/>
          </p15:clr>
        </p15:guide>
        <p15:guide id="6" pos="2457">
          <p15:clr>
            <a:srgbClr val="FBAE40"/>
          </p15:clr>
        </p15:guide>
        <p15:guide id="7" pos="439">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3" y="25"/>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08" y="3588180"/>
            <a:ext cx="3860163"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103" y="1010093"/>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4017" y="1987566"/>
            <a:ext cx="4911633" cy="1789855"/>
          </a:xfrm>
          <a:prstGeom prst="rect">
            <a:avLst/>
          </a:prstGeom>
        </p:spPr>
        <p:txBody>
          <a:bodyPr anchor="b">
            <a:normAutofit/>
          </a:bodyPr>
          <a:lstStyle>
            <a:lvl1pPr>
              <a:defRPr sz="23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4017" y="3792051"/>
            <a:ext cx="4911633" cy="910580"/>
          </a:xfrm>
          <a:prstGeom prst="rect">
            <a:avLst/>
          </a:prstGeom>
        </p:spPr>
        <p:txBody>
          <a:bodyPr lIns="91186" tIns="45694" rIns="91186" bIns="45694">
            <a:normAutofit/>
          </a:bodyPr>
          <a:lstStyle>
            <a:lvl1pPr marL="0" indent="0">
              <a:buNone/>
              <a:defRPr sz="1200" b="0" i="0" spc="169">
                <a:solidFill>
                  <a:schemeClr val="tx1"/>
                </a:solidFill>
                <a:latin typeface="+mn-lt"/>
                <a:cs typeface="Calibri" panose="020F0502020204030204" pitchFamily="34" charset="0"/>
              </a:defRPr>
            </a:lvl1pPr>
            <a:lvl2pPr marL="256420" indent="0">
              <a:buNone/>
              <a:defRPr sz="1200">
                <a:solidFill>
                  <a:schemeClr val="tx1">
                    <a:tint val="75000"/>
                  </a:schemeClr>
                </a:solidFill>
              </a:defRPr>
            </a:lvl2pPr>
            <a:lvl3pPr marL="512842" indent="0">
              <a:buNone/>
              <a:defRPr sz="1200">
                <a:solidFill>
                  <a:schemeClr val="tx1">
                    <a:tint val="75000"/>
                  </a:schemeClr>
                </a:solidFill>
              </a:defRPr>
            </a:lvl3pPr>
            <a:lvl4pPr marL="769059" indent="0">
              <a:buNone/>
              <a:defRPr sz="900">
                <a:solidFill>
                  <a:schemeClr val="tx1">
                    <a:tint val="75000"/>
                  </a:schemeClr>
                </a:solidFill>
              </a:defRPr>
            </a:lvl4pPr>
            <a:lvl5pPr marL="1025548" indent="0">
              <a:buNone/>
              <a:defRPr sz="900">
                <a:solidFill>
                  <a:schemeClr val="tx1">
                    <a:tint val="75000"/>
                  </a:schemeClr>
                </a:solidFill>
              </a:defRPr>
            </a:lvl5pPr>
            <a:lvl6pPr marL="1281899" indent="0">
              <a:buNone/>
              <a:defRPr sz="900">
                <a:solidFill>
                  <a:schemeClr val="tx1">
                    <a:tint val="75000"/>
                  </a:schemeClr>
                </a:solidFill>
              </a:defRPr>
            </a:lvl6pPr>
            <a:lvl7pPr marL="1538270" indent="0">
              <a:buNone/>
              <a:defRPr sz="900">
                <a:solidFill>
                  <a:schemeClr val="tx1">
                    <a:tint val="75000"/>
                  </a:schemeClr>
                </a:solidFill>
              </a:defRPr>
            </a:lvl7pPr>
            <a:lvl8pPr marL="1794738" indent="0">
              <a:buNone/>
              <a:defRPr sz="900">
                <a:solidFill>
                  <a:schemeClr val="tx1">
                    <a:tint val="75000"/>
                  </a:schemeClr>
                </a:solidFill>
              </a:defRPr>
            </a:lvl8pPr>
            <a:lvl9pPr marL="2050959" indent="0">
              <a:buNone/>
              <a:defRPr sz="9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03"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9"/>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71" tIns="25710" rIns="51271" bIns="25710" numCol="1" spcCol="0" rtlCol="0" fromWordArt="0" anchor="ctr" anchorCtr="0" forceAA="0" compatLnSpc="1">
            <a:prstTxWarp prst="textNoShape">
              <a:avLst/>
            </a:prstTxWarp>
            <a:noAutofit/>
          </a:bodyP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125" y="408567"/>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1683401" y="860950"/>
            <a:ext cx="4428523" cy="5137091"/>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91186" tIns="45694" rIns="91186" bIns="45694" anchor="ctr">
            <a:noAutofit/>
          </a:bodyPr>
          <a:lstStyle>
            <a:lvl1pPr marL="0" indent="0" algn="ctr">
              <a:buNone/>
              <a:defRPr>
                <a:solidFill>
                  <a:schemeClr val="bg2"/>
                </a:solidFill>
              </a:defRPr>
            </a:lvl1pPr>
          </a:lstStyle>
          <a:p>
            <a:r>
              <a:rPr lang="en-US"/>
              <a:t>Click icon to add picture</a:t>
            </a:r>
            <a:endParaRPr lang="en-IN" dirty="0"/>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6" y="5267069"/>
            <a:ext cx="1919791"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12" y="3407047"/>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88089"/>
      </p:ext>
    </p:extLst>
  </p:cSld>
  <p:clrMapOvr>
    <a:masterClrMapping/>
  </p:clrMapOvr>
  <p:transition spd="slow">
    <p:push/>
  </p:transition>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ext Layout 01">
    <p:spTree>
      <p:nvGrpSpPr>
        <p:cNvPr id="1" name=""/>
        <p:cNvGrpSpPr/>
        <p:nvPr/>
      </p:nvGrpSpPr>
      <p:grpSpPr>
        <a:xfrm>
          <a:off x="0" y="0"/>
          <a:ext cx="0" cy="0"/>
          <a:chOff x="0" y="0"/>
          <a:chExt cx="0" cy="0"/>
        </a:xfrm>
      </p:grpSpPr>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84" y="3129561"/>
            <a:ext cx="4942829" cy="2958275"/>
          </a:xfrm>
          <a:prstGeom prst="rect">
            <a:avLst/>
          </a:prstGeom>
        </p:spPr>
        <p:txBody>
          <a:bodyPr lIns="91186" tIns="45694" rIns="91186" bIns="45694">
            <a:normAutofit/>
          </a:bodyPr>
          <a:lstStyle>
            <a:lvl1pPr>
              <a:buClr>
                <a:schemeClr val="accent2"/>
              </a:buClr>
              <a:defRPr sz="1300">
                <a:solidFill>
                  <a:schemeClr val="tx1"/>
                </a:solidFill>
              </a:defRPr>
            </a:lvl1pPr>
            <a:lvl2pPr>
              <a:buClr>
                <a:schemeClr val="accent2"/>
              </a:buClr>
              <a:defRPr sz="1200">
                <a:solidFill>
                  <a:schemeClr val="tx1"/>
                </a:solidFill>
              </a:defRPr>
            </a:lvl2pPr>
            <a:lvl3pPr>
              <a:buClr>
                <a:schemeClr val="accent2"/>
              </a:buClr>
              <a:defRPr sz="1200">
                <a:solidFill>
                  <a:schemeClr val="tx1"/>
                </a:solidFill>
              </a:defRPr>
            </a:lvl3pPr>
            <a:lvl4pPr>
              <a:buClr>
                <a:schemeClr val="accent2"/>
              </a:buClr>
              <a:defRPr sz="900">
                <a:solidFill>
                  <a:schemeClr val="tx1"/>
                </a:solidFill>
              </a:defRPr>
            </a:lvl4pPr>
            <a:lvl5pPr>
              <a:buClr>
                <a:schemeClr val="accent2"/>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4" name="Right Triangle 23">
            <a:extLst>
              <a:ext uri="{FF2B5EF4-FFF2-40B4-BE49-F238E27FC236}">
                <a16:creationId xmlns:a16="http://schemas.microsoft.com/office/drawing/2014/main" id="{BD6ACE60-499D-41AB-89C4-D537D7C3D22A}"/>
              </a:ext>
            </a:extLst>
          </p:cNvPr>
          <p:cNvSpPr/>
          <p:nvPr userDrawn="1"/>
        </p:nvSpPr>
        <p:spPr>
          <a:xfrm flipH="1" flipV="1">
            <a:off x="1839701" y="-4"/>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310" y="-6"/>
            <a:ext cx="4121151" cy="1308107"/>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71" tIns="25710" rIns="51271" bIns="25710" numCol="1" spcCol="0" rtlCol="0" fromWordArt="0" anchor="ctr" anchorCtr="0" forceAA="0" compatLnSpc="1">
            <a:prstTxWarp prst="textNoShape">
              <a:avLst/>
            </a:prstTxWarp>
            <a:noAutofit/>
          </a:bodyP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6375440" y="5047083"/>
            <a:ext cx="1524576" cy="18034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521" y="2496236"/>
            <a:ext cx="7342632" cy="608896"/>
          </a:xfrm>
          <a:prstGeom prst="rect">
            <a:avLst/>
          </a:prstGeom>
        </p:spPr>
        <p:txBody>
          <a:bodyPr lIns="91186" tIns="45694" rIns="91186" bIns="45694"/>
          <a:lstStyle>
            <a:lvl1pPr marL="0" indent="0">
              <a:buNone/>
              <a:defRPr sz="1200" spc="169">
                <a:solidFill>
                  <a:schemeClr val="bg2">
                    <a:lumMod val="50000"/>
                  </a:schemeClr>
                </a:solidFill>
              </a:defRPr>
            </a:lvl1pPr>
            <a:lvl2pPr marL="256420" indent="0">
              <a:buNone/>
              <a:defRPr/>
            </a:lvl2pPr>
          </a:lstStyle>
          <a:p>
            <a:pPr lvl="0"/>
            <a:r>
              <a:rPr lang="en-US" dirty="0"/>
              <a:t>CLICK TO SUBTITLE STYLE</a:t>
            </a:r>
          </a:p>
        </p:txBody>
      </p:sp>
      <p:sp>
        <p:nvSpPr>
          <p:cNvPr id="2" name="Title 1" title="Titl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531538" y="1241123"/>
            <a:ext cx="7342623" cy="1215568"/>
          </a:xfrm>
          <a:prstGeom prst="rect">
            <a:avLst/>
          </a:prstGeom>
        </p:spPr>
        <p:txBody>
          <a:bodyPr anchor="b">
            <a:normAutofit/>
          </a:bodyPr>
          <a:lstStyle>
            <a:lvl1pPr>
              <a:defRPr sz="2700" b="1">
                <a:solidFill>
                  <a:schemeClr val="accent1"/>
                </a:solidFill>
              </a:defRPr>
            </a:lvl1pPr>
          </a:lstStyle>
          <a:p>
            <a:r>
              <a:rPr lang="en-US" dirty="0"/>
              <a:t>Click to Edit </a:t>
            </a:r>
            <a:br>
              <a:rPr lang="en-US" dirty="0"/>
            </a:br>
            <a:r>
              <a:rPr lang="en-US" dirty="0"/>
              <a:t>Master Title Style </a:t>
            </a:r>
            <a:endParaRPr lang="en-IN" dirty="0"/>
          </a:p>
        </p:txBody>
      </p:sp>
      <p:sp>
        <p:nvSpPr>
          <p:cNvPr id="15" name="Picture Placeholder 14">
            <a:extLst>
              <a:ext uri="{FF2B5EF4-FFF2-40B4-BE49-F238E27FC236}">
                <a16:creationId xmlns:a16="http://schemas.microsoft.com/office/drawing/2014/main" id="{FE1FADFB-0A3D-40F7-9B40-368DECD971E1}"/>
              </a:ext>
            </a:extLst>
          </p:cNvPr>
          <p:cNvSpPr>
            <a:spLocks noGrp="1"/>
          </p:cNvSpPr>
          <p:nvPr>
            <p:ph type="pic" sz="quarter" idx="10"/>
          </p:nvPr>
        </p:nvSpPr>
        <p:spPr>
          <a:xfrm>
            <a:off x="6604019" y="22"/>
            <a:ext cx="5587999" cy="687224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chemeClr val="bg1">
              <a:lumMod val="85000"/>
            </a:schemeClr>
          </a:solidFill>
        </p:spPr>
        <p:txBody>
          <a:bodyPr wrap="square" lIns="91186" tIns="45694" rIns="91186" bIns="45694" anchor="ctr">
            <a:noAutofit/>
          </a:bodyPr>
          <a:lstStyle>
            <a:lvl1pPr marL="0" indent="0" algn="ctr">
              <a:buNone/>
              <a:defRPr>
                <a:solidFill>
                  <a:schemeClr val="bg1"/>
                </a:solidFill>
              </a:defRPr>
            </a:lvl1pPr>
          </a:lstStyle>
          <a:p>
            <a:r>
              <a:rPr lang="en-US"/>
              <a:t>Click icon to add picture</a:t>
            </a:r>
            <a:endParaRPr lang="en-IN" dirty="0"/>
          </a:p>
        </p:txBody>
      </p:sp>
      <p:sp>
        <p:nvSpPr>
          <p:cNvPr id="4" name="Footer Placeholder 3">
            <a:extLst>
              <a:ext uri="{FF2B5EF4-FFF2-40B4-BE49-F238E27FC236}">
                <a16:creationId xmlns:a16="http://schemas.microsoft.com/office/drawing/2014/main" id="{5ADB14A5-A767-774C-85B8-68EF914689F6}"/>
              </a:ext>
            </a:extLst>
          </p:cNvPr>
          <p:cNvSpPr>
            <a:spLocks noGrp="1"/>
          </p:cNvSpPr>
          <p:nvPr>
            <p:ph type="ftr" sz="quarter" idx="14"/>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7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6" name="Slide Number Placeholder 5">
            <a:extLst>
              <a:ext uri="{FF2B5EF4-FFF2-40B4-BE49-F238E27FC236}">
                <a16:creationId xmlns:a16="http://schemas.microsoft.com/office/drawing/2014/main" id="{D4B9B51B-EAA9-4B4D-A4F6-470CD95DAA79}"/>
              </a:ext>
            </a:extLst>
          </p:cNvPr>
          <p:cNvSpPr>
            <a:spLocks noGrp="1"/>
          </p:cNvSpPr>
          <p:nvPr>
            <p:ph type="sldNum" sz="quarter" idx="15"/>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7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7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56447"/>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ext Layout 02">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805F1696-7D6B-4055-94C3-E4C179F63596}"/>
              </a:ext>
            </a:extLst>
          </p:cNvPr>
          <p:cNvSpPr/>
          <p:nvPr userDrawn="1"/>
        </p:nvSpPr>
        <p:spPr>
          <a:xfrm flipH="1" flipV="1">
            <a:off x="1839701" y="-4"/>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Picture Placeholder 17">
            <a:extLst>
              <a:ext uri="{FF2B5EF4-FFF2-40B4-BE49-F238E27FC236}">
                <a16:creationId xmlns:a16="http://schemas.microsoft.com/office/drawing/2014/main" id="{8B9EC3A9-7039-403A-9414-429521308AE7}"/>
              </a:ext>
            </a:extLst>
          </p:cNvPr>
          <p:cNvSpPr>
            <a:spLocks noGrp="1"/>
          </p:cNvSpPr>
          <p:nvPr>
            <p:ph type="pic" sz="quarter" idx="14"/>
          </p:nvPr>
        </p:nvSpPr>
        <p:spPr>
          <a:xfrm>
            <a:off x="6170180" y="1435103"/>
            <a:ext cx="6021821" cy="5422900"/>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chemeClr val="bg1">
              <a:lumMod val="85000"/>
            </a:schemeClr>
          </a:solidFill>
        </p:spPr>
        <p:txBody>
          <a:bodyPr wrap="square" lIns="91186" tIns="45694" rIns="455723" bIns="45694" anchor="ctr">
            <a:noAutofit/>
          </a:bodyPr>
          <a:lstStyle>
            <a:lvl1pPr marL="0" indent="0" algn="r">
              <a:buNone/>
              <a:defRPr>
                <a:solidFill>
                  <a:schemeClr val="tx1"/>
                </a:solidFill>
              </a:defRPr>
            </a:lvl1pPr>
          </a:lstStyle>
          <a:p>
            <a:r>
              <a:rPr lang="en-US"/>
              <a:t>Click icon to add picture</a:t>
            </a:r>
            <a:endParaRPr lang="en-IN" dirty="0"/>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84" y="3129561"/>
            <a:ext cx="4942829" cy="2958275"/>
          </a:xfrm>
          <a:prstGeom prst="rect">
            <a:avLst/>
          </a:prstGeom>
        </p:spPr>
        <p:txBody>
          <a:bodyPr lIns="91186" tIns="45694" rIns="91186" bIns="45694">
            <a:normAutofit/>
          </a:bodyPr>
          <a:lstStyle>
            <a:lvl1pPr>
              <a:buClr>
                <a:schemeClr val="accent2"/>
              </a:buClr>
              <a:defRPr sz="1300">
                <a:solidFill>
                  <a:schemeClr val="tx1"/>
                </a:solidFill>
              </a:defRPr>
            </a:lvl1pPr>
            <a:lvl2pPr>
              <a:buClr>
                <a:schemeClr val="accent2"/>
              </a:buClr>
              <a:defRPr sz="1200">
                <a:solidFill>
                  <a:schemeClr val="tx1"/>
                </a:solidFill>
              </a:defRPr>
            </a:lvl2pPr>
            <a:lvl3pPr>
              <a:buClr>
                <a:schemeClr val="accent2"/>
              </a:buClr>
              <a:defRPr sz="1200">
                <a:solidFill>
                  <a:schemeClr val="tx1"/>
                </a:solidFill>
              </a:defRPr>
            </a:lvl3pPr>
            <a:lvl4pPr>
              <a:buClr>
                <a:schemeClr val="accent2"/>
              </a:buClr>
              <a:defRPr sz="900">
                <a:solidFill>
                  <a:schemeClr val="tx1"/>
                </a:solidFill>
              </a:defRPr>
            </a:lvl4pPr>
            <a:lvl5pPr>
              <a:buClr>
                <a:schemeClr val="accent2"/>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310" y="-6"/>
            <a:ext cx="4121151" cy="1308107"/>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71" tIns="25710" rIns="51271" bIns="25710" numCol="1" spcCol="0" rtlCol="0" fromWordArt="0" anchor="ctr" anchorCtr="0" forceAA="0" compatLnSpc="1">
            <a:prstTxWarp prst="textNoShape">
              <a:avLst/>
            </a:prstTxWarp>
            <a:noAutofit/>
          </a:bodyP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10352316" y="1185459"/>
            <a:ext cx="1839685" cy="16339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96" y="2496236"/>
            <a:ext cx="7342621" cy="608896"/>
          </a:xfrm>
          <a:prstGeom prst="rect">
            <a:avLst/>
          </a:prstGeom>
        </p:spPr>
        <p:txBody>
          <a:bodyPr lIns="91186" tIns="45694" rIns="91186" bIns="45694"/>
          <a:lstStyle>
            <a:lvl1pPr marL="0" indent="0">
              <a:buNone/>
              <a:defRPr sz="1200" spc="169">
                <a:solidFill>
                  <a:schemeClr val="bg2">
                    <a:lumMod val="50000"/>
                  </a:schemeClr>
                </a:solidFill>
              </a:defRPr>
            </a:lvl1pPr>
            <a:lvl2pPr marL="256420" indent="0">
              <a:buNone/>
              <a:defRPr/>
            </a:lvl2pPr>
          </a:lstStyle>
          <a:p>
            <a:pPr lvl="0"/>
            <a:r>
              <a:rPr lang="en-US" dirty="0"/>
              <a:t>CLICK TO SUBTITLE STYLE</a:t>
            </a:r>
          </a:p>
        </p:txBody>
      </p:sp>
      <p:sp>
        <p:nvSpPr>
          <p:cNvPr id="19" name="Title 1" title="Title ">
            <a:extLst>
              <a:ext uri="{FF2B5EF4-FFF2-40B4-BE49-F238E27FC236}">
                <a16:creationId xmlns:a16="http://schemas.microsoft.com/office/drawing/2014/main" id="{2DB9D671-9FC8-4306-96B7-D9D585694B83}"/>
              </a:ext>
            </a:extLst>
          </p:cNvPr>
          <p:cNvSpPr>
            <a:spLocks noGrp="1"/>
          </p:cNvSpPr>
          <p:nvPr>
            <p:ph type="title" hasCustomPrompt="1"/>
          </p:nvPr>
        </p:nvSpPr>
        <p:spPr>
          <a:xfrm>
            <a:off x="531538" y="1241123"/>
            <a:ext cx="7342623" cy="1215568"/>
          </a:xfrm>
          <a:prstGeom prst="rect">
            <a:avLst/>
          </a:prstGeom>
        </p:spPr>
        <p:txBody>
          <a:bodyPr anchor="b">
            <a:normAutofit/>
          </a:bodyPr>
          <a:lstStyle>
            <a:lvl1pPr>
              <a:defRPr sz="2700" b="1">
                <a:solidFill>
                  <a:schemeClr val="accent1"/>
                </a:solidFill>
              </a:defRPr>
            </a:lvl1pPr>
          </a:lstStyle>
          <a:p>
            <a:r>
              <a:rPr lang="en-US" dirty="0"/>
              <a:t>Click to Edit </a:t>
            </a:r>
            <a:br>
              <a:rPr lang="en-US" dirty="0"/>
            </a:br>
            <a:r>
              <a:rPr lang="en-US" dirty="0"/>
              <a:t>Master Title Style </a:t>
            </a:r>
            <a:endParaRPr lang="en-IN" dirty="0"/>
          </a:p>
        </p:txBody>
      </p:sp>
      <p:sp>
        <p:nvSpPr>
          <p:cNvPr id="2" name="Footer Placeholder 1">
            <a:extLst>
              <a:ext uri="{FF2B5EF4-FFF2-40B4-BE49-F238E27FC236}">
                <a16:creationId xmlns:a16="http://schemas.microsoft.com/office/drawing/2014/main" id="{6E55A0B9-F639-8643-9C4D-B93B8EE21A79}"/>
              </a:ext>
            </a:extLst>
          </p:cNvPr>
          <p:cNvSpPr>
            <a:spLocks noGrp="1"/>
          </p:cNvSpPr>
          <p:nvPr>
            <p:ph type="ftr" sz="quarter" idx="15"/>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7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4" name="Slide Number Placeholder 3">
            <a:extLst>
              <a:ext uri="{FF2B5EF4-FFF2-40B4-BE49-F238E27FC236}">
                <a16:creationId xmlns:a16="http://schemas.microsoft.com/office/drawing/2014/main" id="{D0C29282-8AC7-494D-9A8E-A26C7F69948F}"/>
              </a:ext>
            </a:extLst>
          </p:cNvPr>
          <p:cNvSpPr>
            <a:spLocks noGrp="1"/>
          </p:cNvSpPr>
          <p:nvPr>
            <p:ph type="sldNum" sz="quarter" idx="16"/>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7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7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E24A5A7-66A2-7F43-9A7A-5E13F74F8C0E}"/>
              </a:ext>
            </a:extLst>
          </p:cNvPr>
          <p:cNvSpPr txBox="1"/>
          <p:nvPr userDrawn="1"/>
        </p:nvSpPr>
        <p:spPr>
          <a:xfrm>
            <a:off x="11072383" y="235741"/>
            <a:ext cx="535264" cy="384672"/>
          </a:xfrm>
          <a:prstGeom prst="rect">
            <a:avLst/>
          </a:prstGeom>
          <a:noFill/>
        </p:spPr>
        <p:txBody>
          <a:bodyPr wrap="none" lIns="91186" tIns="45694" rIns="91186" bIns="45694" rtlCol="0">
            <a:spAutoFit/>
          </a:bodyPr>
          <a:lstStyle/>
          <a:p>
            <a:pPr marL="0" marR="0" lvl="0" indent="0" algn="l" defTabSz="91158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19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1973032695"/>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3" y="42"/>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31" y="3633988"/>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24"/>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701" y="2104895"/>
            <a:ext cx="5475291" cy="781188"/>
          </a:xfrm>
          <a:prstGeom prst="rect">
            <a:avLst/>
          </a:prstGeom>
        </p:spPr>
        <p:txBody>
          <a:bodyPr lIns="91186" tIns="45694" rIns="91186" bIns="45694" anchor="b">
            <a:normAutofit/>
          </a:bodyPr>
          <a:lstStyle>
            <a:lvl1pPr marL="0" indent="0">
              <a:lnSpc>
                <a:spcPct val="100000"/>
              </a:lnSpc>
              <a:spcBef>
                <a:spcPts val="0"/>
              </a:spcBef>
              <a:buNone/>
              <a:defRPr sz="1500" b="1">
                <a:solidFill>
                  <a:schemeClr val="accent2"/>
                </a:solidFill>
              </a:defRPr>
            </a:lvl1pPr>
            <a:lvl2pPr marL="256420" indent="0">
              <a:buNone/>
              <a:defRPr sz="1200" b="1"/>
            </a:lvl2pPr>
            <a:lvl3pPr marL="512842" indent="0">
              <a:buNone/>
              <a:defRPr sz="1200" b="1"/>
            </a:lvl3pPr>
            <a:lvl4pPr marL="769059" indent="0">
              <a:buNone/>
              <a:defRPr sz="900" b="1"/>
            </a:lvl4pPr>
            <a:lvl5pPr marL="1025548" indent="0">
              <a:buNone/>
              <a:defRPr sz="900" b="1"/>
            </a:lvl5pPr>
            <a:lvl6pPr marL="1281899" indent="0">
              <a:buNone/>
              <a:defRPr sz="900" b="1"/>
            </a:lvl6pPr>
            <a:lvl7pPr marL="1538270" indent="0">
              <a:buNone/>
              <a:defRPr sz="900" b="1"/>
            </a:lvl7pPr>
            <a:lvl8pPr marL="1794738" indent="0">
              <a:buNone/>
              <a:defRPr sz="900" b="1"/>
            </a:lvl8pPr>
            <a:lvl9pPr marL="2050959" indent="0">
              <a:buNone/>
              <a:defRPr sz="900" b="1"/>
            </a:lvl9pPr>
          </a:lstStyle>
          <a:p>
            <a:pPr lvl="0"/>
            <a:r>
              <a:rPr lang="en-US"/>
              <a:t>Click to edit Master text styles</a:t>
            </a:r>
          </a:p>
        </p:txBody>
      </p:sp>
      <p:sp>
        <p:nvSpPr>
          <p:cNvPr id="18" name="Content Placeholder 3" title="Bullet Points">
            <a:extLst>
              <a:ext uri="{FF2B5EF4-FFF2-40B4-BE49-F238E27FC236}">
                <a16:creationId xmlns:a16="http://schemas.microsoft.com/office/drawing/2014/main" id="{8715E757-6584-4841-8154-C92E70E0CD6B}"/>
              </a:ext>
            </a:extLst>
          </p:cNvPr>
          <p:cNvSpPr>
            <a:spLocks noGrp="1"/>
          </p:cNvSpPr>
          <p:nvPr userDrawn="1">
            <p:ph sz="half" idx="13"/>
          </p:nvPr>
        </p:nvSpPr>
        <p:spPr>
          <a:xfrm>
            <a:off x="520701" y="2886099"/>
            <a:ext cx="5475291" cy="3232151"/>
          </a:xfrm>
          <a:prstGeom prst="rect">
            <a:avLst/>
          </a:prstGeom>
        </p:spPr>
        <p:txBody>
          <a:bodyPr lIns="91186" tIns="45694" rIns="91186" bIns="45694">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33" y="2104895"/>
            <a:ext cx="5475601" cy="781188"/>
          </a:xfrm>
          <a:prstGeom prst="rect">
            <a:avLst/>
          </a:prstGeom>
        </p:spPr>
        <p:txBody>
          <a:bodyPr lIns="91186" tIns="45694" rIns="91186" bIns="45694" anchor="b">
            <a:normAutofit/>
          </a:bodyPr>
          <a:lstStyle>
            <a:lvl1pPr marL="0" indent="0">
              <a:lnSpc>
                <a:spcPct val="100000"/>
              </a:lnSpc>
              <a:buNone/>
              <a:defRPr sz="1500" b="1">
                <a:solidFill>
                  <a:schemeClr val="accent2"/>
                </a:solidFill>
              </a:defRPr>
            </a:lvl1pPr>
            <a:lvl2pPr marL="256420" indent="0">
              <a:buNone/>
              <a:defRPr sz="1200" b="1"/>
            </a:lvl2pPr>
            <a:lvl3pPr marL="512842" indent="0">
              <a:buNone/>
              <a:defRPr sz="1200" b="1"/>
            </a:lvl3pPr>
            <a:lvl4pPr marL="769059" indent="0">
              <a:buNone/>
              <a:defRPr sz="900" b="1"/>
            </a:lvl4pPr>
            <a:lvl5pPr marL="1025548" indent="0">
              <a:buNone/>
              <a:defRPr sz="900" b="1"/>
            </a:lvl5pPr>
            <a:lvl6pPr marL="1281899" indent="0">
              <a:buNone/>
              <a:defRPr sz="900" b="1"/>
            </a:lvl6pPr>
            <a:lvl7pPr marL="1538270" indent="0">
              <a:buNone/>
              <a:defRPr sz="900" b="1"/>
            </a:lvl7pPr>
            <a:lvl8pPr marL="1794738" indent="0">
              <a:buNone/>
              <a:defRPr sz="900" b="1"/>
            </a:lvl8pPr>
            <a:lvl9pPr marL="2050959" indent="0">
              <a:buNone/>
              <a:defRPr sz="900" b="1"/>
            </a:lvl9pPr>
          </a:lstStyle>
          <a:p>
            <a:pPr lvl="0"/>
            <a:r>
              <a:rPr lang="en-US"/>
              <a:t>Click to edit Master text styles</a:t>
            </a:r>
          </a:p>
        </p:txBody>
      </p:sp>
      <p:sp>
        <p:nvSpPr>
          <p:cNvPr id="20" name="Content Placeholder 5" title="Bullet Points">
            <a:extLst>
              <a:ext uri="{FF2B5EF4-FFF2-40B4-BE49-F238E27FC236}">
                <a16:creationId xmlns:a16="http://schemas.microsoft.com/office/drawing/2014/main" id="{D957FBD7-2C3C-4DD1-954F-DF1E007BE590}"/>
              </a:ext>
            </a:extLst>
          </p:cNvPr>
          <p:cNvSpPr>
            <a:spLocks noGrp="1"/>
          </p:cNvSpPr>
          <p:nvPr userDrawn="1">
            <p:ph sz="quarter" idx="15"/>
          </p:nvPr>
        </p:nvSpPr>
        <p:spPr>
          <a:xfrm>
            <a:off x="6186733" y="2886099"/>
            <a:ext cx="5475601" cy="3232151"/>
          </a:xfrm>
          <a:prstGeom prst="rect">
            <a:avLst/>
          </a:prstGeom>
        </p:spPr>
        <p:txBody>
          <a:bodyPr lIns="91186" tIns="45694" rIns="91186" bIns="45694">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5" y="1377063"/>
            <a:ext cx="7368596" cy="608896"/>
          </a:xfrm>
          <a:prstGeom prst="rect">
            <a:avLst/>
          </a:prstGeom>
        </p:spPr>
        <p:txBody>
          <a:bodyPr lIns="91186" tIns="45694" rIns="91186" bIns="45694"/>
          <a:lstStyle>
            <a:lvl1pPr marL="0" indent="0">
              <a:buNone/>
              <a:defRPr sz="1200" spc="169">
                <a:solidFill>
                  <a:schemeClr val="bg1"/>
                </a:solidFill>
              </a:defRPr>
            </a:lvl1pPr>
            <a:lvl2pPr marL="256420" indent="0">
              <a:buNone/>
              <a:defRPr/>
            </a:lvl2pPr>
          </a:lstStyle>
          <a:p>
            <a:pPr lvl="0"/>
            <a:r>
              <a:rPr lang="en-US" dirty="0"/>
              <a:t>CLICK TO SUBTITLE STYLE</a:t>
            </a:r>
          </a:p>
        </p:txBody>
      </p:sp>
      <p:sp>
        <p:nvSpPr>
          <p:cNvPr id="25" name="TextBox 24">
            <a:extLst>
              <a:ext uri="{FF2B5EF4-FFF2-40B4-BE49-F238E27FC236}">
                <a16:creationId xmlns:a16="http://schemas.microsoft.com/office/drawing/2014/main" id="{F0BB4D3D-930C-4FF4-BB7C-2CB24208150C}"/>
              </a:ext>
            </a:extLst>
          </p:cNvPr>
          <p:cNvSpPr txBox="1"/>
          <p:nvPr userDrawn="1"/>
        </p:nvSpPr>
        <p:spPr>
          <a:xfrm>
            <a:off x="11072383" y="235741"/>
            <a:ext cx="535264" cy="384672"/>
          </a:xfrm>
          <a:prstGeom prst="rect">
            <a:avLst/>
          </a:prstGeom>
          <a:noFill/>
        </p:spPr>
        <p:txBody>
          <a:bodyPr wrap="none" lIns="91186" tIns="45694" rIns="91186" bIns="45694" rtlCol="0">
            <a:spAutoFit/>
          </a:bodyPr>
          <a:lstStyle/>
          <a:p>
            <a:pPr marL="0" marR="0" lvl="0" indent="0" algn="l" defTabSz="91158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19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71" tIns="25710" rIns="51271" bIns="25710" numCol="1" spcCol="0" rtlCol="0" fromWordArt="0" anchor="ctr" anchorCtr="0" forceAA="0" compatLnSpc="1">
            <a:prstTxWarp prst="textNoShape">
              <a:avLst/>
            </a:prstTxWarp>
            <a:noAutofit/>
          </a:bodyP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7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7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7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821" y="209185"/>
            <a:ext cx="8333223" cy="1147969"/>
          </a:xfrm>
          <a:prstGeom prst="rect">
            <a:avLst/>
          </a:prstGeom>
        </p:spPr>
        <p:txBody>
          <a:bodyPr bIns="0" anchor="b">
            <a:normAutofit/>
          </a:bodyPr>
          <a:lstStyle>
            <a:lvl1pPr>
              <a:defRPr sz="2700" b="1">
                <a:solidFill>
                  <a:schemeClr val="bg1"/>
                </a:solidFill>
              </a:defRPr>
            </a:lvl1pPr>
          </a:lstStyle>
          <a:p>
            <a:r>
              <a:rPr lang="en-US" dirty="0"/>
              <a:t>Click to Edit Master Title Style </a:t>
            </a:r>
            <a:endParaRPr lang="en-IN" dirty="0"/>
          </a:p>
        </p:txBody>
      </p:sp>
    </p:spTree>
    <p:extLst>
      <p:ext uri="{BB962C8B-B14F-4D97-AF65-F5344CB8AC3E}">
        <p14:creationId xmlns:p14="http://schemas.microsoft.com/office/powerpoint/2010/main" val="465281891"/>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FB39FF5-7AF5-4963-9346-2640496A3302}"/>
              </a:ext>
            </a:extLst>
          </p:cNvPr>
          <p:cNvSpPr/>
          <p:nvPr userDrawn="1"/>
        </p:nvSpPr>
        <p:spPr>
          <a:xfrm>
            <a:off x="3" y="42"/>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4F49194-9068-41AA-B460-962319BF96A4}"/>
              </a:ext>
            </a:extLst>
          </p:cNvPr>
          <p:cNvSpPr txBox="1"/>
          <p:nvPr userDrawn="1"/>
        </p:nvSpPr>
        <p:spPr>
          <a:xfrm>
            <a:off x="11072383" y="235741"/>
            <a:ext cx="535264" cy="384672"/>
          </a:xfrm>
          <a:prstGeom prst="rect">
            <a:avLst/>
          </a:prstGeom>
          <a:noFill/>
        </p:spPr>
        <p:txBody>
          <a:bodyPr wrap="none" lIns="91186" tIns="45694" rIns="91186" bIns="45694" rtlCol="0">
            <a:spAutoFit/>
          </a:bodyPr>
          <a:lstStyle/>
          <a:p>
            <a:pPr marL="0" marR="0" lvl="0" indent="0" algn="l" defTabSz="91158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19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8" name="Group 27">
            <a:extLst>
              <a:ext uri="{FF2B5EF4-FFF2-40B4-BE49-F238E27FC236}">
                <a16:creationId xmlns:a16="http://schemas.microsoft.com/office/drawing/2014/main" id="{5806E656-313A-47B1-B381-D004200F7A01}"/>
              </a:ext>
            </a:extLst>
          </p:cNvPr>
          <p:cNvGrpSpPr/>
          <p:nvPr userDrawn="1"/>
        </p:nvGrpSpPr>
        <p:grpSpPr>
          <a:xfrm flipH="1">
            <a:off x="7561328" y="24"/>
            <a:ext cx="4831840" cy="3541007"/>
            <a:chOff x="-192127" y="-2"/>
            <a:chExt cx="4831840" cy="3367272"/>
          </a:xfrm>
        </p:grpSpPr>
        <p:sp>
          <p:nvSpPr>
            <p:cNvPr id="29" name="Diagonal Stripe 28">
              <a:extLst>
                <a:ext uri="{FF2B5EF4-FFF2-40B4-BE49-F238E27FC236}">
                  <a16:creationId xmlns:a16="http://schemas.microsoft.com/office/drawing/2014/main" id="{65F8E2DA-4BB4-4421-9172-A11AF38DFEF4}"/>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elogram 30">
              <a:extLst>
                <a:ext uri="{FF2B5EF4-FFF2-40B4-BE49-F238E27FC236}">
                  <a16:creationId xmlns:a16="http://schemas.microsoft.com/office/drawing/2014/main"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3" name="Parallelogram 32">
            <a:extLst>
              <a:ext uri="{FF2B5EF4-FFF2-40B4-BE49-F238E27FC236}">
                <a16:creationId xmlns:a16="http://schemas.microsoft.com/office/drawing/2014/main" id="{F088C182-BF10-45B2-B159-7702E00D31D4}"/>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71" tIns="25710" rIns="51271" bIns="25710" numCol="1" spcCol="0" rtlCol="0" fromWordArt="0" anchor="ctr" anchorCtr="0" forceAA="0" compatLnSpc="1">
            <a:prstTxWarp prst="textNoShape">
              <a:avLst/>
            </a:prstTxWarp>
            <a:noAutofit/>
          </a:bodyP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520495" y="1377063"/>
            <a:ext cx="7368596" cy="608896"/>
          </a:xfrm>
          <a:prstGeom prst="rect">
            <a:avLst/>
          </a:prstGeom>
        </p:spPr>
        <p:txBody>
          <a:bodyPr lIns="91186" tIns="45694" rIns="91186" bIns="45694"/>
          <a:lstStyle>
            <a:lvl1pPr marL="0" indent="0">
              <a:buNone/>
              <a:defRPr sz="1200" spc="169">
                <a:solidFill>
                  <a:schemeClr val="bg1"/>
                </a:solidFill>
              </a:defRPr>
            </a:lvl1pPr>
            <a:lvl2pPr marL="256420"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D6990C03-1647-2044-B335-6F5F19E4E5FC}"/>
              </a:ext>
            </a:extLst>
          </p:cNvPr>
          <p:cNvSpPr>
            <a:spLocks noGrp="1"/>
          </p:cNvSpPr>
          <p:nvPr>
            <p:ph type="ftr" sz="quarter" idx="17"/>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7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7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7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17" name="Title 1" title="Title ">
            <a:extLst>
              <a:ext uri="{FF2B5EF4-FFF2-40B4-BE49-F238E27FC236}">
                <a16:creationId xmlns:a16="http://schemas.microsoft.com/office/drawing/2014/main" id="{BDEC780E-6412-1344-A62E-6B84E9CCB678}"/>
              </a:ext>
            </a:extLst>
          </p:cNvPr>
          <p:cNvSpPr>
            <a:spLocks noGrp="1"/>
          </p:cNvSpPr>
          <p:nvPr>
            <p:ph type="title" hasCustomPrompt="1"/>
          </p:nvPr>
        </p:nvSpPr>
        <p:spPr>
          <a:xfrm>
            <a:off x="518821" y="209185"/>
            <a:ext cx="8333223" cy="1147969"/>
          </a:xfrm>
          <a:prstGeom prst="rect">
            <a:avLst/>
          </a:prstGeom>
        </p:spPr>
        <p:txBody>
          <a:bodyPr bIns="0" anchor="b">
            <a:normAutofit/>
          </a:bodyPr>
          <a:lstStyle>
            <a:lvl1pPr>
              <a:defRPr sz="2700" b="1">
                <a:solidFill>
                  <a:schemeClr val="bg1"/>
                </a:solidFill>
              </a:defRPr>
            </a:lvl1pPr>
          </a:lstStyle>
          <a:p>
            <a:r>
              <a:rPr lang="en-US" dirty="0"/>
              <a:t>Click to Edit Master Title Style </a:t>
            </a:r>
            <a:endParaRPr lang="en-IN" dirty="0"/>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531833" y="2005763"/>
            <a:ext cx="5225763" cy="4083888"/>
          </a:xfrm>
          <a:prstGeom prst="rect">
            <a:avLst/>
          </a:prstGeom>
        </p:spPr>
        <p:txBody>
          <a:bodyPr lIns="91186" tIns="45694" rIns="91186" bIns="45694"/>
          <a:lstStyle>
            <a:lvl1pPr marL="0" indent="0">
              <a:buNone/>
              <a:defRPr sz="1300">
                <a:solidFill>
                  <a:schemeClr val="bg1"/>
                </a:solidFill>
              </a:defRPr>
            </a:lvl1pPr>
            <a:lvl2pPr marL="256420" indent="0">
              <a:buNone/>
              <a:defRPr sz="1300">
                <a:solidFill>
                  <a:schemeClr val="bg1"/>
                </a:solidFill>
              </a:defRPr>
            </a:lvl2pPr>
            <a:lvl3pPr marL="512842" indent="0">
              <a:buNone/>
              <a:defRPr sz="1300">
                <a:solidFill>
                  <a:schemeClr val="bg1"/>
                </a:solidFill>
              </a:defRPr>
            </a:lvl3pPr>
            <a:lvl4pPr marL="769059" indent="0">
              <a:buNone/>
              <a:defRPr sz="1300">
                <a:solidFill>
                  <a:schemeClr val="bg1"/>
                </a:solidFill>
              </a:defRPr>
            </a:lvl4pPr>
            <a:lvl5pPr marL="1025548" indent="0">
              <a:buNone/>
              <a:defRPr sz="1300">
                <a:solidFill>
                  <a:schemeClr val="bg1"/>
                </a:solidFill>
              </a:defRPr>
            </a:lvl5pPr>
          </a:lstStyle>
          <a:p>
            <a:pPr lvl="0"/>
            <a:r>
              <a:rPr lang="en-US" dirty="0"/>
              <a:t>Text here</a:t>
            </a:r>
          </a:p>
        </p:txBody>
      </p:sp>
      <p:sp>
        <p:nvSpPr>
          <p:cNvPr id="20" name="Chart Placeholder 2" title="Chart">
            <a:extLst>
              <a:ext uri="{FF2B5EF4-FFF2-40B4-BE49-F238E27FC236}">
                <a16:creationId xmlns:a16="http://schemas.microsoft.com/office/drawing/2014/main" id="{0EF0FD2A-B62A-4931-846D-2602DED26606}"/>
              </a:ext>
            </a:extLst>
          </p:cNvPr>
          <p:cNvSpPr>
            <a:spLocks noGrp="1"/>
          </p:cNvSpPr>
          <p:nvPr>
            <p:ph type="chart" sz="quarter" idx="10"/>
          </p:nvPr>
        </p:nvSpPr>
        <p:spPr>
          <a:xfrm>
            <a:off x="5796134" y="2005816"/>
            <a:ext cx="5719399" cy="4084471"/>
          </a:xfrm>
          <a:prstGeom prst="rect">
            <a:avLst/>
          </a:prstGeom>
        </p:spPr>
        <p:txBody>
          <a:bodyPr vert="horz" lIns="91164" tIns="45686" rIns="91164" bIns="45686">
            <a:noAutofit/>
          </a:bodyPr>
          <a:lstStyle>
            <a:lvl1pPr marL="0" indent="0" algn="ctr">
              <a:buNone/>
              <a:defRPr sz="1200" b="0" i="0">
                <a:solidFill>
                  <a:schemeClr val="bg1"/>
                </a:solidFill>
                <a:latin typeface="+mn-lt"/>
                <a:cs typeface="CiscoSans ExtraLight"/>
              </a:defRPr>
            </a:lvl1pPr>
          </a:lstStyle>
          <a:p>
            <a:pPr lvl="0"/>
            <a:r>
              <a:rPr lang="en-US" noProof="0"/>
              <a:t>Click icon to add chart</a:t>
            </a:r>
            <a:endParaRPr lang="en-US" noProof="0" dirty="0"/>
          </a:p>
        </p:txBody>
      </p:sp>
    </p:spTree>
    <p:extLst>
      <p:ext uri="{BB962C8B-B14F-4D97-AF65-F5344CB8AC3E}">
        <p14:creationId xmlns:p14="http://schemas.microsoft.com/office/powerpoint/2010/main" val="680772370"/>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9">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3" y="42"/>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B84020D1-D35E-497E-97F1-84A6EA9D048E}"/>
              </a:ext>
            </a:extLst>
          </p:cNvPr>
          <p:cNvSpPr txBox="1"/>
          <p:nvPr userDrawn="1"/>
        </p:nvSpPr>
        <p:spPr>
          <a:xfrm>
            <a:off x="11072383" y="235741"/>
            <a:ext cx="535264" cy="384672"/>
          </a:xfrm>
          <a:prstGeom prst="rect">
            <a:avLst/>
          </a:prstGeom>
          <a:noFill/>
        </p:spPr>
        <p:txBody>
          <a:bodyPr wrap="none" lIns="91186" tIns="45694" rIns="91186" bIns="45694" rtlCol="0">
            <a:spAutoFit/>
          </a:bodyPr>
          <a:lstStyle/>
          <a:p>
            <a:pPr marL="0" marR="0" lvl="0" indent="0" algn="l" defTabSz="91158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19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8" y="24"/>
            <a:ext cx="4831840" cy="3541007"/>
            <a:chOff x="-192127" y="-2"/>
            <a:chExt cx="4831840"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Parallelogram 32">
              <a:extLst>
                <a:ext uri="{FF2B5EF4-FFF2-40B4-BE49-F238E27FC236}">
                  <a16:creationId xmlns:a16="http://schemas.microsoft.com/office/drawing/2014/main" id="{849B962F-68BC-4B89-B4D8-D862517534DF}"/>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71" tIns="25710" rIns="51271" bIns="25710" numCol="1" spcCol="0" rtlCol="0" fromWordArt="0" anchor="ctr" anchorCtr="0" forceAA="0" compatLnSpc="1">
            <a:prstTxWarp prst="textNoShape">
              <a:avLst/>
            </a:prstTxWarp>
            <a:noAutofit/>
          </a:bodyP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7" name="Text Placeholder 4" title="Subtitle">
            <a:extLst>
              <a:ext uri="{FF2B5EF4-FFF2-40B4-BE49-F238E27FC236}">
                <a16:creationId xmlns:a16="http://schemas.microsoft.com/office/drawing/2014/main" id="{FE79FAE9-2A8C-46BA-8738-44CBCF7294A9}"/>
              </a:ext>
            </a:extLst>
          </p:cNvPr>
          <p:cNvSpPr>
            <a:spLocks noGrp="1"/>
          </p:cNvSpPr>
          <p:nvPr>
            <p:ph type="body" sz="quarter" idx="16" hasCustomPrompt="1"/>
          </p:nvPr>
        </p:nvSpPr>
        <p:spPr>
          <a:xfrm>
            <a:off x="520495" y="1377063"/>
            <a:ext cx="7368596" cy="608896"/>
          </a:xfrm>
          <a:prstGeom prst="rect">
            <a:avLst/>
          </a:prstGeom>
        </p:spPr>
        <p:txBody>
          <a:bodyPr lIns="91186" tIns="45694" rIns="91186" bIns="45694"/>
          <a:lstStyle>
            <a:lvl1pPr marL="0" indent="0">
              <a:buNone/>
              <a:defRPr sz="1200" spc="169">
                <a:solidFill>
                  <a:schemeClr val="bg1"/>
                </a:solidFill>
              </a:defRPr>
            </a:lvl1pPr>
            <a:lvl2pPr marL="256420"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p:cNvSpPr>
          <p:nvPr>
            <p:ph type="ftr" sz="quarter" idx="17"/>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7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7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7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821" y="209185"/>
            <a:ext cx="8333223" cy="1147969"/>
          </a:xfrm>
          <a:prstGeom prst="rect">
            <a:avLst/>
          </a:prstGeom>
        </p:spPr>
        <p:txBody>
          <a:bodyPr bIns="0" anchor="b">
            <a:normAutofit/>
          </a:bodyPr>
          <a:lstStyle>
            <a:lvl1pPr>
              <a:defRPr sz="2700" b="1">
                <a:solidFill>
                  <a:schemeClr val="bg1"/>
                </a:solidFill>
              </a:defRPr>
            </a:lvl1pPr>
          </a:lstStyle>
          <a:p>
            <a:r>
              <a:rPr lang="en-US" dirty="0"/>
              <a:t>Click to Edit Master Title Style </a:t>
            </a:r>
            <a:endParaRPr lang="en-IN" dirty="0"/>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31522" y="2664807"/>
            <a:ext cx="10993375" cy="3433180"/>
          </a:xfrm>
          <a:prstGeom prst="rect">
            <a:avLst/>
          </a:prstGeom>
        </p:spPr>
        <p:txBody>
          <a:bodyPr lIns="91164" tIns="45686" rIns="91164" bIns="45686">
            <a:noAutofit/>
          </a:bodyPr>
          <a:lstStyle>
            <a:lvl1pPr marL="0" indent="0" algn="ctr">
              <a:buNone/>
              <a:defRPr sz="1200" baseline="0">
                <a:solidFill>
                  <a:schemeClr val="bg1"/>
                </a:solidFill>
                <a:latin typeface="+mn-lt"/>
              </a:defRPr>
            </a:lvl1pPr>
          </a:lstStyle>
          <a:p>
            <a:pPr lvl="0"/>
            <a:r>
              <a:rPr lang="en-US" noProof="0"/>
              <a:t>Click icon to add table</a:t>
            </a:r>
            <a:endParaRPr lang="en-GB" noProof="0" dirty="0"/>
          </a:p>
        </p:txBody>
      </p:sp>
    </p:spTree>
    <p:extLst>
      <p:ext uri="{BB962C8B-B14F-4D97-AF65-F5344CB8AC3E}">
        <p14:creationId xmlns:p14="http://schemas.microsoft.com/office/powerpoint/2010/main" val="1731757283"/>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9">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p:nvPr userDrawn="1"/>
        </p:nvSpPr>
        <p:spPr>
          <a:xfrm>
            <a:off x="3"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Right Triangle 3">
            <a:extLst>
              <a:ext uri="{FF2B5EF4-FFF2-40B4-BE49-F238E27FC236}">
                <a16:creationId xmlns:a16="http://schemas.microsoft.com/office/drawing/2014/main" id="{79ED029D-F488-47E5-B064-0E35B31D23A5}"/>
              </a:ext>
            </a:extLst>
          </p:cNvPr>
          <p:cNvSpPr/>
          <p:nvPr userDrawn="1"/>
        </p:nvSpPr>
        <p:spPr>
          <a:xfrm flipV="1">
            <a:off x="3" y="13"/>
            <a:ext cx="11747500" cy="62992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Picture Placeholder 31" title="Image">
            <a:extLst>
              <a:ext uri="{FF2B5EF4-FFF2-40B4-BE49-F238E27FC236}">
                <a16:creationId xmlns:a16="http://schemas.microsoft.com/office/drawing/2014/main" id="{D683190A-95C6-428D-AEE4-FC8350C3246D}"/>
              </a:ext>
            </a:extLst>
          </p:cNvPr>
          <p:cNvSpPr>
            <a:spLocks noGrp="1"/>
          </p:cNvSpPr>
          <p:nvPr>
            <p:ph type="pic" sz="quarter" idx="13" hasCustomPrompt="1"/>
          </p:nvPr>
        </p:nvSpPr>
        <p:spPr>
          <a:xfrm>
            <a:off x="359280" y="326577"/>
            <a:ext cx="11473543" cy="6204859"/>
          </a:xfrm>
          <a:prstGeom prst="rect">
            <a:avLst/>
          </a:prstGeom>
          <a:solidFill>
            <a:schemeClr val="bg1">
              <a:lumMod val="85000"/>
            </a:schemeClr>
          </a:solidFill>
        </p:spPr>
        <p:txBody>
          <a:bodyPr lIns="0" tIns="0" rIns="91186" bIns="45694" anchor="ctr"/>
          <a:lstStyle>
            <a:lvl1pPr marL="0" indent="0" algn="ctr">
              <a:buNone/>
              <a:defRPr sz="700" i="1">
                <a:latin typeface="Times New Roman" panose="02020603050405020304" pitchFamily="18" charset="0"/>
                <a:cs typeface="Times New Roman" panose="02020603050405020304" pitchFamily="18" charset="0"/>
              </a:defRPr>
            </a:lvl1pPr>
          </a:lstStyle>
          <a:p>
            <a:r>
              <a:rPr lang="en-ZA" dirty="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4" y="5344891"/>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p:cNvSpPr>
          <p:nvPr>
            <p:ph type="title" hasCustomPrompt="1"/>
          </p:nvPr>
        </p:nvSpPr>
        <p:spPr>
          <a:xfrm>
            <a:off x="359378" y="558827"/>
            <a:ext cx="8333223" cy="939799"/>
          </a:xfrm>
          <a:prstGeom prst="rect">
            <a:avLst/>
          </a:prstGeom>
          <a:solidFill>
            <a:schemeClr val="bg1">
              <a:alpha val="90000"/>
            </a:schemeClr>
          </a:solidFill>
        </p:spPr>
        <p:txBody>
          <a:bodyPr lIns="287027" anchor="ctr">
            <a:normAutofit/>
          </a:bodyPr>
          <a:lstStyle>
            <a:lvl1pPr>
              <a:defRPr sz="2100" b="1">
                <a:solidFill>
                  <a:schemeClr val="tx1"/>
                </a:solidFill>
              </a:defRPr>
            </a:lvl1pPr>
          </a:lstStyle>
          <a:p>
            <a:r>
              <a:rPr lang="en-US" dirty="0"/>
              <a:t>Add Caption Here</a:t>
            </a:r>
            <a:endParaRPr lang="en-IN" dirty="0"/>
          </a:p>
        </p:txBody>
      </p:sp>
    </p:spTree>
    <p:extLst>
      <p:ext uri="{BB962C8B-B14F-4D97-AF65-F5344CB8AC3E}">
        <p14:creationId xmlns:p14="http://schemas.microsoft.com/office/powerpoint/2010/main" val="2681852363"/>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0A6720D-B182-4290-BD91-1D1E4D930603}"/>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Text Placeholder 3">
            <a:extLst>
              <a:ext uri="{FF2B5EF4-FFF2-40B4-BE49-F238E27FC236}">
                <a16:creationId xmlns:a16="http://schemas.microsoft.com/office/drawing/2014/main" id="{A488AB73-8058-4FB5-9619-FCECCA9F3941}"/>
              </a:ext>
            </a:extLst>
          </p:cNvPr>
          <p:cNvSpPr>
            <a:spLocks noGrp="1"/>
          </p:cNvSpPr>
          <p:nvPr>
            <p:ph type="body" sz="quarter" idx="15" hasCustomPrompt="1"/>
          </p:nvPr>
        </p:nvSpPr>
        <p:spPr>
          <a:xfrm>
            <a:off x="6823087" y="3461164"/>
            <a:ext cx="3445783" cy="288000"/>
          </a:xfrm>
          <a:prstGeom prst="rect">
            <a:avLst/>
          </a:prstGeom>
        </p:spPr>
        <p:txBody>
          <a:bodyPr lIns="91186" tIns="45694" rIns="91186" bIns="45694"/>
          <a:lstStyle>
            <a:lvl1pPr marL="0" indent="0">
              <a:buNone/>
              <a:defRPr sz="1200">
                <a:latin typeface="+mn-lt"/>
                <a:cs typeface="Calibri Light" panose="020F0302020204030204" pitchFamily="34" charset="0"/>
              </a:defRPr>
            </a:lvl1pPr>
          </a:lstStyle>
          <a:p>
            <a:r>
              <a:rPr lang="en-ZA" dirty="0"/>
              <a:t>Name</a:t>
            </a:r>
          </a:p>
        </p:txBody>
      </p:sp>
      <p:sp>
        <p:nvSpPr>
          <p:cNvPr id="10" name="Text Placeholder 4">
            <a:extLst>
              <a:ext uri="{FF2B5EF4-FFF2-40B4-BE49-F238E27FC236}">
                <a16:creationId xmlns:a16="http://schemas.microsoft.com/office/drawing/2014/main" id="{359BE165-3EB5-4C11-8B53-6E98C0BC2E65}"/>
              </a:ext>
            </a:extLst>
          </p:cNvPr>
          <p:cNvSpPr>
            <a:spLocks noGrp="1"/>
          </p:cNvSpPr>
          <p:nvPr>
            <p:ph type="body" sz="quarter" idx="16" hasCustomPrompt="1"/>
          </p:nvPr>
        </p:nvSpPr>
        <p:spPr>
          <a:xfrm>
            <a:off x="6823087" y="3839455"/>
            <a:ext cx="3445783" cy="288000"/>
          </a:xfrm>
          <a:prstGeom prst="rect">
            <a:avLst/>
          </a:prstGeom>
        </p:spPr>
        <p:txBody>
          <a:bodyPr lIns="91186" tIns="45694" rIns="91186" bIns="45694"/>
          <a:lstStyle>
            <a:lvl1pPr marL="0" indent="0">
              <a:buNone/>
              <a:defRPr sz="1200">
                <a:latin typeface="+mn-lt"/>
                <a:cs typeface="Calibri Light" panose="020F0302020204030204" pitchFamily="34" charset="0"/>
              </a:defRPr>
            </a:lvl1pPr>
          </a:lstStyle>
          <a:p>
            <a:r>
              <a:rPr lang="en-ZA" dirty="0"/>
              <a:t>Phone Number</a:t>
            </a:r>
          </a:p>
        </p:txBody>
      </p:sp>
      <p:sp>
        <p:nvSpPr>
          <p:cNvPr id="11" name="Text Placeholder 5">
            <a:extLst>
              <a:ext uri="{FF2B5EF4-FFF2-40B4-BE49-F238E27FC236}">
                <a16:creationId xmlns:a16="http://schemas.microsoft.com/office/drawing/2014/main" id="{79D05293-35AD-495F-A7AE-942398090B15}"/>
              </a:ext>
            </a:extLst>
          </p:cNvPr>
          <p:cNvSpPr>
            <a:spLocks noGrp="1"/>
          </p:cNvSpPr>
          <p:nvPr>
            <p:ph type="body" sz="quarter" idx="17" hasCustomPrompt="1"/>
          </p:nvPr>
        </p:nvSpPr>
        <p:spPr>
          <a:xfrm>
            <a:off x="6823087" y="4216793"/>
            <a:ext cx="3445783" cy="289072"/>
          </a:xfrm>
          <a:prstGeom prst="rect">
            <a:avLst/>
          </a:prstGeom>
        </p:spPr>
        <p:txBody>
          <a:bodyPr lIns="91186" tIns="45694" rIns="91186" bIns="45694"/>
          <a:lstStyle>
            <a:lvl1pPr marL="0" indent="0">
              <a:buNone/>
              <a:defRPr sz="1200">
                <a:latin typeface="+mn-lt"/>
                <a:cs typeface="Calibri Light" panose="020F0302020204030204" pitchFamily="34" charset="0"/>
              </a:defRPr>
            </a:lvl1pPr>
          </a:lstStyle>
          <a:p>
            <a:r>
              <a:rPr lang="en-ZA" dirty="0"/>
              <a:t>Email </a:t>
            </a:r>
          </a:p>
        </p:txBody>
      </p:sp>
      <p:sp>
        <p:nvSpPr>
          <p:cNvPr id="13" name="Text Placeholder 21">
            <a:extLst>
              <a:ext uri="{FF2B5EF4-FFF2-40B4-BE49-F238E27FC236}">
                <a16:creationId xmlns:a16="http://schemas.microsoft.com/office/drawing/2014/main" id="{997A03F2-8D8A-4425-9F56-66DB33CE11A1}"/>
              </a:ext>
            </a:extLst>
          </p:cNvPr>
          <p:cNvSpPr>
            <a:spLocks noGrp="1"/>
          </p:cNvSpPr>
          <p:nvPr>
            <p:ph type="body" sz="quarter" idx="18" hasCustomPrompt="1"/>
          </p:nvPr>
        </p:nvSpPr>
        <p:spPr>
          <a:xfrm>
            <a:off x="6823087" y="4594957"/>
            <a:ext cx="3445783" cy="288000"/>
          </a:xfrm>
          <a:prstGeom prst="rect">
            <a:avLst/>
          </a:prstGeom>
        </p:spPr>
        <p:txBody>
          <a:bodyPr lIns="91186" tIns="45694" rIns="91186" bIns="45694"/>
          <a:lstStyle>
            <a:lvl1pPr marL="0" indent="0">
              <a:buNone/>
              <a:defRPr sz="1200">
                <a:latin typeface="+mn-lt"/>
                <a:cs typeface="Calibri Light" panose="020F0302020204030204" pitchFamily="34" charset="0"/>
              </a:defRPr>
            </a:lvl1pPr>
          </a:lstStyle>
          <a:p>
            <a:r>
              <a:rPr lang="en-ZA" dirty="0"/>
              <a:t>Company Website</a:t>
            </a:r>
          </a:p>
        </p:txBody>
      </p:sp>
      <p:sp>
        <p:nvSpPr>
          <p:cNvPr id="14" name="Shape 4157">
            <a:extLst>
              <a:ext uri="{FF2B5EF4-FFF2-40B4-BE49-F238E27FC236}">
                <a16:creationId xmlns:a16="http://schemas.microsoft.com/office/drawing/2014/main" id="{A30A8F28-98F4-425F-A750-78192A157DF4}"/>
              </a:ext>
            </a:extLst>
          </p:cNvPr>
          <p:cNvSpPr/>
          <p:nvPr userDrawn="1"/>
        </p:nvSpPr>
        <p:spPr>
          <a:xfrm>
            <a:off x="6458945" y="3505260"/>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21429" tIns="21429" rIns="21429" bIns="21429" anchor="ctr"/>
          <a:lstStyle/>
          <a:p>
            <a:pPr marL="0" marR="0" lvl="0" indent="0" algn="ctr" defTabSz="256420"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17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15" name="Shape 4186">
            <a:extLst>
              <a:ext uri="{FF2B5EF4-FFF2-40B4-BE49-F238E27FC236}">
                <a16:creationId xmlns:a16="http://schemas.microsoft.com/office/drawing/2014/main" id="{2F84D399-8148-4E86-A1E4-BE7D1D81383A}"/>
              </a:ext>
            </a:extLst>
          </p:cNvPr>
          <p:cNvSpPr/>
          <p:nvPr userDrawn="1"/>
        </p:nvSpPr>
        <p:spPr>
          <a:xfrm>
            <a:off x="6507629" y="3898016"/>
            <a:ext cx="161507" cy="2960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w="12700">
            <a:miter lim="400000"/>
          </a:ln>
        </p:spPr>
        <p:txBody>
          <a:bodyPr lIns="21429" tIns="21429" rIns="21429" bIns="21429" anchor="ctr"/>
          <a:lstStyle/>
          <a:p>
            <a:pPr marL="0" marR="0" lvl="0" indent="0" algn="ctr" defTabSz="256420"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17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19" name="Shape 4379">
            <a:extLst>
              <a:ext uri="{FF2B5EF4-FFF2-40B4-BE49-F238E27FC236}">
                <a16:creationId xmlns:a16="http://schemas.microsoft.com/office/drawing/2014/main" id="{E4408FF8-E342-42F8-BBE9-1220822B5E99}"/>
              </a:ext>
            </a:extLst>
          </p:cNvPr>
          <p:cNvSpPr/>
          <p:nvPr userDrawn="1"/>
        </p:nvSpPr>
        <p:spPr>
          <a:xfrm>
            <a:off x="6458945" y="4328089"/>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21429" tIns="21429" rIns="21429" bIns="21429" anchor="ctr"/>
          <a:lstStyle/>
          <a:p>
            <a:pPr marL="0" marR="0" lvl="0" indent="0" algn="ctr" defTabSz="256420"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17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20" name="Shape 4487">
            <a:extLst>
              <a:ext uri="{FF2B5EF4-FFF2-40B4-BE49-F238E27FC236}">
                <a16:creationId xmlns:a16="http://schemas.microsoft.com/office/drawing/2014/main" id="{11D27456-C005-4109-9E74-0B692200A0B3}"/>
              </a:ext>
            </a:extLst>
          </p:cNvPr>
          <p:cNvSpPr/>
          <p:nvPr userDrawn="1"/>
        </p:nvSpPr>
        <p:spPr>
          <a:xfrm>
            <a:off x="6471874" y="4650203"/>
            <a:ext cx="233319" cy="233320"/>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21429" tIns="21429" rIns="21429" bIns="21429" anchor="ctr"/>
          <a:lstStyle/>
          <a:p>
            <a:pPr marL="0" marR="0" lvl="0" indent="0" algn="ctr" defTabSz="256420"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17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21" name="Right Triangle 20">
            <a:extLst>
              <a:ext uri="{FF2B5EF4-FFF2-40B4-BE49-F238E27FC236}">
                <a16:creationId xmlns:a16="http://schemas.microsoft.com/office/drawing/2014/main" id="{FDDD2B84-3CB9-4567-8C91-C538E8A1C89F}"/>
              </a:ext>
            </a:extLst>
          </p:cNvPr>
          <p:cNvSpPr/>
          <p:nvPr userDrawn="1"/>
        </p:nvSpPr>
        <p:spPr>
          <a:xfrm flipV="1">
            <a:off x="3" y="25"/>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34EF3020-1476-41B1-9FE7-B476A25C53D3}"/>
              </a:ext>
            </a:extLst>
          </p:cNvPr>
          <p:cNvCxnSpPr>
            <a:cxnSpLocks/>
          </p:cNvCxnSpPr>
          <p:nvPr userDrawn="1"/>
        </p:nvCxnSpPr>
        <p:spPr>
          <a:xfrm flipV="1">
            <a:off x="146"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B64EC3-B232-415D-8E27-EB3E24D13922}"/>
              </a:ext>
            </a:extLst>
          </p:cNvPr>
          <p:cNvCxnSpPr>
            <a:cxnSpLocks/>
          </p:cNvCxnSpPr>
          <p:nvPr userDrawn="1"/>
        </p:nvCxnSpPr>
        <p:spPr>
          <a:xfrm flipV="1">
            <a:off x="9004303"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61CE2F-F199-4242-AC6C-692676B81FF1}"/>
              </a:ext>
            </a:extLst>
          </p:cNvPr>
          <p:cNvCxnSpPr>
            <a:cxnSpLocks/>
          </p:cNvCxnSpPr>
          <p:nvPr userDrawn="1"/>
        </p:nvCxnSpPr>
        <p:spPr>
          <a:xfrm flipV="1">
            <a:off x="-17836" y="4700141"/>
            <a:ext cx="1919791"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Picture Placeholder 24">
            <a:extLst>
              <a:ext uri="{FF2B5EF4-FFF2-40B4-BE49-F238E27FC236}">
                <a16:creationId xmlns:a16="http://schemas.microsoft.com/office/drawing/2014/main" id="{89C0506D-0CA6-4583-9D04-24E7F4D16AD8}"/>
              </a:ext>
            </a:extLst>
          </p:cNvPr>
          <p:cNvSpPr>
            <a:spLocks noGrp="1"/>
          </p:cNvSpPr>
          <p:nvPr>
            <p:ph type="pic" sz="quarter" idx="13"/>
          </p:nvPr>
        </p:nvSpPr>
        <p:spPr>
          <a:xfrm>
            <a:off x="1683401" y="860950"/>
            <a:ext cx="4428523" cy="5137091"/>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91186" tIns="45694" rIns="91186" bIns="45694">
            <a:noAutofit/>
          </a:bodyPr>
          <a:lstStyle>
            <a:lvl1pPr marL="0" indent="0">
              <a:buNone/>
              <a:defRPr>
                <a:solidFill>
                  <a:schemeClr val="bg1"/>
                </a:solidFill>
              </a:defRPr>
            </a:lvl1pPr>
          </a:lstStyle>
          <a:p>
            <a:r>
              <a:rPr lang="en-US"/>
              <a:t>Click icon to add picture</a:t>
            </a:r>
            <a:endParaRPr lang="en-IN" dirty="0"/>
          </a:p>
        </p:txBody>
      </p: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40" y="1821031"/>
            <a:ext cx="4853573" cy="1616252"/>
          </a:xfrm>
          <a:prstGeom prst="rect">
            <a:avLst/>
          </a:prstGeom>
        </p:spPr>
        <p:txBody>
          <a:bodyPr anchor="b">
            <a:normAutofit/>
          </a:bodyPr>
          <a:lstStyle>
            <a:lvl1pPr algn="l">
              <a:defRPr sz="2400" b="1">
                <a:solidFill>
                  <a:schemeClr val="accent1"/>
                </a:solidFill>
              </a:defRPr>
            </a:lvl1pPr>
          </a:lstStyle>
          <a:p>
            <a:r>
              <a:rPr lang="en-IN" dirty="0"/>
              <a:t>Click To Edit Master Title Style</a:t>
            </a:r>
            <a:endParaRPr lang="en-US" dirty="0"/>
          </a:p>
        </p:txBody>
      </p:sp>
    </p:spTree>
    <p:extLst>
      <p:ext uri="{BB962C8B-B14F-4D97-AF65-F5344CB8AC3E}">
        <p14:creationId xmlns:p14="http://schemas.microsoft.com/office/powerpoint/2010/main" val="3787705488"/>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9">
          <p15:clr>
            <a:srgbClr val="FBAE40"/>
          </p15:clr>
        </p15:guide>
        <p15:guide id="4" orient="horz" pos="4178">
          <p15:clr>
            <a:srgbClr val="FBAE40"/>
          </p15:clr>
        </p15:guide>
        <p15:guide id="5" orient="horz" pos="142">
          <p15:clr>
            <a:srgbClr val="FBAE40"/>
          </p15:clr>
        </p15:guide>
        <p15:guide id="6" pos="2457">
          <p15:clr>
            <a:srgbClr val="FBAE40"/>
          </p15:clr>
        </p15:guide>
        <p15:guide id="7" pos="43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3920718"/>
      </p:ext>
    </p:extLst>
  </p:cSld>
  <p:clrMapOvr>
    <a:masterClrMapping/>
  </p:clrMapOvr>
  <p:transition spd="slow">
    <p:push/>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3" y="25"/>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46"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3"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40" y="2006095"/>
            <a:ext cx="4853573" cy="1616252"/>
          </a:xfrm>
          <a:prstGeom prst="rect">
            <a:avLst/>
          </a:prstGeom>
        </p:spPr>
        <p:txBody>
          <a:bodyPr anchor="b">
            <a:normAutofit/>
          </a:bodyPr>
          <a:lstStyle>
            <a:lvl1pPr algn="l">
              <a:defRPr sz="24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33" y="3641150"/>
            <a:ext cx="4854339" cy="1257575"/>
          </a:xfrm>
          <a:prstGeom prst="rect">
            <a:avLst/>
          </a:prstGeom>
        </p:spPr>
        <p:txBody>
          <a:bodyPr lIns="91186" tIns="45694" rIns="91186" bIns="45694"/>
          <a:lstStyle>
            <a:lvl1pPr marL="0" indent="0" algn="l">
              <a:buNone/>
              <a:defRPr sz="1300" b="0" i="0" spc="169">
                <a:solidFill>
                  <a:schemeClr val="tx1"/>
                </a:solidFill>
                <a:latin typeface="+mn-lt"/>
                <a:cs typeface="Calibri" panose="020F0502020204030204" pitchFamily="34" charset="0"/>
              </a:defRPr>
            </a:lvl1pPr>
            <a:lvl2pPr marL="256420" indent="0" algn="ctr">
              <a:buNone/>
              <a:defRPr sz="1200"/>
            </a:lvl2pPr>
            <a:lvl3pPr marL="512842" indent="0" algn="ctr">
              <a:buNone/>
              <a:defRPr sz="1200"/>
            </a:lvl3pPr>
            <a:lvl4pPr marL="769059" indent="0" algn="ctr">
              <a:buNone/>
              <a:defRPr sz="900"/>
            </a:lvl4pPr>
            <a:lvl5pPr marL="1025548" indent="0" algn="ctr">
              <a:buNone/>
              <a:defRPr sz="900"/>
            </a:lvl5pPr>
            <a:lvl6pPr marL="1281899" indent="0" algn="ctr">
              <a:buNone/>
              <a:defRPr sz="900"/>
            </a:lvl6pPr>
            <a:lvl7pPr marL="1538270" indent="0" algn="ctr">
              <a:buNone/>
              <a:defRPr sz="900"/>
            </a:lvl7pPr>
            <a:lvl8pPr marL="1794738" indent="0" algn="ctr">
              <a:buNone/>
              <a:defRPr sz="900"/>
            </a:lvl8pPr>
            <a:lvl9pPr marL="2050959" indent="0" algn="ctr">
              <a:buNone/>
              <a:defRPr sz="9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6" y="4700141"/>
            <a:ext cx="1919791"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3768205"/>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9">
          <p15:clr>
            <a:srgbClr val="FBAE40"/>
          </p15:clr>
        </p15:guide>
        <p15:guide id="4" orient="horz" pos="4178">
          <p15:clr>
            <a:srgbClr val="FBAE40"/>
          </p15:clr>
        </p15:guide>
        <p15:guide id="5" orient="horz" pos="142">
          <p15:clr>
            <a:srgbClr val="FBAE40"/>
          </p15:clr>
        </p15:guide>
        <p15:guide id="6" pos="2457">
          <p15:clr>
            <a:srgbClr val="FBAE40"/>
          </p15:clr>
        </p15:guide>
        <p15:guide id="7" pos="439">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3" y="25"/>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08" y="3588180"/>
            <a:ext cx="3860163"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103" y="1010093"/>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4017" y="1987566"/>
            <a:ext cx="4911633" cy="1789855"/>
          </a:xfrm>
          <a:prstGeom prst="rect">
            <a:avLst/>
          </a:prstGeom>
        </p:spPr>
        <p:txBody>
          <a:bodyPr anchor="b">
            <a:normAutofit/>
          </a:bodyPr>
          <a:lstStyle>
            <a:lvl1pPr>
              <a:defRPr sz="23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4017" y="3792051"/>
            <a:ext cx="4911633" cy="910580"/>
          </a:xfrm>
          <a:prstGeom prst="rect">
            <a:avLst/>
          </a:prstGeom>
        </p:spPr>
        <p:txBody>
          <a:bodyPr lIns="91186" tIns="45694" rIns="91186" bIns="45694">
            <a:normAutofit/>
          </a:bodyPr>
          <a:lstStyle>
            <a:lvl1pPr marL="0" indent="0">
              <a:buNone/>
              <a:defRPr sz="1200" b="0" i="0" spc="169">
                <a:solidFill>
                  <a:schemeClr val="tx1"/>
                </a:solidFill>
                <a:latin typeface="+mn-lt"/>
                <a:cs typeface="Calibri" panose="020F0502020204030204" pitchFamily="34" charset="0"/>
              </a:defRPr>
            </a:lvl1pPr>
            <a:lvl2pPr marL="256420" indent="0">
              <a:buNone/>
              <a:defRPr sz="1200">
                <a:solidFill>
                  <a:schemeClr val="tx1">
                    <a:tint val="75000"/>
                  </a:schemeClr>
                </a:solidFill>
              </a:defRPr>
            </a:lvl2pPr>
            <a:lvl3pPr marL="512842" indent="0">
              <a:buNone/>
              <a:defRPr sz="1200">
                <a:solidFill>
                  <a:schemeClr val="tx1">
                    <a:tint val="75000"/>
                  </a:schemeClr>
                </a:solidFill>
              </a:defRPr>
            </a:lvl3pPr>
            <a:lvl4pPr marL="769059" indent="0">
              <a:buNone/>
              <a:defRPr sz="900">
                <a:solidFill>
                  <a:schemeClr val="tx1">
                    <a:tint val="75000"/>
                  </a:schemeClr>
                </a:solidFill>
              </a:defRPr>
            </a:lvl4pPr>
            <a:lvl5pPr marL="1025548" indent="0">
              <a:buNone/>
              <a:defRPr sz="900">
                <a:solidFill>
                  <a:schemeClr val="tx1">
                    <a:tint val="75000"/>
                  </a:schemeClr>
                </a:solidFill>
              </a:defRPr>
            </a:lvl5pPr>
            <a:lvl6pPr marL="1281899" indent="0">
              <a:buNone/>
              <a:defRPr sz="900">
                <a:solidFill>
                  <a:schemeClr val="tx1">
                    <a:tint val="75000"/>
                  </a:schemeClr>
                </a:solidFill>
              </a:defRPr>
            </a:lvl6pPr>
            <a:lvl7pPr marL="1538270" indent="0">
              <a:buNone/>
              <a:defRPr sz="900">
                <a:solidFill>
                  <a:schemeClr val="tx1">
                    <a:tint val="75000"/>
                  </a:schemeClr>
                </a:solidFill>
              </a:defRPr>
            </a:lvl7pPr>
            <a:lvl8pPr marL="1794738" indent="0">
              <a:buNone/>
              <a:defRPr sz="900">
                <a:solidFill>
                  <a:schemeClr val="tx1">
                    <a:tint val="75000"/>
                  </a:schemeClr>
                </a:solidFill>
              </a:defRPr>
            </a:lvl8pPr>
            <a:lvl9pPr marL="2050959" indent="0">
              <a:buNone/>
              <a:defRPr sz="9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03"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9"/>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71" tIns="25710" rIns="51271" bIns="25710" numCol="1" spcCol="0" rtlCol="0" fromWordArt="0" anchor="ctr" anchorCtr="0" forceAA="0" compatLnSpc="1">
            <a:prstTxWarp prst="textNoShape">
              <a:avLst/>
            </a:prstTxWarp>
            <a:noAutofit/>
          </a:bodyP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125" y="408567"/>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6" y="5267069"/>
            <a:ext cx="1919791"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12" y="3407047"/>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052138"/>
      </p:ext>
    </p:extLst>
  </p:cSld>
  <p:clrMapOvr>
    <a:masterClrMapping/>
  </p:clrMapOvr>
  <p:transition spd="slow">
    <p:push/>
  </p:transition>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3" y="42"/>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31" y="3633988"/>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24"/>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83" y="235741"/>
            <a:ext cx="535264" cy="384672"/>
          </a:xfrm>
          <a:prstGeom prst="rect">
            <a:avLst/>
          </a:prstGeom>
          <a:noFill/>
        </p:spPr>
        <p:txBody>
          <a:bodyPr wrap="none" lIns="91186" tIns="45694" rIns="91186" bIns="45694" rtlCol="0">
            <a:spAutoFit/>
          </a:bodyPr>
          <a:lstStyle/>
          <a:p>
            <a:pPr marL="0" marR="0" lvl="0" indent="0" algn="l" defTabSz="91158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19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71" tIns="25710" rIns="51271" bIns="25710" numCol="1" spcCol="0" rtlCol="0" fromWordArt="0" anchor="ctr" anchorCtr="0" forceAA="0" compatLnSpc="1">
            <a:prstTxWarp prst="textNoShape">
              <a:avLst/>
            </a:prstTxWarp>
            <a:noAutofit/>
          </a:bodyP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7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7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7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821" y="209185"/>
            <a:ext cx="8333223" cy="1147969"/>
          </a:xfrm>
          <a:prstGeom prst="rect">
            <a:avLst/>
          </a:prstGeom>
        </p:spPr>
        <p:txBody>
          <a:bodyPr bIns="0" anchor="b">
            <a:normAutofit/>
          </a:bodyPr>
          <a:lstStyle>
            <a:lvl1pPr>
              <a:defRPr sz="2700" b="1">
                <a:solidFill>
                  <a:schemeClr val="bg1"/>
                </a:solidFill>
              </a:defRPr>
            </a:lvl1pPr>
          </a:lstStyle>
          <a:p>
            <a:r>
              <a:rPr lang="en-US" dirty="0"/>
              <a:t>Click to Edit Master Title Style </a:t>
            </a:r>
            <a:endParaRPr lang="en-IN" dirty="0"/>
          </a:p>
        </p:txBody>
      </p:sp>
      <p:sp>
        <p:nvSpPr>
          <p:cNvPr id="29" name="Content Placeholder 2">
            <a:extLst>
              <a:ext uri="{FF2B5EF4-FFF2-40B4-BE49-F238E27FC236}">
                <a16:creationId xmlns:a16="http://schemas.microsoft.com/office/drawing/2014/main" id="{1FAE0C34-9220-45F0-9FC2-9FE7C994E7BD}"/>
              </a:ext>
            </a:extLst>
          </p:cNvPr>
          <p:cNvSpPr>
            <a:spLocks noGrp="1"/>
          </p:cNvSpPr>
          <p:nvPr>
            <p:ph idx="1"/>
          </p:nvPr>
        </p:nvSpPr>
        <p:spPr>
          <a:xfrm>
            <a:off x="518677" y="1672008"/>
            <a:ext cx="10835123" cy="4505039"/>
          </a:xfrm>
          <a:prstGeom prst="rect">
            <a:avLst/>
          </a:prstGeom>
        </p:spPr>
        <p:txBody>
          <a:bodyPr lIns="91186" tIns="45694" rIns="91186" bIns="4569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8258079"/>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3" y="42"/>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31" y="3633988"/>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24"/>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83" y="235741"/>
            <a:ext cx="535264" cy="384672"/>
          </a:xfrm>
          <a:prstGeom prst="rect">
            <a:avLst/>
          </a:prstGeom>
          <a:noFill/>
        </p:spPr>
        <p:txBody>
          <a:bodyPr wrap="none" lIns="91186" tIns="45694" rIns="91186" bIns="45694" rtlCol="0">
            <a:spAutoFit/>
          </a:bodyPr>
          <a:lstStyle/>
          <a:p>
            <a:pPr marL="0" marR="0" lvl="0" indent="0" algn="l" defTabSz="91158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19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71" tIns="25710" rIns="51271" bIns="25710" numCol="1" spcCol="0" rtlCol="0" fromWordArt="0" anchor="ctr" anchorCtr="0" forceAA="0" compatLnSpc="1">
            <a:prstTxWarp prst="textNoShape">
              <a:avLst/>
            </a:prstTxWarp>
            <a:noAutofit/>
          </a:bodyP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7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7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7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821" y="209185"/>
            <a:ext cx="8333223" cy="1147969"/>
          </a:xfrm>
          <a:prstGeom prst="rect">
            <a:avLst/>
          </a:prstGeom>
        </p:spPr>
        <p:txBody>
          <a:bodyPr bIns="0" anchor="b">
            <a:normAutofit/>
          </a:bodyPr>
          <a:lstStyle>
            <a:lvl1pPr>
              <a:defRPr sz="2700" b="1">
                <a:solidFill>
                  <a:schemeClr val="bg1"/>
                </a:solidFill>
              </a:defRPr>
            </a:lvl1pPr>
          </a:lstStyle>
          <a:p>
            <a:r>
              <a:rPr lang="en-US" dirty="0"/>
              <a:t>Click to Edit Master Title Style </a:t>
            </a:r>
            <a:endParaRPr lang="en-IN" dirty="0"/>
          </a:p>
        </p:txBody>
      </p:sp>
      <p:sp>
        <p:nvSpPr>
          <p:cNvPr id="14" name="Content Placeholder 2">
            <a:extLst>
              <a:ext uri="{FF2B5EF4-FFF2-40B4-BE49-F238E27FC236}">
                <a16:creationId xmlns:a16="http://schemas.microsoft.com/office/drawing/2014/main" id="{217F9213-0142-420B-A84D-C5627A0C81E4}"/>
              </a:ext>
            </a:extLst>
          </p:cNvPr>
          <p:cNvSpPr>
            <a:spLocks noGrp="1"/>
          </p:cNvSpPr>
          <p:nvPr>
            <p:ph sz="half" idx="1"/>
          </p:nvPr>
        </p:nvSpPr>
        <p:spPr>
          <a:xfrm>
            <a:off x="529687" y="1651128"/>
            <a:ext cx="5181600" cy="4525919"/>
          </a:xfrm>
          <a:prstGeom prst="rect">
            <a:avLst/>
          </a:prstGeom>
        </p:spPr>
        <p:txBody>
          <a:bodyPr lIns="91186" tIns="45694" rIns="91186" bIns="4569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8014328B-D576-4B5C-A4AE-CF98318929FE}"/>
              </a:ext>
            </a:extLst>
          </p:cNvPr>
          <p:cNvSpPr>
            <a:spLocks noGrp="1"/>
          </p:cNvSpPr>
          <p:nvPr>
            <p:ph sz="half" idx="2"/>
          </p:nvPr>
        </p:nvSpPr>
        <p:spPr>
          <a:xfrm>
            <a:off x="6172200" y="1651128"/>
            <a:ext cx="5181600" cy="4525919"/>
          </a:xfrm>
          <a:prstGeom prst="rect">
            <a:avLst/>
          </a:prstGeom>
        </p:spPr>
        <p:txBody>
          <a:bodyPr lIns="91186" tIns="45694" rIns="91186" bIns="4569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8323364"/>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3" y="42"/>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31" y="3633988"/>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24"/>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83" y="235741"/>
            <a:ext cx="535264" cy="384672"/>
          </a:xfrm>
          <a:prstGeom prst="rect">
            <a:avLst/>
          </a:prstGeom>
          <a:noFill/>
        </p:spPr>
        <p:txBody>
          <a:bodyPr wrap="none" lIns="91186" tIns="45694" rIns="91186" bIns="45694" rtlCol="0">
            <a:spAutoFit/>
          </a:bodyPr>
          <a:lstStyle/>
          <a:p>
            <a:pPr marL="0" marR="0" lvl="0" indent="0" algn="l" defTabSz="91158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19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71" tIns="25710" rIns="51271" bIns="25710" numCol="1" spcCol="0" rtlCol="0" fromWordArt="0" anchor="ctr" anchorCtr="0" forceAA="0" compatLnSpc="1">
            <a:prstTxWarp prst="textNoShape">
              <a:avLst/>
            </a:prstTxWarp>
            <a:noAutofit/>
          </a:bodyP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7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7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7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821" y="209185"/>
            <a:ext cx="8333223" cy="1147969"/>
          </a:xfrm>
          <a:prstGeom prst="rect">
            <a:avLst/>
          </a:prstGeom>
        </p:spPr>
        <p:txBody>
          <a:bodyPr bIns="0" anchor="b">
            <a:normAutofit/>
          </a:bodyPr>
          <a:lstStyle>
            <a:lvl1pPr>
              <a:defRPr sz="2700" b="1">
                <a:solidFill>
                  <a:schemeClr val="bg1"/>
                </a:solidFill>
              </a:defRPr>
            </a:lvl1pPr>
          </a:lstStyle>
          <a:p>
            <a:r>
              <a:rPr lang="en-US" dirty="0"/>
              <a:t>Click to Edit Master Title Style </a:t>
            </a:r>
            <a:endParaRPr lang="en-IN" dirty="0"/>
          </a:p>
        </p:txBody>
      </p:sp>
      <p:sp>
        <p:nvSpPr>
          <p:cNvPr id="18" name="Text Placeholder 2">
            <a:extLst>
              <a:ext uri="{FF2B5EF4-FFF2-40B4-BE49-F238E27FC236}">
                <a16:creationId xmlns:a16="http://schemas.microsoft.com/office/drawing/2014/main" id="{82BFF385-445D-4DBB-9773-F99669415884}"/>
              </a:ext>
            </a:extLst>
          </p:cNvPr>
          <p:cNvSpPr>
            <a:spLocks noGrp="1"/>
          </p:cNvSpPr>
          <p:nvPr>
            <p:ph type="body" idx="1"/>
          </p:nvPr>
        </p:nvSpPr>
        <p:spPr>
          <a:xfrm>
            <a:off x="518696" y="1681163"/>
            <a:ext cx="5382501" cy="823912"/>
          </a:xfrm>
          <a:prstGeom prst="rect">
            <a:avLst/>
          </a:prstGeom>
        </p:spPr>
        <p:txBody>
          <a:bodyPr lIns="91186" tIns="45694" rIns="91186" bIns="45694" anchor="b"/>
          <a:lstStyle>
            <a:lvl1pPr marL="0" indent="0">
              <a:buNone/>
              <a:defRPr lang="en-US" b="1" dirty="0">
                <a:solidFill>
                  <a:schemeClr val="bg1"/>
                </a:solidFill>
              </a:defRPr>
            </a:lvl1pPr>
          </a:lstStyle>
          <a:p>
            <a:pPr marL="128111" lvl="0" indent="-128111"/>
            <a:r>
              <a:rPr lang="en-US"/>
              <a:t>Click to edit Master text styles</a:t>
            </a:r>
          </a:p>
        </p:txBody>
      </p:sp>
      <p:sp>
        <p:nvSpPr>
          <p:cNvPr id="20" name="Text Placeholder 4">
            <a:extLst>
              <a:ext uri="{FF2B5EF4-FFF2-40B4-BE49-F238E27FC236}">
                <a16:creationId xmlns:a16="http://schemas.microsoft.com/office/drawing/2014/main" id="{311B1CFE-1B35-4B5C-B40A-DC5ADF211B5C}"/>
              </a:ext>
            </a:extLst>
          </p:cNvPr>
          <p:cNvSpPr>
            <a:spLocks noGrp="1"/>
          </p:cNvSpPr>
          <p:nvPr>
            <p:ph type="body" sz="quarter" idx="3"/>
          </p:nvPr>
        </p:nvSpPr>
        <p:spPr>
          <a:xfrm>
            <a:off x="6172207" y="1681163"/>
            <a:ext cx="5183188" cy="823912"/>
          </a:xfrm>
          <a:prstGeom prst="rect">
            <a:avLst/>
          </a:prstGeom>
        </p:spPr>
        <p:txBody>
          <a:bodyPr lIns="91186" tIns="45694" rIns="91186" bIns="45694" anchor="b"/>
          <a:lstStyle>
            <a:lvl1pPr marL="0" indent="0">
              <a:buNone/>
              <a:defRPr sz="1300" b="1">
                <a:solidFill>
                  <a:schemeClr val="bg1"/>
                </a:solidFill>
              </a:defRPr>
            </a:lvl1pPr>
            <a:lvl2pPr marL="256420" indent="0">
              <a:buNone/>
              <a:defRPr sz="1200" b="1"/>
            </a:lvl2pPr>
            <a:lvl3pPr marL="512842" indent="0">
              <a:buNone/>
              <a:defRPr sz="1200" b="1"/>
            </a:lvl3pPr>
            <a:lvl4pPr marL="769059" indent="0">
              <a:buNone/>
              <a:defRPr sz="900" b="1"/>
            </a:lvl4pPr>
            <a:lvl5pPr marL="1025548" indent="0">
              <a:buNone/>
              <a:defRPr sz="900" b="1"/>
            </a:lvl5pPr>
            <a:lvl6pPr marL="1281899" indent="0">
              <a:buNone/>
              <a:defRPr sz="900" b="1"/>
            </a:lvl6pPr>
            <a:lvl7pPr marL="1538270" indent="0">
              <a:buNone/>
              <a:defRPr sz="900" b="1"/>
            </a:lvl7pPr>
            <a:lvl8pPr marL="1794738" indent="0">
              <a:buNone/>
              <a:defRPr sz="900" b="1"/>
            </a:lvl8pPr>
            <a:lvl9pPr marL="2050959" indent="0">
              <a:buNone/>
              <a:defRPr sz="900" b="1"/>
            </a:lvl9pPr>
          </a:lstStyle>
          <a:p>
            <a:pPr lvl="0"/>
            <a:r>
              <a:rPr lang="en-US"/>
              <a:t>Click to edit Master text styles</a:t>
            </a:r>
          </a:p>
        </p:txBody>
      </p:sp>
      <p:sp>
        <p:nvSpPr>
          <p:cNvPr id="21" name="Content Placeholder 5">
            <a:extLst>
              <a:ext uri="{FF2B5EF4-FFF2-40B4-BE49-F238E27FC236}">
                <a16:creationId xmlns:a16="http://schemas.microsoft.com/office/drawing/2014/main" id="{1CE840E8-D596-479D-AE97-E88F42DC1B13}"/>
              </a:ext>
            </a:extLst>
          </p:cNvPr>
          <p:cNvSpPr>
            <a:spLocks noGrp="1"/>
          </p:cNvSpPr>
          <p:nvPr>
            <p:ph sz="quarter" idx="4"/>
          </p:nvPr>
        </p:nvSpPr>
        <p:spPr>
          <a:xfrm>
            <a:off x="6172207" y="2505079"/>
            <a:ext cx="5183188" cy="3684588"/>
          </a:xfrm>
          <a:prstGeom prst="rect">
            <a:avLst/>
          </a:prstGeom>
        </p:spPr>
        <p:txBody>
          <a:bodyPr lIns="91186" tIns="45694" rIns="91186" bIns="4569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B9A68D25-B19E-4E84-B65D-596EE8382DAD}"/>
              </a:ext>
            </a:extLst>
          </p:cNvPr>
          <p:cNvSpPr>
            <a:spLocks noGrp="1"/>
          </p:cNvSpPr>
          <p:nvPr>
            <p:ph sz="half" idx="2"/>
          </p:nvPr>
        </p:nvSpPr>
        <p:spPr>
          <a:xfrm>
            <a:off x="518684" y="2505079"/>
            <a:ext cx="5391749" cy="3684588"/>
          </a:xfrm>
          <a:prstGeom prst="rect">
            <a:avLst/>
          </a:prstGeom>
        </p:spPr>
        <p:txBody>
          <a:bodyPr lIns="91186" tIns="45694" rIns="91186" bIns="4569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852255"/>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3" y="25"/>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46"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3"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1" y="4374198"/>
            <a:ext cx="5311516" cy="1327031"/>
          </a:xfrm>
          <a:prstGeom prst="rect">
            <a:avLst/>
          </a:prstGeom>
        </p:spPr>
        <p:txBody>
          <a:bodyPr anchor="b">
            <a:normAutofit/>
          </a:bodyPr>
          <a:lstStyle>
            <a:lvl1pPr marL="0" indent="0" algn="r">
              <a:buFont typeface="Arial" panose="020B0604020202020204" pitchFamily="34" charset="0"/>
              <a:buNone/>
              <a:defRPr sz="24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6" y="4700141"/>
            <a:ext cx="1919791"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1" y="5701213"/>
            <a:ext cx="5311516" cy="931505"/>
          </a:xfrm>
          <a:prstGeom prst="rect">
            <a:avLst/>
          </a:prstGeom>
        </p:spPr>
        <p:txBody>
          <a:bodyPr lIns="91186" tIns="45694" rIns="91186" bIns="45694"/>
          <a:lstStyle>
            <a:lvl1pPr marL="0" indent="0" algn="r">
              <a:buFont typeface="Arial" panose="020B0604020202020204" pitchFamily="34" charset="0"/>
              <a:buNone/>
              <a:defRPr sz="900"/>
            </a:lvl1pPr>
            <a:lvl2pPr marL="256420" indent="0">
              <a:buNone/>
              <a:defRPr sz="800"/>
            </a:lvl2pPr>
            <a:lvl3pPr marL="512842" indent="0">
              <a:buNone/>
              <a:defRPr sz="700"/>
            </a:lvl3pPr>
            <a:lvl4pPr marL="769059" indent="0">
              <a:buNone/>
              <a:defRPr sz="500"/>
            </a:lvl4pPr>
            <a:lvl5pPr marL="1025548" indent="0">
              <a:buNone/>
              <a:defRPr sz="500"/>
            </a:lvl5pPr>
            <a:lvl6pPr marL="1281899" indent="0">
              <a:buNone/>
              <a:defRPr sz="500"/>
            </a:lvl6pPr>
            <a:lvl7pPr marL="1538270" indent="0">
              <a:buNone/>
              <a:defRPr sz="500"/>
            </a:lvl7pPr>
            <a:lvl8pPr marL="1794738" indent="0">
              <a:buNone/>
              <a:defRPr sz="500"/>
            </a:lvl8pPr>
            <a:lvl9pPr marL="2050959" indent="0">
              <a:buNone/>
              <a:defRPr sz="500"/>
            </a:lvl9pPr>
          </a:lstStyle>
          <a:p>
            <a:pPr lvl="0"/>
            <a:r>
              <a:rPr lang="en-US"/>
              <a:t>Click to edit Master text styles</a:t>
            </a:r>
          </a:p>
        </p:txBody>
      </p:sp>
      <p:sp>
        <p:nvSpPr>
          <p:cNvPr id="14" name="Content Placeholder 2">
            <a:extLst>
              <a:ext uri="{FF2B5EF4-FFF2-40B4-BE49-F238E27FC236}">
                <a16:creationId xmlns:a16="http://schemas.microsoft.com/office/drawing/2014/main" id="{C9A1E80C-1A76-4D3E-92A1-846866867DE1}"/>
              </a:ext>
            </a:extLst>
          </p:cNvPr>
          <p:cNvSpPr>
            <a:spLocks noGrp="1"/>
          </p:cNvSpPr>
          <p:nvPr>
            <p:ph idx="1"/>
          </p:nvPr>
        </p:nvSpPr>
        <p:spPr>
          <a:xfrm>
            <a:off x="6161316" y="2290865"/>
            <a:ext cx="5803672" cy="4341863"/>
          </a:xfrm>
          <a:prstGeom prst="rect">
            <a:avLst/>
          </a:prstGeom>
        </p:spPr>
        <p:txBody>
          <a:bodyPr lIns="91186" tIns="45694" rIns="91186" bIns="45694"/>
          <a:lstStyle>
            <a:lvl1pPr>
              <a:defRPr sz="1300"/>
            </a:lvl1pPr>
            <a:lvl2pPr>
              <a:defRPr sz="1200"/>
            </a:lvl2pPr>
            <a:lvl3pPr>
              <a:defRPr sz="1200"/>
            </a:lvl3pPr>
            <a:lvl4pPr>
              <a:defRPr sz="900"/>
            </a:lvl4pPr>
            <a:lvl5pPr>
              <a:defRPr sz="9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4519029"/>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9">
          <p15:clr>
            <a:srgbClr val="FBAE40"/>
          </p15:clr>
        </p15:guide>
        <p15:guide id="4" orient="horz" pos="4178">
          <p15:clr>
            <a:srgbClr val="FBAE40"/>
          </p15:clr>
        </p15:guide>
        <p15:guide id="5" orient="horz" pos="142">
          <p15:clr>
            <a:srgbClr val="FBAE40"/>
          </p15:clr>
        </p15:guide>
        <p15:guide id="6" pos="2457">
          <p15:clr>
            <a:srgbClr val="FBAE40"/>
          </p15:clr>
        </p15:guide>
        <p15:guide id="7" pos="439">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3" y="25"/>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46"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3"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1" y="4374198"/>
            <a:ext cx="5311516" cy="1327031"/>
          </a:xfrm>
          <a:prstGeom prst="rect">
            <a:avLst/>
          </a:prstGeom>
        </p:spPr>
        <p:txBody>
          <a:bodyPr anchor="b">
            <a:normAutofit/>
          </a:bodyPr>
          <a:lstStyle>
            <a:lvl1pPr marL="0" indent="0" algn="r">
              <a:buFont typeface="Arial" panose="020B0604020202020204" pitchFamily="34" charset="0"/>
              <a:buNone/>
              <a:defRPr sz="24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6" y="4700141"/>
            <a:ext cx="1919791"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1" y="5701213"/>
            <a:ext cx="5311516" cy="931505"/>
          </a:xfrm>
          <a:prstGeom prst="rect">
            <a:avLst/>
          </a:prstGeom>
        </p:spPr>
        <p:txBody>
          <a:bodyPr lIns="91186" tIns="45694" rIns="91186" bIns="45694"/>
          <a:lstStyle>
            <a:lvl1pPr marL="0" indent="0" algn="r">
              <a:buFont typeface="Arial" panose="020B0604020202020204" pitchFamily="34" charset="0"/>
              <a:buNone/>
              <a:defRPr sz="900"/>
            </a:lvl1pPr>
            <a:lvl2pPr marL="256420" indent="0">
              <a:buNone/>
              <a:defRPr sz="800"/>
            </a:lvl2pPr>
            <a:lvl3pPr marL="512842" indent="0">
              <a:buNone/>
              <a:defRPr sz="700"/>
            </a:lvl3pPr>
            <a:lvl4pPr marL="769059" indent="0">
              <a:buNone/>
              <a:defRPr sz="500"/>
            </a:lvl4pPr>
            <a:lvl5pPr marL="1025548" indent="0">
              <a:buNone/>
              <a:defRPr sz="500"/>
            </a:lvl5pPr>
            <a:lvl6pPr marL="1281899" indent="0">
              <a:buNone/>
              <a:defRPr sz="500"/>
            </a:lvl6pPr>
            <a:lvl7pPr marL="1538270" indent="0">
              <a:buNone/>
              <a:defRPr sz="500"/>
            </a:lvl7pPr>
            <a:lvl8pPr marL="1794738" indent="0">
              <a:buNone/>
              <a:defRPr sz="500"/>
            </a:lvl8pPr>
            <a:lvl9pPr marL="2050959" indent="0">
              <a:buNone/>
              <a:defRPr sz="500"/>
            </a:lvl9pPr>
          </a:lstStyle>
          <a:p>
            <a:pPr lvl="0"/>
            <a:r>
              <a:rPr lang="en-US"/>
              <a:t>Click to edit Master text styles</a:t>
            </a:r>
          </a:p>
        </p:txBody>
      </p:sp>
      <p:sp>
        <p:nvSpPr>
          <p:cNvPr id="12" name="Picture Placeholder 2">
            <a:extLst>
              <a:ext uri="{FF2B5EF4-FFF2-40B4-BE49-F238E27FC236}">
                <a16:creationId xmlns:a16="http://schemas.microsoft.com/office/drawing/2014/main" id="{22728E0A-430E-4C6A-BF56-06FA8510F29F}"/>
              </a:ext>
            </a:extLst>
          </p:cNvPr>
          <p:cNvSpPr>
            <a:spLocks noGrp="1"/>
          </p:cNvSpPr>
          <p:nvPr>
            <p:ph type="pic" idx="1"/>
          </p:nvPr>
        </p:nvSpPr>
        <p:spPr>
          <a:xfrm>
            <a:off x="6250145" y="2271888"/>
            <a:ext cx="5715017" cy="4360715"/>
          </a:xfrm>
          <a:prstGeom prst="rect">
            <a:avLst/>
          </a:prstGeom>
        </p:spPr>
        <p:txBody>
          <a:bodyPr lIns="91186" tIns="45694" rIns="91186" bIns="45694"/>
          <a:lstStyle>
            <a:lvl1pPr marL="0" indent="0">
              <a:buNone/>
              <a:defRPr sz="1900"/>
            </a:lvl1pPr>
            <a:lvl2pPr marL="256420" indent="0">
              <a:buNone/>
              <a:defRPr sz="1500"/>
            </a:lvl2pPr>
            <a:lvl3pPr marL="512842" indent="0">
              <a:buNone/>
              <a:defRPr sz="1300"/>
            </a:lvl3pPr>
            <a:lvl4pPr marL="769059" indent="0">
              <a:buNone/>
              <a:defRPr sz="1200"/>
            </a:lvl4pPr>
            <a:lvl5pPr marL="1025548" indent="0">
              <a:buNone/>
              <a:defRPr sz="1200"/>
            </a:lvl5pPr>
            <a:lvl6pPr marL="1281899" indent="0">
              <a:buNone/>
              <a:defRPr sz="1200"/>
            </a:lvl6pPr>
            <a:lvl7pPr marL="1538270" indent="0">
              <a:buNone/>
              <a:defRPr sz="1200"/>
            </a:lvl7pPr>
            <a:lvl8pPr marL="1794738" indent="0">
              <a:buNone/>
              <a:defRPr sz="1200"/>
            </a:lvl8pPr>
            <a:lvl9pPr marL="2050959" indent="0">
              <a:buNone/>
              <a:defRPr sz="1200"/>
            </a:lvl9pPr>
          </a:lstStyle>
          <a:p>
            <a:r>
              <a:rPr lang="en-US"/>
              <a:t>Click icon to add picture</a:t>
            </a:r>
            <a:endParaRPr lang="en-US" dirty="0"/>
          </a:p>
        </p:txBody>
      </p:sp>
    </p:spTree>
    <p:extLst>
      <p:ext uri="{BB962C8B-B14F-4D97-AF65-F5344CB8AC3E}">
        <p14:creationId xmlns:p14="http://schemas.microsoft.com/office/powerpoint/2010/main" val="3952544404"/>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9">
          <p15:clr>
            <a:srgbClr val="FBAE40"/>
          </p15:clr>
        </p15:guide>
        <p15:guide id="4" orient="horz" pos="4178">
          <p15:clr>
            <a:srgbClr val="FBAE40"/>
          </p15:clr>
        </p15:guide>
        <p15:guide id="5" orient="horz" pos="142">
          <p15:clr>
            <a:srgbClr val="FBAE40"/>
          </p15:clr>
        </p15:guide>
        <p15:guide id="6" pos="2457">
          <p15:clr>
            <a:srgbClr val="FBAE40"/>
          </p15:clr>
        </p15:guide>
        <p15:guide id="7" pos="439">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7A5C384-78D0-4088-9411-AB6790574770}"/>
              </a:ext>
            </a:extLst>
          </p:cNvPr>
          <p:cNvSpPr/>
          <p:nvPr userDrawn="1"/>
        </p:nvSpPr>
        <p:spPr>
          <a:xfrm>
            <a:off x="3" y="42"/>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C52C5C1-EC33-44C1-9D54-A1058BBF1812}"/>
              </a:ext>
            </a:extLst>
          </p:cNvPr>
          <p:cNvSpPr txBox="1"/>
          <p:nvPr userDrawn="1"/>
        </p:nvSpPr>
        <p:spPr>
          <a:xfrm>
            <a:off x="11072383" y="235741"/>
            <a:ext cx="535264" cy="384672"/>
          </a:xfrm>
          <a:prstGeom prst="rect">
            <a:avLst/>
          </a:prstGeom>
          <a:noFill/>
        </p:spPr>
        <p:txBody>
          <a:bodyPr wrap="none" lIns="91186" tIns="45694" rIns="91186" bIns="45694" rtlCol="0">
            <a:spAutoFit/>
          </a:bodyPr>
          <a:lstStyle/>
          <a:p>
            <a:pPr marL="0" marR="0" lvl="0" indent="0" algn="l" defTabSz="91158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19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6" name="Group 25">
            <a:extLst>
              <a:ext uri="{FF2B5EF4-FFF2-40B4-BE49-F238E27FC236}">
                <a16:creationId xmlns:a16="http://schemas.microsoft.com/office/drawing/2014/main" id="{8A0030CD-8C9E-4AA5-8C5D-F9B2EDB7E17A}"/>
              </a:ext>
            </a:extLst>
          </p:cNvPr>
          <p:cNvGrpSpPr/>
          <p:nvPr userDrawn="1"/>
        </p:nvGrpSpPr>
        <p:grpSpPr>
          <a:xfrm flipH="1">
            <a:off x="7561328" y="24"/>
            <a:ext cx="4831840" cy="3541007"/>
            <a:chOff x="-192127" y="-2"/>
            <a:chExt cx="4831840" cy="3367272"/>
          </a:xfrm>
        </p:grpSpPr>
        <p:sp>
          <p:nvSpPr>
            <p:cNvPr id="27" name="Diagonal Stripe 26">
              <a:extLst>
                <a:ext uri="{FF2B5EF4-FFF2-40B4-BE49-F238E27FC236}">
                  <a16:creationId xmlns:a16="http://schemas.microsoft.com/office/drawing/2014/main" id="{872EE65E-EE50-4A3E-861E-1D6C241CB8EA}"/>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E76AD1EF-E06C-4D3C-9693-26844D01C83C}"/>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Parallelogram 28">
              <a:extLst>
                <a:ext uri="{FF2B5EF4-FFF2-40B4-BE49-F238E27FC236}">
                  <a16:creationId xmlns:a16="http://schemas.microsoft.com/office/drawing/2014/main" id="{57D44C42-44C0-420A-A125-9B1A979D4F56}"/>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0" name="Parallelogram 29">
            <a:extLst>
              <a:ext uri="{FF2B5EF4-FFF2-40B4-BE49-F238E27FC236}">
                <a16:creationId xmlns:a16="http://schemas.microsoft.com/office/drawing/2014/main" id="{406089BB-36DC-4E23-B215-527A8A18FCFB}"/>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71" tIns="25710" rIns="51271" bIns="25710" numCol="1" spcCol="0" rtlCol="0" fromWordArt="0" anchor="ctr" anchorCtr="0" forceAA="0" compatLnSpc="1">
            <a:prstTxWarp prst="textNoShape">
              <a:avLst/>
            </a:prstTxWarp>
            <a:noAutofit/>
          </a:bodyP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578C43A6-50C6-704E-BADC-6D83BADE7316}"/>
              </a:ext>
            </a:extLst>
          </p:cNvPr>
          <p:cNvSpPr>
            <a:spLocks noGrp="1"/>
          </p:cNvSpPr>
          <p:nvPr>
            <p:ph type="ftr" sz="quarter" idx="10"/>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7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ED91439B-965F-3548-AF77-89501B24F600}"/>
              </a:ext>
            </a:extLst>
          </p:cNvPr>
          <p:cNvSpPr>
            <a:spLocks noGrp="1"/>
          </p:cNvSpPr>
          <p:nvPr>
            <p:ph type="sldNum" sz="quarter" idx="11"/>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7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7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57464"/>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9">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5BB0367-1AFD-4191-AB6F-E9815D136F63}"/>
              </a:ext>
            </a:extLst>
          </p:cNvPr>
          <p:cNvSpPr/>
          <p:nvPr userDrawn="1"/>
        </p:nvSpPr>
        <p:spPr>
          <a:xfrm>
            <a:off x="3" y="42"/>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E8A2C98-F26E-415A-B931-1B89CA46C1CF}"/>
              </a:ext>
            </a:extLst>
          </p:cNvPr>
          <p:cNvSpPr txBox="1"/>
          <p:nvPr userDrawn="1"/>
        </p:nvSpPr>
        <p:spPr>
          <a:xfrm>
            <a:off x="11072383" y="235741"/>
            <a:ext cx="535264" cy="384672"/>
          </a:xfrm>
          <a:prstGeom prst="rect">
            <a:avLst/>
          </a:prstGeom>
          <a:noFill/>
        </p:spPr>
        <p:txBody>
          <a:bodyPr wrap="none" lIns="91186" tIns="45694" rIns="91186" bIns="45694" rtlCol="0">
            <a:spAutoFit/>
          </a:bodyPr>
          <a:lstStyle/>
          <a:p>
            <a:pPr marL="0" marR="0" lvl="0" indent="0" algn="l" defTabSz="91158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19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7" name="Group 26">
            <a:extLst>
              <a:ext uri="{FF2B5EF4-FFF2-40B4-BE49-F238E27FC236}">
                <a16:creationId xmlns:a16="http://schemas.microsoft.com/office/drawing/2014/main" id="{1B2FB48C-0C70-4DBE-B904-A134B6644DD3}"/>
              </a:ext>
            </a:extLst>
          </p:cNvPr>
          <p:cNvGrpSpPr/>
          <p:nvPr userDrawn="1"/>
        </p:nvGrpSpPr>
        <p:grpSpPr>
          <a:xfrm flipH="1">
            <a:off x="7561328" y="24"/>
            <a:ext cx="4831840" cy="3541007"/>
            <a:chOff x="-192127" y="-2"/>
            <a:chExt cx="4831840" cy="3367272"/>
          </a:xfrm>
        </p:grpSpPr>
        <p:sp>
          <p:nvSpPr>
            <p:cNvPr id="28" name="Diagonal Stripe 27">
              <a:extLst>
                <a:ext uri="{FF2B5EF4-FFF2-40B4-BE49-F238E27FC236}">
                  <a16:creationId xmlns:a16="http://schemas.microsoft.com/office/drawing/2014/main" id="{4F2E2158-1E6E-4E0D-BDAB-B20041C7361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626D62DB-3A5A-4DA1-BFA4-D9E58676E86A}"/>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5A729A7-3A5C-405C-AE06-180E7529E477}"/>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1" name="Parallelogram 30">
            <a:extLst>
              <a:ext uri="{FF2B5EF4-FFF2-40B4-BE49-F238E27FC236}">
                <a16:creationId xmlns:a16="http://schemas.microsoft.com/office/drawing/2014/main" id="{41E23981-B12A-4AC3-A030-337BBBA5E45B}"/>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71" tIns="25710" rIns="51271" bIns="25710" numCol="1" spcCol="0" rtlCol="0" fromWordArt="0" anchor="ctr" anchorCtr="0" forceAA="0" compatLnSpc="1">
            <a:prstTxWarp prst="textNoShape">
              <a:avLst/>
            </a:prstTxWarp>
            <a:noAutofit/>
          </a:bodyPr>
          <a:lstStyle/>
          <a:p>
            <a:pPr marL="0" marR="0" lvl="0" indent="0" algn="ctr" defTabSz="911584"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CB69A007-934D-7A4B-9EFA-82044EF4DC33}"/>
              </a:ext>
            </a:extLst>
          </p:cNvPr>
          <p:cNvSpPr>
            <a:spLocks noGrp="1"/>
          </p:cNvSpPr>
          <p:nvPr>
            <p:ph type="ftr" sz="quarter" idx="10"/>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7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5A154DC2-98C7-4D4B-A17A-AA4731217F17}"/>
              </a:ext>
            </a:extLst>
          </p:cNvPr>
          <p:cNvSpPr>
            <a:spLocks noGrp="1"/>
          </p:cNvSpPr>
          <p:nvPr>
            <p:ph type="sldNum" sz="quarter" idx="11"/>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7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7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64D604A2-C574-42DB-B0C4-99715CAA10A7}"/>
              </a:ext>
            </a:extLst>
          </p:cNvPr>
          <p:cNvSpPr>
            <a:spLocks noGrp="1"/>
          </p:cNvSpPr>
          <p:nvPr>
            <p:ph type="title"/>
          </p:nvPr>
        </p:nvSpPr>
        <p:spPr>
          <a:xfrm>
            <a:off x="518681" y="209029"/>
            <a:ext cx="8330184" cy="1147968"/>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82555446"/>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9">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25971652"/>
      </p:ext>
    </p:extLst>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6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62" y="162"/>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245" y="3588244"/>
            <a:ext cx="3860163"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149" y="1010155"/>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4016" y="1987615"/>
            <a:ext cx="4911633" cy="1789855"/>
          </a:xfrm>
          <a:prstGeom prst="rect">
            <a:avLst/>
          </a:prstGeom>
        </p:spPr>
        <p:txBody>
          <a:bodyPr anchor="b">
            <a:normAutofit/>
          </a:bodyPr>
          <a:lstStyle>
            <a:lvl1pPr>
              <a:defRPr sz="31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4016" y="3792092"/>
            <a:ext cx="4911633" cy="910580"/>
          </a:xfrm>
          <a:prstGeom prst="rect">
            <a:avLst/>
          </a:prstGeom>
        </p:spPr>
        <p:txBody>
          <a:bodyPr lIns="91212" tIns="45696" rIns="91212" bIns="45696">
            <a:normAutofit/>
          </a:bodyPr>
          <a:lstStyle>
            <a:lvl1pPr marL="0" indent="0">
              <a:buNone/>
              <a:defRPr sz="1500" b="0" i="0" spc="226">
                <a:solidFill>
                  <a:schemeClr val="tx1"/>
                </a:solidFill>
                <a:latin typeface="+mn-lt"/>
                <a:cs typeface="Calibri" panose="020F0502020204030204" pitchFamily="34" charset="0"/>
              </a:defRPr>
            </a:lvl1pPr>
            <a:lvl2pPr marL="341998" indent="0">
              <a:buNone/>
              <a:defRPr sz="1500">
                <a:solidFill>
                  <a:schemeClr val="tx1">
                    <a:tint val="75000"/>
                  </a:schemeClr>
                </a:solidFill>
              </a:defRPr>
            </a:lvl2pPr>
            <a:lvl3pPr marL="683998" indent="0">
              <a:buNone/>
              <a:defRPr sz="1300">
                <a:solidFill>
                  <a:schemeClr val="tx1">
                    <a:tint val="75000"/>
                  </a:schemeClr>
                </a:solidFill>
              </a:defRPr>
            </a:lvl3pPr>
            <a:lvl4pPr marL="1025877" indent="0">
              <a:buNone/>
              <a:defRPr sz="1200">
                <a:solidFill>
                  <a:schemeClr val="tx1">
                    <a:tint val="75000"/>
                  </a:schemeClr>
                </a:solidFill>
              </a:defRPr>
            </a:lvl4pPr>
            <a:lvl5pPr marL="1367816" indent="0">
              <a:buNone/>
              <a:defRPr sz="1200">
                <a:solidFill>
                  <a:schemeClr val="tx1">
                    <a:tint val="75000"/>
                  </a:schemeClr>
                </a:solidFill>
              </a:defRPr>
            </a:lvl5pPr>
            <a:lvl6pPr marL="1709757" indent="0">
              <a:buNone/>
              <a:defRPr sz="1200">
                <a:solidFill>
                  <a:schemeClr val="tx1">
                    <a:tint val="75000"/>
                  </a:schemeClr>
                </a:solidFill>
              </a:defRPr>
            </a:lvl6pPr>
            <a:lvl7pPr marL="2051635" indent="0">
              <a:buNone/>
              <a:defRPr sz="1200">
                <a:solidFill>
                  <a:schemeClr val="tx1">
                    <a:tint val="75000"/>
                  </a:schemeClr>
                </a:solidFill>
              </a:defRPr>
            </a:lvl7pPr>
            <a:lvl8pPr marL="2393634" indent="0">
              <a:buNone/>
              <a:defRPr sz="1200">
                <a:solidFill>
                  <a:schemeClr val="tx1">
                    <a:tint val="75000"/>
                  </a:schemeClr>
                </a:solidFill>
              </a:defRPr>
            </a:lvl8pPr>
            <a:lvl9pPr marL="2735634" indent="0">
              <a:buNone/>
              <a:defRPr sz="12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85" y="3924365"/>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67"/>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algn="ctr"/>
            <a:endParaRPr lang="en-IN" sz="1300" dirty="0">
              <a:solidFill>
                <a:srgbClr val="FFFFFF"/>
              </a:solidFill>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161" y="408567"/>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1683465" y="860971"/>
            <a:ext cx="4428523" cy="5137090"/>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91212" tIns="45696" rIns="91212" bIns="45696" anchor="ctr">
            <a:noAutofit/>
          </a:bodyPr>
          <a:lstStyle>
            <a:lvl1pPr marL="0" indent="0" algn="ctr">
              <a:buNone/>
              <a:defRPr>
                <a:solidFill>
                  <a:schemeClr val="bg2"/>
                </a:solidFill>
              </a:defRPr>
            </a:lvl1pPr>
          </a:lstStyle>
          <a:p>
            <a:r>
              <a:rPr lang="en-US"/>
              <a:t>Click icon to add picture</a:t>
            </a:r>
            <a:endParaRPr lang="en-IN" dirty="0"/>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29" y="5267087"/>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12" y="3407110"/>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Tree>
    <p:extLst>
      <p:ext uri="{BB962C8B-B14F-4D97-AF65-F5344CB8AC3E}">
        <p14:creationId xmlns:p14="http://schemas.microsoft.com/office/powerpoint/2010/main" val="75199854"/>
      </p:ext>
    </p:extLst>
  </p:cSld>
  <p:clrMapOvr>
    <a:masterClrMapping/>
  </p:clrMapOvr>
  <p:transition spd="slow">
    <p:push/>
  </p:transition>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idx="1"/>
          </p:nvPr>
        </p:nvSpPr>
        <p:spPr>
          <a:xfrm>
            <a:off x="611403" y="1600254"/>
            <a:ext cx="10969307" cy="4876800"/>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a:xfrm>
            <a:off x="611402" y="19112"/>
            <a:ext cx="3858629" cy="328613"/>
          </a:xfrm>
          <a:prstGeom prst="rect">
            <a:avLst/>
          </a:prstGeom>
        </p:spPr>
        <p:txBody>
          <a:bodyPr/>
          <a:lstStyle>
            <a:lvl1pPr>
              <a:defRPr/>
            </a:lvl1pPr>
          </a:lstStyle>
          <a:p>
            <a:pPr>
              <a:defRPr/>
            </a:pPr>
            <a:fld id="{FEAF15EE-49F1-4F0E-9214-14769FC7BB94}" type="datetimeFigureOut">
              <a:rPr lang="en-US"/>
              <a:pPr>
                <a:defRPr/>
              </a:pPr>
              <a:t>10/2/2021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CBC81E7-FFA5-4C40-91F2-83F56132102A}" type="slidenum">
              <a:rPr lang="en-US" altLang="de-DE"/>
              <a:pPr/>
              <a:t>‹N›</a:t>
            </a:fld>
            <a:endParaRPr lang="en-US" altLang="de-DE"/>
          </a:p>
        </p:txBody>
      </p:sp>
    </p:spTree>
    <p:extLst>
      <p:ext uri="{BB962C8B-B14F-4D97-AF65-F5344CB8AC3E}">
        <p14:creationId xmlns:p14="http://schemas.microsoft.com/office/powerpoint/2010/main" val="2836433939"/>
      </p:ext>
    </p:extLst>
  </p:cSld>
  <p:clrMapOvr>
    <a:masterClrMapping/>
  </p:clrMapOvr>
  <p:transition spd="slow">
    <p:push/>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609600" y="6356384"/>
            <a:ext cx="2844800" cy="365125"/>
          </a:xfrm>
          <a:prstGeom prst="rect">
            <a:avLst/>
          </a:prstGeom>
        </p:spPr>
        <p:txBody>
          <a:bodyPr lIns="91186" tIns="45694" rIns="91186" bIns="45694"/>
          <a:lstStyle/>
          <a:p>
            <a:pPr marL="0" marR="0" lvl="0" indent="0" algn="l" defTabSz="911584" rtl="0" eaLnBrk="1" fontAlgn="auto" latinLnBrk="0" hangingPunct="1">
              <a:lnSpc>
                <a:spcPct val="100000"/>
              </a:lnSpc>
              <a:spcBef>
                <a:spcPts val="0"/>
              </a:spcBef>
              <a:spcAft>
                <a:spcPts val="0"/>
              </a:spcAft>
              <a:buClrTx/>
              <a:buSzTx/>
              <a:buFontTx/>
              <a:buNone/>
              <a:tabLst/>
              <a:defRPr/>
            </a:pPr>
            <a:fld id="{63DEB483-0274-466D-AD98-9B3B179C59E5}" type="datetimeFigureOut">
              <a:rPr kumimoji="0" lang="en-US" sz="1900" b="0" i="0" u="none" strike="noStrike" kern="1200" cap="none" spc="0" normalizeH="0" baseline="0" noProof="0" smtClean="0">
                <a:ln>
                  <a:noFill/>
                </a:ln>
                <a:solidFill>
                  <a:srgbClr val="3F3F3F"/>
                </a:solidFill>
                <a:effectLst/>
                <a:uLnTx/>
                <a:uFillTx/>
                <a:latin typeface="Calibri" panose="020F0502020204030204"/>
                <a:ea typeface="+mn-ea"/>
                <a:cs typeface="+mn-cs"/>
              </a:rPr>
              <a:pPr marL="0" marR="0" lvl="0" indent="0" algn="l" defTabSz="911584" rtl="0" eaLnBrk="1" fontAlgn="auto" latinLnBrk="0" hangingPunct="1">
                <a:lnSpc>
                  <a:spcPct val="100000"/>
                </a:lnSpc>
                <a:spcBef>
                  <a:spcPts val="0"/>
                </a:spcBef>
                <a:spcAft>
                  <a:spcPts val="0"/>
                </a:spcAft>
                <a:buClrTx/>
                <a:buSzTx/>
                <a:buFontTx/>
                <a:buNone/>
                <a:tabLst/>
                <a:defRPr/>
              </a:pPr>
              <a:t>10/2/2021</a:t>
            </a:fld>
            <a:endParaRPr kumimoji="0" lang="en-US" sz="19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3" name="Segnaposto piè di pagina 2"/>
          <p:cNvSpPr>
            <a:spLocks noGrp="1"/>
          </p:cNvSpPr>
          <p:nvPr>
            <p:ph type="ftr" sz="quarter" idx="11"/>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4" name="Segnaposto numero diapositiva 3"/>
          <p:cNvSpPr>
            <a:spLocks noGrp="1"/>
          </p:cNvSpPr>
          <p:nvPr>
            <p:ph type="sldNum" sz="quarter" idx="12"/>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F63231A7-6789-4067-AB7A-0CC90758DB84}" type="slidenum">
              <a:rPr kumimoji="0" lang="en-US" sz="7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US" sz="7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835214"/>
      </p:ext>
    </p:extLst>
  </p:cSld>
  <p:clrMapOvr>
    <a:masterClrMapping/>
  </p:clrMapOvr>
  <p:transition spd="slow">
    <p:push/>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idx="1"/>
          </p:nvPr>
        </p:nvSpPr>
        <p:spPr/>
        <p:txBody>
          <a:bodyPr lIns="91186" tIns="45694" rIns="91186" bIns="45694"/>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lIns="91186" tIns="45694" rIns="91186" bIns="45694"/>
          <a:lstStyle>
            <a:lvl1pPr>
              <a:defRPr/>
            </a:lvl1pPr>
          </a:lstStyle>
          <a:p>
            <a:pPr marL="0" marR="0" lvl="0" indent="0" algn="l" defTabSz="911584" rtl="0" eaLnBrk="1" fontAlgn="auto" latinLnBrk="0" hangingPunct="1">
              <a:lnSpc>
                <a:spcPct val="100000"/>
              </a:lnSpc>
              <a:spcBef>
                <a:spcPts val="0"/>
              </a:spcBef>
              <a:spcAft>
                <a:spcPts val="0"/>
              </a:spcAft>
              <a:buClrTx/>
              <a:buSzTx/>
              <a:buFontTx/>
              <a:buNone/>
              <a:tabLst/>
              <a:defRPr/>
            </a:pPr>
            <a:fld id="{C26D5186-209C-4172-B519-F557B0339B33}" type="datetimeFigureOut">
              <a:rPr kumimoji="0" lang="en-US" sz="1900" b="0" i="0" u="none" strike="noStrike" kern="1200" cap="none" spc="0" normalizeH="0" baseline="0" noProof="0">
                <a:ln>
                  <a:noFill/>
                </a:ln>
                <a:solidFill>
                  <a:srgbClr val="3F3F3F"/>
                </a:solidFill>
                <a:effectLst/>
                <a:uLnTx/>
                <a:uFillTx/>
                <a:latin typeface="Calibri" panose="020F0502020204030204"/>
                <a:ea typeface="+mn-ea"/>
                <a:cs typeface="+mn-cs"/>
              </a:rPr>
              <a:pPr marL="0" marR="0" lvl="0" indent="0" algn="l" defTabSz="911584" rtl="0" eaLnBrk="1" fontAlgn="auto" latinLnBrk="0" hangingPunct="1">
                <a:lnSpc>
                  <a:spcPct val="100000"/>
                </a:lnSpc>
                <a:spcBef>
                  <a:spcPts val="0"/>
                </a:spcBef>
                <a:spcAft>
                  <a:spcPts val="0"/>
                </a:spcAft>
                <a:buClrTx/>
                <a:buSzTx/>
                <a:buFontTx/>
                <a:buNone/>
                <a:tabLst/>
                <a:defRPr/>
              </a:pPr>
              <a:t>10/2/2021</a:t>
            </a:fld>
            <a:endParaRPr kumimoji="0" lang="en-US" sz="19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1879" rtl="0" eaLnBrk="1" fontAlgn="auto" latinLnBrk="0" hangingPunct="1">
              <a:lnSpc>
                <a:spcPct val="100000"/>
              </a:lnSpc>
              <a:spcBef>
                <a:spcPts val="0"/>
              </a:spcBef>
              <a:spcAft>
                <a:spcPts val="0"/>
              </a:spcAft>
              <a:buClrTx/>
              <a:buSzTx/>
              <a:buFontTx/>
              <a:buNone/>
              <a:tabLst/>
              <a:defRPr/>
            </a:pPr>
            <a:fld id="{0C788207-5AF3-486A-AACF-E18F15F165C7}" type="slidenum">
              <a:rPr kumimoji="0" lang="en-US" sz="700" b="0" i="0" u="none" strike="noStrike" kern="1200" cap="none" spc="0" normalizeH="0" baseline="0" noProof="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US" sz="7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738908"/>
      </p:ext>
    </p:extLst>
  </p:cSld>
  <p:clrMapOvr>
    <a:masterClrMapping/>
  </p:clrMapOvr>
  <p:transition spd="slow">
    <p:push/>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9"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8" y="108"/>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58"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1683411" y="860971"/>
            <a:ext cx="4428523" cy="5137090"/>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91212" tIns="45696" rIns="91212" bIns="45696" anchor="ctr">
            <a:noAutofit/>
          </a:bodyPr>
          <a:lstStyle>
            <a:lvl1pPr marL="0" indent="0" algn="ctr">
              <a:buNone/>
              <a:defRPr>
                <a:solidFill>
                  <a:schemeClr val="bg2"/>
                </a:solidFill>
              </a:defRPr>
            </a:lvl1pPr>
          </a:lstStyle>
          <a:p>
            <a:r>
              <a:rPr lang="en-US"/>
              <a:t>Click icon to add picture</a:t>
            </a:r>
            <a:endParaRPr lang="en-IN" dirty="0"/>
          </a:p>
        </p:txBody>
      </p: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31" y="3924311"/>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48" y="2006095"/>
            <a:ext cx="4853573" cy="1616252"/>
          </a:xfrm>
          <a:prstGeom prst="rect">
            <a:avLst/>
          </a:prstGeom>
        </p:spPr>
        <p:txBody>
          <a:bodyPr anchor="b">
            <a:normAutofit/>
          </a:bodyPr>
          <a:lstStyle>
            <a:lvl1pPr algn="l">
              <a:defRPr sz="32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40" y="3641151"/>
            <a:ext cx="4854339" cy="1257575"/>
          </a:xfrm>
          <a:prstGeom prst="rect">
            <a:avLst/>
          </a:prstGeom>
        </p:spPr>
        <p:txBody>
          <a:bodyPr lIns="91212" tIns="45696" rIns="91212" bIns="45696"/>
          <a:lstStyle>
            <a:lvl1pPr marL="0" indent="0" algn="l">
              <a:buNone/>
              <a:defRPr sz="1900" b="0" i="0" spc="226">
                <a:solidFill>
                  <a:schemeClr val="tx1"/>
                </a:solidFill>
                <a:latin typeface="+mn-lt"/>
                <a:cs typeface="Calibri" panose="020F0502020204030204" pitchFamily="34" charset="0"/>
              </a:defRPr>
            </a:lvl1pPr>
            <a:lvl2pPr marL="341998" indent="0" algn="ctr">
              <a:buNone/>
              <a:defRPr sz="1500"/>
            </a:lvl2pPr>
            <a:lvl3pPr marL="683998" indent="0" algn="ctr">
              <a:buNone/>
              <a:defRPr sz="1300"/>
            </a:lvl3pPr>
            <a:lvl4pPr marL="1025877" indent="0" algn="ctr">
              <a:buNone/>
              <a:defRPr sz="1200"/>
            </a:lvl4pPr>
            <a:lvl5pPr marL="1367816" indent="0" algn="ctr">
              <a:buNone/>
              <a:defRPr sz="1200"/>
            </a:lvl5pPr>
            <a:lvl6pPr marL="1709757" indent="0" algn="ctr">
              <a:buNone/>
              <a:defRPr sz="1200"/>
            </a:lvl6pPr>
            <a:lvl7pPr marL="2051635" indent="0" algn="ctr">
              <a:buNone/>
              <a:defRPr sz="1200"/>
            </a:lvl7pPr>
            <a:lvl8pPr marL="2393634" indent="0" algn="ctr">
              <a:buNone/>
              <a:defRPr sz="1200"/>
            </a:lvl8pPr>
            <a:lvl9pPr marL="2735634" indent="0" algn="ctr">
              <a:buNone/>
              <a:defRPr sz="12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29" y="4700161"/>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6428792"/>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9"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8" y="108"/>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299" y="3588190"/>
            <a:ext cx="3860163"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95" y="1010101"/>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4016" y="1987561"/>
            <a:ext cx="4911633" cy="1789855"/>
          </a:xfrm>
          <a:prstGeom prst="rect">
            <a:avLst/>
          </a:prstGeom>
        </p:spPr>
        <p:txBody>
          <a:bodyPr anchor="b">
            <a:normAutofit/>
          </a:bodyPr>
          <a:lstStyle>
            <a:lvl1pPr>
              <a:defRPr sz="31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4016" y="3792057"/>
            <a:ext cx="4911633" cy="910580"/>
          </a:xfrm>
          <a:prstGeom prst="rect">
            <a:avLst/>
          </a:prstGeom>
        </p:spPr>
        <p:txBody>
          <a:bodyPr lIns="91212" tIns="45696" rIns="91212" bIns="45696">
            <a:normAutofit/>
          </a:bodyPr>
          <a:lstStyle>
            <a:lvl1pPr marL="0" indent="0">
              <a:buNone/>
              <a:defRPr sz="1500" b="0" i="0" spc="226">
                <a:solidFill>
                  <a:schemeClr val="tx1"/>
                </a:solidFill>
                <a:latin typeface="+mn-lt"/>
                <a:cs typeface="Calibri" panose="020F0502020204030204" pitchFamily="34" charset="0"/>
              </a:defRPr>
            </a:lvl1pPr>
            <a:lvl2pPr marL="341998" indent="0">
              <a:buNone/>
              <a:defRPr sz="1500">
                <a:solidFill>
                  <a:schemeClr val="tx1">
                    <a:tint val="75000"/>
                  </a:schemeClr>
                </a:solidFill>
              </a:defRPr>
            </a:lvl2pPr>
            <a:lvl3pPr marL="683998" indent="0">
              <a:buNone/>
              <a:defRPr sz="1300">
                <a:solidFill>
                  <a:schemeClr val="tx1">
                    <a:tint val="75000"/>
                  </a:schemeClr>
                </a:solidFill>
              </a:defRPr>
            </a:lvl3pPr>
            <a:lvl4pPr marL="1025877" indent="0">
              <a:buNone/>
              <a:defRPr sz="1200">
                <a:solidFill>
                  <a:schemeClr val="tx1">
                    <a:tint val="75000"/>
                  </a:schemeClr>
                </a:solidFill>
              </a:defRPr>
            </a:lvl4pPr>
            <a:lvl5pPr marL="1367816" indent="0">
              <a:buNone/>
              <a:defRPr sz="1200">
                <a:solidFill>
                  <a:schemeClr val="tx1">
                    <a:tint val="75000"/>
                  </a:schemeClr>
                </a:solidFill>
              </a:defRPr>
            </a:lvl5pPr>
            <a:lvl6pPr marL="1709757" indent="0">
              <a:buNone/>
              <a:defRPr sz="1200">
                <a:solidFill>
                  <a:schemeClr val="tx1">
                    <a:tint val="75000"/>
                  </a:schemeClr>
                </a:solidFill>
              </a:defRPr>
            </a:lvl6pPr>
            <a:lvl7pPr marL="2051635" indent="0">
              <a:buNone/>
              <a:defRPr sz="1200">
                <a:solidFill>
                  <a:schemeClr val="tx1">
                    <a:tint val="75000"/>
                  </a:schemeClr>
                </a:solidFill>
              </a:defRPr>
            </a:lvl7pPr>
            <a:lvl8pPr marL="2393634" indent="0">
              <a:buNone/>
              <a:defRPr sz="1200">
                <a:solidFill>
                  <a:schemeClr val="tx1">
                    <a:tint val="75000"/>
                  </a:schemeClr>
                </a:solidFill>
              </a:defRPr>
            </a:lvl8pPr>
            <a:lvl9pPr marL="2735634" indent="0">
              <a:buNone/>
              <a:defRPr sz="12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31" y="3924311"/>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13"/>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107" y="408567"/>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1683411" y="860971"/>
            <a:ext cx="4428523" cy="5137090"/>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91212" tIns="45696" rIns="91212" bIns="45696" anchor="ctr">
            <a:noAutofit/>
          </a:bodyPr>
          <a:lstStyle>
            <a:lvl1pPr marL="0" indent="0" algn="ctr">
              <a:buNone/>
              <a:defRPr>
                <a:solidFill>
                  <a:schemeClr val="bg2"/>
                </a:solidFill>
              </a:defRPr>
            </a:lvl1pPr>
          </a:lstStyle>
          <a:p>
            <a:r>
              <a:rPr lang="en-US"/>
              <a:t>Click icon to add picture</a:t>
            </a:r>
            <a:endParaRPr lang="en-IN" dirty="0"/>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29" y="5267087"/>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12" y="3407056"/>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61698"/>
      </p:ext>
    </p:extLst>
  </p:cSld>
  <p:clrMapOvr>
    <a:masterClrMapping/>
  </p:clrMapOvr>
  <p:transition spd="slow">
    <p:push/>
  </p:transition>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ext Layout 01">
    <p:spTree>
      <p:nvGrpSpPr>
        <p:cNvPr id="1" name=""/>
        <p:cNvGrpSpPr/>
        <p:nvPr/>
      </p:nvGrpSpPr>
      <p:grpSpPr>
        <a:xfrm>
          <a:off x="0" y="0"/>
          <a:ext cx="0" cy="0"/>
          <a:chOff x="0" y="0"/>
          <a:chExt cx="0" cy="0"/>
        </a:xfrm>
      </p:grpSpPr>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82" y="3129560"/>
            <a:ext cx="4942829" cy="2958275"/>
          </a:xfrm>
          <a:prstGeom prst="rect">
            <a:avLst/>
          </a:prstGeom>
        </p:spPr>
        <p:txBody>
          <a:bodyPr lIns="91212" tIns="45696" rIns="91212" bIns="45696">
            <a:normAutofit/>
          </a:bodyPr>
          <a:lstStyle>
            <a:lvl1pPr>
              <a:buClr>
                <a:schemeClr val="accent2"/>
              </a:buClr>
              <a:defRPr sz="1900">
                <a:solidFill>
                  <a:schemeClr val="tx1"/>
                </a:solidFill>
              </a:defRPr>
            </a:lvl1pPr>
            <a:lvl2pPr>
              <a:buClr>
                <a:schemeClr val="accent2"/>
              </a:buClr>
              <a:defRPr sz="1500">
                <a:solidFill>
                  <a:schemeClr val="tx1"/>
                </a:solidFill>
              </a:defRPr>
            </a:lvl2pPr>
            <a:lvl3pPr>
              <a:buClr>
                <a:schemeClr val="accent2"/>
              </a:buClr>
              <a:defRPr sz="1300">
                <a:solidFill>
                  <a:schemeClr val="tx1"/>
                </a:solidFill>
              </a:defRPr>
            </a:lvl3pPr>
            <a:lvl4pPr>
              <a:buClr>
                <a:schemeClr val="accent2"/>
              </a:buClr>
              <a:defRPr sz="1200">
                <a:solidFill>
                  <a:schemeClr val="tx1"/>
                </a:solidFill>
              </a:defRPr>
            </a:lvl4pPr>
            <a:lvl5pPr>
              <a:buClr>
                <a:schemeClr val="accent2"/>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4" name="Right Triangle 23">
            <a:extLst>
              <a:ext uri="{FF2B5EF4-FFF2-40B4-BE49-F238E27FC236}">
                <a16:creationId xmlns:a16="http://schemas.microsoft.com/office/drawing/2014/main" id="{BD6ACE60-499D-41AB-89C4-D537D7C3D22A}"/>
              </a:ext>
            </a:extLst>
          </p:cNvPr>
          <p:cNvSpPr/>
          <p:nvPr userDrawn="1"/>
        </p:nvSpPr>
        <p:spPr>
          <a:xfrm flipH="1" flipV="1">
            <a:off x="1839709" y="110"/>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295" y="-5"/>
            <a:ext cx="4121151" cy="1308106"/>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6375440" y="5047082"/>
            <a:ext cx="1524576" cy="18034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521" y="2496239"/>
            <a:ext cx="7342632" cy="608896"/>
          </a:xfrm>
          <a:prstGeom prst="rect">
            <a:avLst/>
          </a:prstGeom>
        </p:spPr>
        <p:txBody>
          <a:bodyPr lIns="91212" tIns="45696" rIns="91212" bIns="45696"/>
          <a:lstStyle>
            <a:lvl1pPr marL="0" indent="0">
              <a:buNone/>
              <a:defRPr sz="1500" spc="226">
                <a:solidFill>
                  <a:schemeClr val="bg2">
                    <a:lumMod val="50000"/>
                  </a:schemeClr>
                </a:solidFill>
              </a:defRPr>
            </a:lvl1pPr>
            <a:lvl2pPr marL="341998" indent="0">
              <a:buNone/>
              <a:defRPr/>
            </a:lvl2pPr>
          </a:lstStyle>
          <a:p>
            <a:pPr lvl="0"/>
            <a:r>
              <a:rPr lang="en-US" dirty="0"/>
              <a:t>CLICK TO SUBTITLE STYLE</a:t>
            </a:r>
          </a:p>
        </p:txBody>
      </p:sp>
      <p:sp>
        <p:nvSpPr>
          <p:cNvPr id="2" name="Title 1" title="Titl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531540" y="1241123"/>
            <a:ext cx="7342623" cy="1215568"/>
          </a:xfrm>
          <a:prstGeom prst="rect">
            <a:avLst/>
          </a:prstGeom>
        </p:spPr>
        <p:txBody>
          <a:bodyPr anchor="b">
            <a:normAutofit/>
          </a:bodyPr>
          <a:lstStyle>
            <a:lvl1pPr>
              <a:defRPr sz="3300" b="1">
                <a:solidFill>
                  <a:schemeClr val="accent1"/>
                </a:solidFill>
              </a:defRPr>
            </a:lvl1pPr>
          </a:lstStyle>
          <a:p>
            <a:r>
              <a:rPr lang="en-US" dirty="0"/>
              <a:t>Click to Edit </a:t>
            </a:r>
            <a:br>
              <a:rPr lang="en-US" dirty="0"/>
            </a:br>
            <a:r>
              <a:rPr lang="en-US" dirty="0"/>
              <a:t>Master Title Style </a:t>
            </a:r>
            <a:endParaRPr lang="en-IN" dirty="0"/>
          </a:p>
        </p:txBody>
      </p:sp>
      <p:sp>
        <p:nvSpPr>
          <p:cNvPr id="15" name="Picture Placeholder 14">
            <a:extLst>
              <a:ext uri="{FF2B5EF4-FFF2-40B4-BE49-F238E27FC236}">
                <a16:creationId xmlns:a16="http://schemas.microsoft.com/office/drawing/2014/main" id="{FE1FADFB-0A3D-40F7-9B40-368DECD971E1}"/>
              </a:ext>
            </a:extLst>
          </p:cNvPr>
          <p:cNvSpPr>
            <a:spLocks noGrp="1"/>
          </p:cNvSpPr>
          <p:nvPr>
            <p:ph type="pic" sz="quarter" idx="10"/>
          </p:nvPr>
        </p:nvSpPr>
        <p:spPr>
          <a:xfrm>
            <a:off x="6604002" y="25"/>
            <a:ext cx="5587999" cy="687224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chemeClr val="bg1">
              <a:lumMod val="85000"/>
            </a:schemeClr>
          </a:solidFill>
        </p:spPr>
        <p:txBody>
          <a:bodyPr wrap="square" lIns="91212" tIns="45696" rIns="91212" bIns="45696" anchor="ctr">
            <a:noAutofit/>
          </a:bodyPr>
          <a:lstStyle>
            <a:lvl1pPr marL="0" indent="0" algn="ctr">
              <a:buNone/>
              <a:defRPr>
                <a:solidFill>
                  <a:schemeClr val="bg1"/>
                </a:solidFill>
              </a:defRPr>
            </a:lvl1pPr>
          </a:lstStyle>
          <a:p>
            <a:r>
              <a:rPr lang="en-US"/>
              <a:t>Click icon to add picture</a:t>
            </a:r>
            <a:endParaRPr lang="en-IN" dirty="0"/>
          </a:p>
        </p:txBody>
      </p:sp>
      <p:sp>
        <p:nvSpPr>
          <p:cNvPr id="4" name="Footer Placeholder 3">
            <a:extLst>
              <a:ext uri="{FF2B5EF4-FFF2-40B4-BE49-F238E27FC236}">
                <a16:creationId xmlns:a16="http://schemas.microsoft.com/office/drawing/2014/main" id="{5ADB14A5-A767-774C-85B8-68EF914689F6}"/>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6" name="Slide Number Placeholder 5">
            <a:extLst>
              <a:ext uri="{FF2B5EF4-FFF2-40B4-BE49-F238E27FC236}">
                <a16:creationId xmlns:a16="http://schemas.microsoft.com/office/drawing/2014/main" id="{D4B9B51B-EAA9-4B4D-A4F6-470CD95DAA79}"/>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914203"/>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ext Layout 02">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805F1696-7D6B-4055-94C3-E4C179F63596}"/>
              </a:ext>
            </a:extLst>
          </p:cNvPr>
          <p:cNvSpPr/>
          <p:nvPr userDrawn="1"/>
        </p:nvSpPr>
        <p:spPr>
          <a:xfrm flipH="1" flipV="1">
            <a:off x="1839709" y="110"/>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Picture Placeholder 17">
            <a:extLst>
              <a:ext uri="{FF2B5EF4-FFF2-40B4-BE49-F238E27FC236}">
                <a16:creationId xmlns:a16="http://schemas.microsoft.com/office/drawing/2014/main" id="{8B9EC3A9-7039-403A-9414-429521308AE7}"/>
              </a:ext>
            </a:extLst>
          </p:cNvPr>
          <p:cNvSpPr>
            <a:spLocks noGrp="1"/>
          </p:cNvSpPr>
          <p:nvPr>
            <p:ph type="pic" sz="quarter" idx="14"/>
          </p:nvPr>
        </p:nvSpPr>
        <p:spPr>
          <a:xfrm>
            <a:off x="6170188" y="1435103"/>
            <a:ext cx="6021821" cy="5422900"/>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chemeClr val="bg1">
              <a:lumMod val="85000"/>
            </a:schemeClr>
          </a:solidFill>
        </p:spPr>
        <p:txBody>
          <a:bodyPr wrap="square" lIns="91212" tIns="45696" rIns="455879" bIns="45696" anchor="ctr">
            <a:noAutofit/>
          </a:bodyPr>
          <a:lstStyle>
            <a:lvl1pPr marL="0" indent="0" algn="r">
              <a:buNone/>
              <a:defRPr>
                <a:solidFill>
                  <a:schemeClr val="tx1"/>
                </a:solidFill>
              </a:defRPr>
            </a:lvl1pPr>
          </a:lstStyle>
          <a:p>
            <a:r>
              <a:rPr lang="en-US"/>
              <a:t>Click icon to add picture</a:t>
            </a:r>
            <a:endParaRPr lang="en-IN" dirty="0"/>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82" y="3129560"/>
            <a:ext cx="4942829" cy="2958275"/>
          </a:xfrm>
          <a:prstGeom prst="rect">
            <a:avLst/>
          </a:prstGeom>
        </p:spPr>
        <p:txBody>
          <a:bodyPr lIns="91212" tIns="45696" rIns="91212" bIns="45696">
            <a:normAutofit/>
          </a:bodyPr>
          <a:lstStyle>
            <a:lvl1pPr>
              <a:buClr>
                <a:schemeClr val="accent2"/>
              </a:buClr>
              <a:defRPr sz="1900">
                <a:solidFill>
                  <a:schemeClr val="tx1"/>
                </a:solidFill>
              </a:defRPr>
            </a:lvl1pPr>
            <a:lvl2pPr>
              <a:buClr>
                <a:schemeClr val="accent2"/>
              </a:buClr>
              <a:defRPr sz="1500">
                <a:solidFill>
                  <a:schemeClr val="tx1"/>
                </a:solidFill>
              </a:defRPr>
            </a:lvl2pPr>
            <a:lvl3pPr>
              <a:buClr>
                <a:schemeClr val="accent2"/>
              </a:buClr>
              <a:defRPr sz="1300">
                <a:solidFill>
                  <a:schemeClr val="tx1"/>
                </a:solidFill>
              </a:defRPr>
            </a:lvl3pPr>
            <a:lvl4pPr>
              <a:buClr>
                <a:schemeClr val="accent2"/>
              </a:buClr>
              <a:defRPr sz="1200">
                <a:solidFill>
                  <a:schemeClr val="tx1"/>
                </a:solidFill>
              </a:defRPr>
            </a:lvl4pPr>
            <a:lvl5pPr>
              <a:buClr>
                <a:schemeClr val="accent2"/>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295" y="-5"/>
            <a:ext cx="4121151" cy="1308106"/>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10352327" y="1185458"/>
            <a:ext cx="1839685" cy="16339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403" y="2496239"/>
            <a:ext cx="7342621" cy="608896"/>
          </a:xfrm>
          <a:prstGeom prst="rect">
            <a:avLst/>
          </a:prstGeom>
        </p:spPr>
        <p:txBody>
          <a:bodyPr lIns="91212" tIns="45696" rIns="91212" bIns="45696"/>
          <a:lstStyle>
            <a:lvl1pPr marL="0" indent="0">
              <a:buNone/>
              <a:defRPr sz="1500" spc="226">
                <a:solidFill>
                  <a:schemeClr val="bg2">
                    <a:lumMod val="50000"/>
                  </a:schemeClr>
                </a:solidFill>
              </a:defRPr>
            </a:lvl1pPr>
            <a:lvl2pPr marL="341998" indent="0">
              <a:buNone/>
              <a:defRPr/>
            </a:lvl2pPr>
          </a:lstStyle>
          <a:p>
            <a:pPr lvl="0"/>
            <a:r>
              <a:rPr lang="en-US" dirty="0"/>
              <a:t>CLICK TO SUBTITLE STYLE</a:t>
            </a:r>
          </a:p>
        </p:txBody>
      </p:sp>
      <p:sp>
        <p:nvSpPr>
          <p:cNvPr id="19" name="Title 1" title="Title ">
            <a:extLst>
              <a:ext uri="{FF2B5EF4-FFF2-40B4-BE49-F238E27FC236}">
                <a16:creationId xmlns:a16="http://schemas.microsoft.com/office/drawing/2014/main" id="{2DB9D671-9FC8-4306-96B7-D9D585694B83}"/>
              </a:ext>
            </a:extLst>
          </p:cNvPr>
          <p:cNvSpPr>
            <a:spLocks noGrp="1"/>
          </p:cNvSpPr>
          <p:nvPr>
            <p:ph type="title" hasCustomPrompt="1"/>
          </p:nvPr>
        </p:nvSpPr>
        <p:spPr>
          <a:xfrm>
            <a:off x="531540" y="1241123"/>
            <a:ext cx="7342623" cy="1215568"/>
          </a:xfrm>
          <a:prstGeom prst="rect">
            <a:avLst/>
          </a:prstGeom>
        </p:spPr>
        <p:txBody>
          <a:bodyPr anchor="b">
            <a:normAutofit/>
          </a:bodyPr>
          <a:lstStyle>
            <a:lvl1pPr>
              <a:defRPr sz="3300" b="1">
                <a:solidFill>
                  <a:schemeClr val="accent1"/>
                </a:solidFill>
              </a:defRPr>
            </a:lvl1pPr>
          </a:lstStyle>
          <a:p>
            <a:r>
              <a:rPr lang="en-US" dirty="0"/>
              <a:t>Click to Edit </a:t>
            </a:r>
            <a:br>
              <a:rPr lang="en-US" dirty="0"/>
            </a:br>
            <a:r>
              <a:rPr lang="en-US" dirty="0"/>
              <a:t>Master Title Style </a:t>
            </a:r>
            <a:endParaRPr lang="en-IN" dirty="0"/>
          </a:p>
        </p:txBody>
      </p:sp>
      <p:sp>
        <p:nvSpPr>
          <p:cNvPr id="2" name="Footer Placeholder 1">
            <a:extLst>
              <a:ext uri="{FF2B5EF4-FFF2-40B4-BE49-F238E27FC236}">
                <a16:creationId xmlns:a16="http://schemas.microsoft.com/office/drawing/2014/main" id="{6E55A0B9-F639-8643-9C4D-B93B8EE21A79}"/>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4" name="Slide Number Placeholder 3">
            <a:extLst>
              <a:ext uri="{FF2B5EF4-FFF2-40B4-BE49-F238E27FC236}">
                <a16:creationId xmlns:a16="http://schemas.microsoft.com/office/drawing/2014/main" id="{D0C29282-8AC7-494D-9A8E-A26C7F69948F}"/>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E24A5A7-66A2-7F43-9A7A-5E13F74F8C0E}"/>
              </a:ext>
            </a:extLst>
          </p:cNvPr>
          <p:cNvSpPr txBox="1"/>
          <p:nvPr userDrawn="1"/>
        </p:nvSpPr>
        <p:spPr>
          <a:xfrm>
            <a:off x="11072380" y="235741"/>
            <a:ext cx="666710" cy="492394"/>
          </a:xfrm>
          <a:prstGeom prst="rect">
            <a:avLst/>
          </a:prstGeom>
          <a:noFill/>
        </p:spPr>
        <p:txBody>
          <a:bodyPr wrap="none" lIns="91212" tIns="45696" rIns="91212" bIns="45696" rtlCol="0">
            <a:spAutoFit/>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380521870"/>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9" y="2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23" y="3633992"/>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35" y="24"/>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705" y="2104895"/>
            <a:ext cx="5475291" cy="781188"/>
          </a:xfrm>
          <a:prstGeom prst="rect">
            <a:avLst/>
          </a:prstGeom>
        </p:spPr>
        <p:txBody>
          <a:bodyPr lIns="91212" tIns="45696" rIns="91212" bIns="45696" anchor="b">
            <a:normAutofit/>
          </a:bodyPr>
          <a:lstStyle>
            <a:lvl1pPr marL="0" indent="0">
              <a:lnSpc>
                <a:spcPct val="100000"/>
              </a:lnSpc>
              <a:spcBef>
                <a:spcPts val="0"/>
              </a:spcBef>
              <a:buNone/>
              <a:defRPr sz="2100" b="1">
                <a:solidFill>
                  <a:schemeClr val="accent2"/>
                </a:solidFill>
              </a:defRPr>
            </a:lvl1pPr>
            <a:lvl2pPr marL="341998" indent="0">
              <a:buNone/>
              <a:defRPr sz="1500" b="1"/>
            </a:lvl2pPr>
            <a:lvl3pPr marL="683998" indent="0">
              <a:buNone/>
              <a:defRPr sz="1300" b="1"/>
            </a:lvl3pPr>
            <a:lvl4pPr marL="1025877" indent="0">
              <a:buNone/>
              <a:defRPr sz="1200" b="1"/>
            </a:lvl4pPr>
            <a:lvl5pPr marL="1367816" indent="0">
              <a:buNone/>
              <a:defRPr sz="1200" b="1"/>
            </a:lvl5pPr>
            <a:lvl6pPr marL="1709757" indent="0">
              <a:buNone/>
              <a:defRPr sz="1200" b="1"/>
            </a:lvl6pPr>
            <a:lvl7pPr marL="2051635" indent="0">
              <a:buNone/>
              <a:defRPr sz="1200" b="1"/>
            </a:lvl7pPr>
            <a:lvl8pPr marL="2393634" indent="0">
              <a:buNone/>
              <a:defRPr sz="1200" b="1"/>
            </a:lvl8pPr>
            <a:lvl9pPr marL="2735634" indent="0">
              <a:buNone/>
              <a:defRPr sz="1200" b="1"/>
            </a:lvl9pPr>
          </a:lstStyle>
          <a:p>
            <a:pPr lvl="0"/>
            <a:r>
              <a:rPr lang="en-US"/>
              <a:t>Click to edit Master text styles</a:t>
            </a:r>
          </a:p>
        </p:txBody>
      </p:sp>
      <p:sp>
        <p:nvSpPr>
          <p:cNvPr id="18" name="Content Placeholder 3" title="Bullet Points">
            <a:extLst>
              <a:ext uri="{FF2B5EF4-FFF2-40B4-BE49-F238E27FC236}">
                <a16:creationId xmlns:a16="http://schemas.microsoft.com/office/drawing/2014/main" id="{8715E757-6584-4841-8154-C92E70E0CD6B}"/>
              </a:ext>
            </a:extLst>
          </p:cNvPr>
          <p:cNvSpPr>
            <a:spLocks noGrp="1"/>
          </p:cNvSpPr>
          <p:nvPr userDrawn="1">
            <p:ph sz="half" idx="13"/>
          </p:nvPr>
        </p:nvSpPr>
        <p:spPr>
          <a:xfrm>
            <a:off x="520705" y="2886093"/>
            <a:ext cx="5475291" cy="3232150"/>
          </a:xfrm>
          <a:prstGeom prst="rect">
            <a:avLst/>
          </a:prstGeom>
        </p:spPr>
        <p:txBody>
          <a:bodyPr lIns="91212" tIns="45696" rIns="91212" bIns="45696">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20" y="2104895"/>
            <a:ext cx="5475601" cy="781188"/>
          </a:xfrm>
          <a:prstGeom prst="rect">
            <a:avLst/>
          </a:prstGeom>
        </p:spPr>
        <p:txBody>
          <a:bodyPr lIns="91212" tIns="45696" rIns="91212" bIns="45696" anchor="b">
            <a:normAutofit/>
          </a:bodyPr>
          <a:lstStyle>
            <a:lvl1pPr marL="0" indent="0">
              <a:lnSpc>
                <a:spcPct val="100000"/>
              </a:lnSpc>
              <a:buNone/>
              <a:defRPr sz="2100" b="1">
                <a:solidFill>
                  <a:schemeClr val="accent2"/>
                </a:solidFill>
              </a:defRPr>
            </a:lvl1pPr>
            <a:lvl2pPr marL="341998" indent="0">
              <a:buNone/>
              <a:defRPr sz="1500" b="1"/>
            </a:lvl2pPr>
            <a:lvl3pPr marL="683998" indent="0">
              <a:buNone/>
              <a:defRPr sz="1300" b="1"/>
            </a:lvl3pPr>
            <a:lvl4pPr marL="1025877" indent="0">
              <a:buNone/>
              <a:defRPr sz="1200" b="1"/>
            </a:lvl4pPr>
            <a:lvl5pPr marL="1367816" indent="0">
              <a:buNone/>
              <a:defRPr sz="1200" b="1"/>
            </a:lvl5pPr>
            <a:lvl6pPr marL="1709757" indent="0">
              <a:buNone/>
              <a:defRPr sz="1200" b="1"/>
            </a:lvl6pPr>
            <a:lvl7pPr marL="2051635" indent="0">
              <a:buNone/>
              <a:defRPr sz="1200" b="1"/>
            </a:lvl7pPr>
            <a:lvl8pPr marL="2393634" indent="0">
              <a:buNone/>
              <a:defRPr sz="1200" b="1"/>
            </a:lvl8pPr>
            <a:lvl9pPr marL="2735634" indent="0">
              <a:buNone/>
              <a:defRPr sz="1200" b="1"/>
            </a:lvl9pPr>
          </a:lstStyle>
          <a:p>
            <a:pPr lvl="0"/>
            <a:r>
              <a:rPr lang="en-US"/>
              <a:t>Click to edit Master text styles</a:t>
            </a:r>
          </a:p>
        </p:txBody>
      </p:sp>
      <p:sp>
        <p:nvSpPr>
          <p:cNvPr id="20" name="Content Placeholder 5" title="Bullet Points">
            <a:extLst>
              <a:ext uri="{FF2B5EF4-FFF2-40B4-BE49-F238E27FC236}">
                <a16:creationId xmlns:a16="http://schemas.microsoft.com/office/drawing/2014/main" id="{D957FBD7-2C3C-4DD1-954F-DF1E007BE590}"/>
              </a:ext>
            </a:extLst>
          </p:cNvPr>
          <p:cNvSpPr>
            <a:spLocks noGrp="1"/>
          </p:cNvSpPr>
          <p:nvPr userDrawn="1">
            <p:ph sz="quarter" idx="15"/>
          </p:nvPr>
        </p:nvSpPr>
        <p:spPr>
          <a:xfrm>
            <a:off x="6186720" y="2886093"/>
            <a:ext cx="5475601" cy="3232150"/>
          </a:xfrm>
          <a:prstGeom prst="rect">
            <a:avLst/>
          </a:prstGeom>
        </p:spPr>
        <p:txBody>
          <a:bodyPr lIns="91212" tIns="45696" rIns="91212" bIns="45696">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515" y="1377066"/>
            <a:ext cx="7368596" cy="608896"/>
          </a:xfrm>
          <a:prstGeom prst="rect">
            <a:avLst/>
          </a:prstGeom>
        </p:spPr>
        <p:txBody>
          <a:bodyPr lIns="91212" tIns="45696" rIns="91212" bIns="45696"/>
          <a:lstStyle>
            <a:lvl1pPr marL="0" indent="0">
              <a:buNone/>
              <a:defRPr sz="1500" spc="226">
                <a:solidFill>
                  <a:schemeClr val="bg1"/>
                </a:solidFill>
              </a:defRPr>
            </a:lvl1pPr>
            <a:lvl2pPr marL="341998" indent="0">
              <a:buNone/>
              <a:defRPr/>
            </a:lvl2pPr>
          </a:lstStyle>
          <a:p>
            <a:pPr lvl="0"/>
            <a:r>
              <a:rPr lang="en-US" dirty="0"/>
              <a:t>CLICK TO SUBTITLE STYLE</a:t>
            </a:r>
          </a:p>
        </p:txBody>
      </p:sp>
      <p:sp>
        <p:nvSpPr>
          <p:cNvPr id="25" name="TextBox 24">
            <a:extLst>
              <a:ext uri="{FF2B5EF4-FFF2-40B4-BE49-F238E27FC236}">
                <a16:creationId xmlns:a16="http://schemas.microsoft.com/office/drawing/2014/main" id="{F0BB4D3D-930C-4FF4-BB7C-2CB24208150C}"/>
              </a:ext>
            </a:extLst>
          </p:cNvPr>
          <p:cNvSpPr txBox="1"/>
          <p:nvPr userDrawn="1"/>
        </p:nvSpPr>
        <p:spPr>
          <a:xfrm>
            <a:off x="11072380" y="235741"/>
            <a:ext cx="666710" cy="492394"/>
          </a:xfrm>
          <a:prstGeom prst="rect">
            <a:avLst/>
          </a:prstGeom>
          <a:noFill/>
        </p:spPr>
        <p:txBody>
          <a:bodyPr wrap="none" lIns="91212" tIns="45696" rIns="91212" bIns="45696" rtlCol="0">
            <a:spAutoFit/>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817" y="209182"/>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Tree>
    <p:extLst>
      <p:ext uri="{BB962C8B-B14F-4D97-AF65-F5344CB8AC3E}">
        <p14:creationId xmlns:p14="http://schemas.microsoft.com/office/powerpoint/2010/main" val="3431297327"/>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FB39FF5-7AF5-4963-9346-2640496A3302}"/>
              </a:ext>
            </a:extLst>
          </p:cNvPr>
          <p:cNvSpPr/>
          <p:nvPr userDrawn="1"/>
        </p:nvSpPr>
        <p:spPr>
          <a:xfrm>
            <a:off x="9" y="2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4F49194-9068-41AA-B460-962319BF96A4}"/>
              </a:ext>
            </a:extLst>
          </p:cNvPr>
          <p:cNvSpPr txBox="1"/>
          <p:nvPr userDrawn="1"/>
        </p:nvSpPr>
        <p:spPr>
          <a:xfrm>
            <a:off x="11072380" y="235741"/>
            <a:ext cx="666710" cy="492394"/>
          </a:xfrm>
          <a:prstGeom prst="rect">
            <a:avLst/>
          </a:prstGeom>
          <a:noFill/>
        </p:spPr>
        <p:txBody>
          <a:bodyPr wrap="none" lIns="91212" tIns="45696" rIns="91212" bIns="45696" rtlCol="0">
            <a:spAutoFit/>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8" name="Group 27">
            <a:extLst>
              <a:ext uri="{FF2B5EF4-FFF2-40B4-BE49-F238E27FC236}">
                <a16:creationId xmlns:a16="http://schemas.microsoft.com/office/drawing/2014/main" id="{5806E656-313A-47B1-B381-D004200F7A01}"/>
              </a:ext>
            </a:extLst>
          </p:cNvPr>
          <p:cNvGrpSpPr/>
          <p:nvPr userDrawn="1"/>
        </p:nvGrpSpPr>
        <p:grpSpPr>
          <a:xfrm flipH="1">
            <a:off x="7561335" y="24"/>
            <a:ext cx="4831840" cy="3541007"/>
            <a:chOff x="-192127" y="-2"/>
            <a:chExt cx="4831840" cy="3367272"/>
          </a:xfrm>
        </p:grpSpPr>
        <p:sp>
          <p:nvSpPr>
            <p:cNvPr id="29" name="Diagonal Stripe 28">
              <a:extLst>
                <a:ext uri="{FF2B5EF4-FFF2-40B4-BE49-F238E27FC236}">
                  <a16:creationId xmlns:a16="http://schemas.microsoft.com/office/drawing/2014/main" id="{65F8E2DA-4BB4-4421-9172-A11AF38DFEF4}"/>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elogram 30">
              <a:extLst>
                <a:ext uri="{FF2B5EF4-FFF2-40B4-BE49-F238E27FC236}">
                  <a16:creationId xmlns:a16="http://schemas.microsoft.com/office/drawing/2014/main"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3" name="Parallelogram 32">
            <a:extLst>
              <a:ext uri="{FF2B5EF4-FFF2-40B4-BE49-F238E27FC236}">
                <a16:creationId xmlns:a16="http://schemas.microsoft.com/office/drawing/2014/main" id="{F088C182-BF10-45B2-B159-7702E00D31D4}"/>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520515" y="1377066"/>
            <a:ext cx="7368596" cy="608896"/>
          </a:xfrm>
          <a:prstGeom prst="rect">
            <a:avLst/>
          </a:prstGeom>
        </p:spPr>
        <p:txBody>
          <a:bodyPr lIns="91212" tIns="45696" rIns="91212" bIns="45696"/>
          <a:lstStyle>
            <a:lvl1pPr marL="0" indent="0">
              <a:buNone/>
              <a:defRPr sz="1500" spc="226">
                <a:solidFill>
                  <a:schemeClr val="bg1"/>
                </a:solidFill>
              </a:defRPr>
            </a:lvl1pPr>
            <a:lvl2pPr marL="341998"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D6990C03-1647-2044-B335-6F5F19E4E5FC}"/>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17" name="Title 1" title="Title ">
            <a:extLst>
              <a:ext uri="{FF2B5EF4-FFF2-40B4-BE49-F238E27FC236}">
                <a16:creationId xmlns:a16="http://schemas.microsoft.com/office/drawing/2014/main" id="{BDEC780E-6412-1344-A62E-6B84E9CCB678}"/>
              </a:ext>
            </a:extLst>
          </p:cNvPr>
          <p:cNvSpPr>
            <a:spLocks noGrp="1"/>
          </p:cNvSpPr>
          <p:nvPr>
            <p:ph type="title" hasCustomPrompt="1"/>
          </p:nvPr>
        </p:nvSpPr>
        <p:spPr>
          <a:xfrm>
            <a:off x="518817" y="209182"/>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531851" y="2005763"/>
            <a:ext cx="5225763" cy="4083888"/>
          </a:xfrm>
          <a:prstGeom prst="rect">
            <a:avLst/>
          </a:prstGeom>
        </p:spPr>
        <p:txBody>
          <a:bodyPr lIns="91212" tIns="45696" rIns="91212" bIns="45696"/>
          <a:lstStyle>
            <a:lvl1pPr marL="0" indent="0">
              <a:buNone/>
              <a:defRPr sz="1900">
                <a:solidFill>
                  <a:schemeClr val="bg1"/>
                </a:solidFill>
              </a:defRPr>
            </a:lvl1pPr>
            <a:lvl2pPr marL="341998" indent="0">
              <a:buNone/>
              <a:defRPr sz="1900">
                <a:solidFill>
                  <a:schemeClr val="bg1"/>
                </a:solidFill>
              </a:defRPr>
            </a:lvl2pPr>
            <a:lvl3pPr marL="683998" indent="0">
              <a:buNone/>
              <a:defRPr sz="1900">
                <a:solidFill>
                  <a:schemeClr val="bg1"/>
                </a:solidFill>
              </a:defRPr>
            </a:lvl3pPr>
            <a:lvl4pPr marL="1025877" indent="0">
              <a:buNone/>
              <a:defRPr sz="1900">
                <a:solidFill>
                  <a:schemeClr val="bg1"/>
                </a:solidFill>
              </a:defRPr>
            </a:lvl4pPr>
            <a:lvl5pPr marL="1367816" indent="0">
              <a:buNone/>
              <a:defRPr sz="1900">
                <a:solidFill>
                  <a:schemeClr val="bg1"/>
                </a:solidFill>
              </a:defRPr>
            </a:lvl5pPr>
          </a:lstStyle>
          <a:p>
            <a:pPr lvl="0"/>
            <a:r>
              <a:rPr lang="en-US" dirty="0"/>
              <a:t>Text here</a:t>
            </a:r>
          </a:p>
        </p:txBody>
      </p:sp>
      <p:sp>
        <p:nvSpPr>
          <p:cNvPr id="20" name="Chart Placeholder 2" title="Chart">
            <a:extLst>
              <a:ext uri="{FF2B5EF4-FFF2-40B4-BE49-F238E27FC236}">
                <a16:creationId xmlns:a16="http://schemas.microsoft.com/office/drawing/2014/main" id="{0EF0FD2A-B62A-4931-846D-2602DED26606}"/>
              </a:ext>
            </a:extLst>
          </p:cNvPr>
          <p:cNvSpPr>
            <a:spLocks noGrp="1"/>
          </p:cNvSpPr>
          <p:nvPr>
            <p:ph type="chart" sz="quarter" idx="10"/>
          </p:nvPr>
        </p:nvSpPr>
        <p:spPr>
          <a:xfrm>
            <a:off x="5796124" y="2005809"/>
            <a:ext cx="5719398" cy="4084471"/>
          </a:xfrm>
          <a:prstGeom prst="rect">
            <a:avLst/>
          </a:prstGeom>
        </p:spPr>
        <p:txBody>
          <a:bodyPr vert="horz" lIns="91191" tIns="45688" rIns="91191" bIns="45688">
            <a:noAutofit/>
          </a:bodyPr>
          <a:lstStyle>
            <a:lvl1pPr marL="0" indent="0" algn="ctr">
              <a:buNone/>
              <a:defRPr sz="1500" b="0" i="0">
                <a:solidFill>
                  <a:schemeClr val="bg1"/>
                </a:solidFill>
                <a:latin typeface="+mn-lt"/>
                <a:cs typeface="CiscoSans ExtraLight"/>
              </a:defRPr>
            </a:lvl1pPr>
          </a:lstStyle>
          <a:p>
            <a:pPr lvl="0"/>
            <a:r>
              <a:rPr lang="en-US" noProof="0"/>
              <a:t>Click icon to add chart</a:t>
            </a:r>
            <a:endParaRPr lang="en-US" noProof="0" dirty="0"/>
          </a:p>
        </p:txBody>
      </p:sp>
    </p:spTree>
    <p:extLst>
      <p:ext uri="{BB962C8B-B14F-4D97-AF65-F5344CB8AC3E}">
        <p14:creationId xmlns:p14="http://schemas.microsoft.com/office/powerpoint/2010/main" val="2927808880"/>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9" y="2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B84020D1-D35E-497E-97F1-84A6EA9D048E}"/>
              </a:ext>
            </a:extLst>
          </p:cNvPr>
          <p:cNvSpPr txBox="1"/>
          <p:nvPr userDrawn="1"/>
        </p:nvSpPr>
        <p:spPr>
          <a:xfrm>
            <a:off x="11072380" y="235741"/>
            <a:ext cx="666710" cy="492394"/>
          </a:xfrm>
          <a:prstGeom prst="rect">
            <a:avLst/>
          </a:prstGeom>
          <a:noFill/>
        </p:spPr>
        <p:txBody>
          <a:bodyPr wrap="none" lIns="91212" tIns="45696" rIns="91212" bIns="45696" rtlCol="0">
            <a:spAutoFit/>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35" y="24"/>
            <a:ext cx="4831840" cy="3541007"/>
            <a:chOff x="-192127" y="-2"/>
            <a:chExt cx="4831840"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Parallelogram 32">
              <a:extLst>
                <a:ext uri="{FF2B5EF4-FFF2-40B4-BE49-F238E27FC236}">
                  <a16:creationId xmlns:a16="http://schemas.microsoft.com/office/drawing/2014/main" id="{849B962F-68BC-4B89-B4D8-D862517534DF}"/>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7" name="Text Placeholder 4" title="Subtitle">
            <a:extLst>
              <a:ext uri="{FF2B5EF4-FFF2-40B4-BE49-F238E27FC236}">
                <a16:creationId xmlns:a16="http://schemas.microsoft.com/office/drawing/2014/main" id="{FE79FAE9-2A8C-46BA-8738-44CBCF7294A9}"/>
              </a:ext>
            </a:extLst>
          </p:cNvPr>
          <p:cNvSpPr>
            <a:spLocks noGrp="1"/>
          </p:cNvSpPr>
          <p:nvPr>
            <p:ph type="body" sz="quarter" idx="16" hasCustomPrompt="1"/>
          </p:nvPr>
        </p:nvSpPr>
        <p:spPr>
          <a:xfrm>
            <a:off x="520515" y="1377066"/>
            <a:ext cx="7368596" cy="608896"/>
          </a:xfrm>
          <a:prstGeom prst="rect">
            <a:avLst/>
          </a:prstGeom>
        </p:spPr>
        <p:txBody>
          <a:bodyPr lIns="91212" tIns="45696" rIns="91212" bIns="45696"/>
          <a:lstStyle>
            <a:lvl1pPr marL="0" indent="0">
              <a:buNone/>
              <a:defRPr sz="1500" spc="226">
                <a:solidFill>
                  <a:schemeClr val="bg1"/>
                </a:solidFill>
              </a:defRPr>
            </a:lvl1pPr>
            <a:lvl2pPr marL="341998"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817" y="209182"/>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31521" y="2664804"/>
            <a:ext cx="10993375" cy="3433180"/>
          </a:xfrm>
          <a:prstGeom prst="rect">
            <a:avLst/>
          </a:prstGeom>
        </p:spPr>
        <p:txBody>
          <a:bodyPr lIns="91191" tIns="45688" rIns="91191" bIns="45688">
            <a:noAutofit/>
          </a:bodyPr>
          <a:lstStyle>
            <a:lvl1pPr marL="0" indent="0" algn="ctr">
              <a:buNone/>
              <a:defRPr sz="1500" baseline="0">
                <a:solidFill>
                  <a:schemeClr val="bg1"/>
                </a:solidFill>
                <a:latin typeface="+mn-lt"/>
              </a:defRPr>
            </a:lvl1pPr>
          </a:lstStyle>
          <a:p>
            <a:pPr lvl="0"/>
            <a:r>
              <a:rPr lang="en-US" noProof="0"/>
              <a:t>Click icon to add table</a:t>
            </a:r>
            <a:endParaRPr lang="en-GB" noProof="0" dirty="0"/>
          </a:p>
        </p:txBody>
      </p:sp>
    </p:spTree>
    <p:extLst>
      <p:ext uri="{BB962C8B-B14F-4D97-AF65-F5344CB8AC3E}">
        <p14:creationId xmlns:p14="http://schemas.microsoft.com/office/powerpoint/2010/main" val="1903618013"/>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p:nvPr userDrawn="1"/>
        </p:nvSpPr>
        <p:spPr>
          <a:xfrm>
            <a:off x="9"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Right Triangle 3">
            <a:extLst>
              <a:ext uri="{FF2B5EF4-FFF2-40B4-BE49-F238E27FC236}">
                <a16:creationId xmlns:a16="http://schemas.microsoft.com/office/drawing/2014/main" id="{79ED029D-F488-47E5-B064-0E35B31D23A5}"/>
              </a:ext>
            </a:extLst>
          </p:cNvPr>
          <p:cNvSpPr/>
          <p:nvPr userDrawn="1"/>
        </p:nvSpPr>
        <p:spPr>
          <a:xfrm flipV="1">
            <a:off x="26" y="12"/>
            <a:ext cx="11747500" cy="62992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Picture Placeholder 31" title="Image">
            <a:extLst>
              <a:ext uri="{FF2B5EF4-FFF2-40B4-BE49-F238E27FC236}">
                <a16:creationId xmlns:a16="http://schemas.microsoft.com/office/drawing/2014/main" id="{D683190A-95C6-428D-AEE4-FC8350C3246D}"/>
              </a:ext>
            </a:extLst>
          </p:cNvPr>
          <p:cNvSpPr>
            <a:spLocks noGrp="1"/>
          </p:cNvSpPr>
          <p:nvPr>
            <p:ph type="pic" sz="quarter" idx="13" hasCustomPrompt="1"/>
          </p:nvPr>
        </p:nvSpPr>
        <p:spPr>
          <a:xfrm>
            <a:off x="359280" y="326575"/>
            <a:ext cx="11473543" cy="6204859"/>
          </a:xfrm>
          <a:prstGeom prst="rect">
            <a:avLst/>
          </a:prstGeom>
          <a:solidFill>
            <a:schemeClr val="bg1">
              <a:lumMod val="85000"/>
            </a:schemeClr>
          </a:solidFill>
        </p:spPr>
        <p:txBody>
          <a:bodyPr lIns="0" tIns="0" rIns="91212" bIns="45696" anchor="ctr"/>
          <a:lstStyle>
            <a:lvl1pPr marL="0" indent="0" algn="ctr">
              <a:buNone/>
              <a:defRPr sz="800" i="1">
                <a:latin typeface="Times New Roman" panose="02020603050405020304" pitchFamily="18" charset="0"/>
                <a:cs typeface="Times New Roman" panose="02020603050405020304" pitchFamily="18" charset="0"/>
              </a:defRPr>
            </a:lvl1pPr>
          </a:lstStyle>
          <a:p>
            <a:r>
              <a:rPr lang="en-ZA" dirty="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9" y="5344895"/>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p:cNvSpPr>
          <p:nvPr>
            <p:ph type="title" hasCustomPrompt="1"/>
          </p:nvPr>
        </p:nvSpPr>
        <p:spPr>
          <a:xfrm>
            <a:off x="359371" y="558840"/>
            <a:ext cx="8333223" cy="939799"/>
          </a:xfrm>
          <a:prstGeom prst="rect">
            <a:avLst/>
          </a:prstGeom>
          <a:solidFill>
            <a:schemeClr val="bg1">
              <a:alpha val="90000"/>
            </a:schemeClr>
          </a:solidFill>
        </p:spPr>
        <p:txBody>
          <a:bodyPr lIns="287128" anchor="ctr">
            <a:normAutofit/>
          </a:bodyPr>
          <a:lstStyle>
            <a:lvl1pPr>
              <a:defRPr sz="2700" b="1">
                <a:solidFill>
                  <a:schemeClr val="tx1"/>
                </a:solidFill>
              </a:defRPr>
            </a:lvl1pPr>
          </a:lstStyle>
          <a:p>
            <a:r>
              <a:rPr lang="en-US" dirty="0"/>
              <a:t>Add Caption Here</a:t>
            </a:r>
            <a:endParaRPr lang="en-IN" dirty="0"/>
          </a:p>
        </p:txBody>
      </p:sp>
    </p:spTree>
    <p:extLst>
      <p:ext uri="{BB962C8B-B14F-4D97-AF65-F5344CB8AC3E}">
        <p14:creationId xmlns:p14="http://schemas.microsoft.com/office/powerpoint/2010/main" val="3902057095"/>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sz="half" idx="1"/>
          </p:nvPr>
        </p:nvSpPr>
        <p:spPr>
          <a:xfrm>
            <a:off x="1016054" y="609601"/>
            <a:ext cx="4876800" cy="376732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97600" y="609601"/>
            <a:ext cx="4876800" cy="376732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3"/>
          <p:cNvSpPr>
            <a:spLocks noGrp="1"/>
          </p:cNvSpPr>
          <p:nvPr>
            <p:ph type="dt" sz="half" idx="10"/>
          </p:nvPr>
        </p:nvSpPr>
        <p:spPr>
          <a:xfrm>
            <a:off x="8331200" y="6208768"/>
            <a:ext cx="2844800" cy="365125"/>
          </a:xfrm>
          <a:prstGeom prst="rect">
            <a:avLst/>
          </a:prstGeom>
        </p:spPr>
        <p:txBody>
          <a:bodyPr/>
          <a:lstStyle>
            <a:lvl1pPr>
              <a:defRPr/>
            </a:lvl1pPr>
          </a:lstStyle>
          <a:p>
            <a:pPr>
              <a:defRPr/>
            </a:pPr>
            <a:fld id="{A6AA857F-8251-4FFC-BF52-B7A1346CCC09}" type="datetimeFigureOut">
              <a:rPr lang="it-IT">
                <a:solidFill>
                  <a:srgbClr val="17406D">
                    <a:lumMod val="90000"/>
                    <a:lumOff val="10000"/>
                  </a:srgbClr>
                </a:solidFill>
              </a:rPr>
              <a:pPr>
                <a:defRPr/>
              </a:pPr>
              <a:t>02/10/2021</a:t>
            </a:fld>
            <a:endParaRPr lang="it-IT" dirty="0">
              <a:solidFill>
                <a:srgbClr val="17406D">
                  <a:lumMod val="90000"/>
                  <a:lumOff val="10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it-IT">
              <a:solidFill>
                <a:srgbClr val="17406D">
                  <a:lumMod val="90000"/>
                  <a:lumOff val="10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F3AFD713-82BA-4022-B56D-0014817620E3}" type="slidenum">
              <a:rPr lang="it-IT" altLang="de-DE"/>
              <a:pPr>
                <a:defRPr/>
              </a:pPr>
              <a:t>‹N›</a:t>
            </a:fld>
            <a:endParaRPr lang="it-IT" altLang="de-DE"/>
          </a:p>
        </p:txBody>
      </p:sp>
    </p:spTree>
    <p:extLst>
      <p:ext uri="{BB962C8B-B14F-4D97-AF65-F5344CB8AC3E}">
        <p14:creationId xmlns:p14="http://schemas.microsoft.com/office/powerpoint/2010/main" val="3131458849"/>
      </p:ext>
    </p:extLst>
  </p:cSld>
  <p:clrMapOvr>
    <a:masterClrMapping/>
  </p:clrMapOvr>
  <p:transition spd="slow">
    <p:push/>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0A6720D-B182-4290-BD91-1D1E4D930603}"/>
              </a:ext>
            </a:extLst>
          </p:cNvPr>
          <p:cNvSpPr/>
          <p:nvPr userDrawn="1"/>
        </p:nvSpPr>
        <p:spPr>
          <a:xfrm>
            <a:off x="9"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Text Placeholder 3">
            <a:extLst>
              <a:ext uri="{FF2B5EF4-FFF2-40B4-BE49-F238E27FC236}">
                <a16:creationId xmlns:a16="http://schemas.microsoft.com/office/drawing/2014/main" id="{A488AB73-8058-4FB5-9619-FCECCA9F3941}"/>
              </a:ext>
            </a:extLst>
          </p:cNvPr>
          <p:cNvSpPr>
            <a:spLocks noGrp="1"/>
          </p:cNvSpPr>
          <p:nvPr>
            <p:ph type="body" sz="quarter" idx="15" hasCustomPrompt="1"/>
          </p:nvPr>
        </p:nvSpPr>
        <p:spPr>
          <a:xfrm>
            <a:off x="6823080" y="3461164"/>
            <a:ext cx="3445783" cy="288000"/>
          </a:xfrm>
          <a:prstGeom prst="rect">
            <a:avLst/>
          </a:prstGeom>
        </p:spPr>
        <p:txBody>
          <a:bodyPr lIns="91212" tIns="45696" rIns="91212" bIns="45696"/>
          <a:lstStyle>
            <a:lvl1pPr marL="0" indent="0">
              <a:buNone/>
              <a:defRPr sz="1300">
                <a:latin typeface="+mn-lt"/>
                <a:cs typeface="Calibri Light" panose="020F0302020204030204" pitchFamily="34" charset="0"/>
              </a:defRPr>
            </a:lvl1pPr>
          </a:lstStyle>
          <a:p>
            <a:r>
              <a:rPr lang="en-ZA" dirty="0"/>
              <a:t>Name</a:t>
            </a:r>
          </a:p>
        </p:txBody>
      </p:sp>
      <p:sp>
        <p:nvSpPr>
          <p:cNvPr id="10" name="Text Placeholder 4">
            <a:extLst>
              <a:ext uri="{FF2B5EF4-FFF2-40B4-BE49-F238E27FC236}">
                <a16:creationId xmlns:a16="http://schemas.microsoft.com/office/drawing/2014/main" id="{359BE165-3EB5-4C11-8B53-6E98C0BC2E65}"/>
              </a:ext>
            </a:extLst>
          </p:cNvPr>
          <p:cNvSpPr>
            <a:spLocks noGrp="1"/>
          </p:cNvSpPr>
          <p:nvPr>
            <p:ph type="body" sz="quarter" idx="16" hasCustomPrompt="1"/>
          </p:nvPr>
        </p:nvSpPr>
        <p:spPr>
          <a:xfrm>
            <a:off x="6823080" y="3839459"/>
            <a:ext cx="3445783" cy="288000"/>
          </a:xfrm>
          <a:prstGeom prst="rect">
            <a:avLst/>
          </a:prstGeom>
        </p:spPr>
        <p:txBody>
          <a:bodyPr lIns="91212" tIns="45696" rIns="91212" bIns="45696"/>
          <a:lstStyle>
            <a:lvl1pPr marL="0" indent="0">
              <a:buNone/>
              <a:defRPr sz="1300">
                <a:latin typeface="+mn-lt"/>
                <a:cs typeface="Calibri Light" panose="020F0302020204030204" pitchFamily="34" charset="0"/>
              </a:defRPr>
            </a:lvl1pPr>
          </a:lstStyle>
          <a:p>
            <a:r>
              <a:rPr lang="en-ZA" dirty="0"/>
              <a:t>Phone Number</a:t>
            </a:r>
          </a:p>
        </p:txBody>
      </p:sp>
      <p:sp>
        <p:nvSpPr>
          <p:cNvPr id="11" name="Text Placeholder 5">
            <a:extLst>
              <a:ext uri="{FF2B5EF4-FFF2-40B4-BE49-F238E27FC236}">
                <a16:creationId xmlns:a16="http://schemas.microsoft.com/office/drawing/2014/main" id="{79D05293-35AD-495F-A7AE-942398090B15}"/>
              </a:ext>
            </a:extLst>
          </p:cNvPr>
          <p:cNvSpPr>
            <a:spLocks noGrp="1"/>
          </p:cNvSpPr>
          <p:nvPr>
            <p:ph type="body" sz="quarter" idx="17" hasCustomPrompt="1"/>
          </p:nvPr>
        </p:nvSpPr>
        <p:spPr>
          <a:xfrm>
            <a:off x="6823080" y="4216811"/>
            <a:ext cx="3445783" cy="289072"/>
          </a:xfrm>
          <a:prstGeom prst="rect">
            <a:avLst/>
          </a:prstGeom>
        </p:spPr>
        <p:txBody>
          <a:bodyPr lIns="91212" tIns="45696" rIns="91212" bIns="45696"/>
          <a:lstStyle>
            <a:lvl1pPr marL="0" indent="0">
              <a:buNone/>
              <a:defRPr sz="1300">
                <a:latin typeface="+mn-lt"/>
                <a:cs typeface="Calibri Light" panose="020F0302020204030204" pitchFamily="34" charset="0"/>
              </a:defRPr>
            </a:lvl1pPr>
          </a:lstStyle>
          <a:p>
            <a:r>
              <a:rPr lang="en-ZA" dirty="0"/>
              <a:t>Email </a:t>
            </a:r>
          </a:p>
        </p:txBody>
      </p:sp>
      <p:sp>
        <p:nvSpPr>
          <p:cNvPr id="13" name="Text Placeholder 21">
            <a:extLst>
              <a:ext uri="{FF2B5EF4-FFF2-40B4-BE49-F238E27FC236}">
                <a16:creationId xmlns:a16="http://schemas.microsoft.com/office/drawing/2014/main" id="{997A03F2-8D8A-4425-9F56-66DB33CE11A1}"/>
              </a:ext>
            </a:extLst>
          </p:cNvPr>
          <p:cNvSpPr>
            <a:spLocks noGrp="1"/>
          </p:cNvSpPr>
          <p:nvPr>
            <p:ph type="body" sz="quarter" idx="18" hasCustomPrompt="1"/>
          </p:nvPr>
        </p:nvSpPr>
        <p:spPr>
          <a:xfrm>
            <a:off x="6823080" y="4594967"/>
            <a:ext cx="3445783" cy="288000"/>
          </a:xfrm>
          <a:prstGeom prst="rect">
            <a:avLst/>
          </a:prstGeom>
        </p:spPr>
        <p:txBody>
          <a:bodyPr lIns="91212" tIns="45696" rIns="91212" bIns="45696"/>
          <a:lstStyle>
            <a:lvl1pPr marL="0" indent="0">
              <a:buNone/>
              <a:defRPr sz="1300">
                <a:latin typeface="+mn-lt"/>
                <a:cs typeface="Calibri Light" panose="020F0302020204030204" pitchFamily="34" charset="0"/>
              </a:defRPr>
            </a:lvl1pPr>
          </a:lstStyle>
          <a:p>
            <a:r>
              <a:rPr lang="en-ZA" dirty="0"/>
              <a:t>Company Website</a:t>
            </a:r>
          </a:p>
        </p:txBody>
      </p:sp>
      <p:sp>
        <p:nvSpPr>
          <p:cNvPr id="14" name="Shape 4157">
            <a:extLst>
              <a:ext uri="{FF2B5EF4-FFF2-40B4-BE49-F238E27FC236}">
                <a16:creationId xmlns:a16="http://schemas.microsoft.com/office/drawing/2014/main" id="{A30A8F28-98F4-425F-A750-78192A157DF4}"/>
              </a:ext>
            </a:extLst>
          </p:cNvPr>
          <p:cNvSpPr/>
          <p:nvPr userDrawn="1"/>
        </p:nvSpPr>
        <p:spPr>
          <a:xfrm>
            <a:off x="6458949" y="3505260"/>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28559" tIns="28559" rIns="28559" bIns="28559" anchor="ctr"/>
          <a:lstStyle/>
          <a:p>
            <a:pPr marL="0" marR="0" lvl="0" indent="0" algn="ctr" defTabSz="341998"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23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15" name="Shape 4186">
            <a:extLst>
              <a:ext uri="{FF2B5EF4-FFF2-40B4-BE49-F238E27FC236}">
                <a16:creationId xmlns:a16="http://schemas.microsoft.com/office/drawing/2014/main" id="{2F84D399-8148-4E86-A1E4-BE7D1D81383A}"/>
              </a:ext>
            </a:extLst>
          </p:cNvPr>
          <p:cNvSpPr/>
          <p:nvPr userDrawn="1"/>
        </p:nvSpPr>
        <p:spPr>
          <a:xfrm>
            <a:off x="6507627" y="3898016"/>
            <a:ext cx="161507" cy="2960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w="12700">
            <a:miter lim="400000"/>
          </a:ln>
        </p:spPr>
        <p:txBody>
          <a:bodyPr lIns="28559" tIns="28559" rIns="28559" bIns="28559" anchor="ctr"/>
          <a:lstStyle/>
          <a:p>
            <a:pPr marL="0" marR="0" lvl="0" indent="0" algn="ctr" defTabSz="341998"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23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19" name="Shape 4379">
            <a:extLst>
              <a:ext uri="{FF2B5EF4-FFF2-40B4-BE49-F238E27FC236}">
                <a16:creationId xmlns:a16="http://schemas.microsoft.com/office/drawing/2014/main" id="{E4408FF8-E342-42F8-BBE9-1220822B5E99}"/>
              </a:ext>
            </a:extLst>
          </p:cNvPr>
          <p:cNvSpPr/>
          <p:nvPr userDrawn="1"/>
        </p:nvSpPr>
        <p:spPr>
          <a:xfrm>
            <a:off x="6458949" y="4328088"/>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28559" tIns="28559" rIns="28559" bIns="28559" anchor="ctr"/>
          <a:lstStyle/>
          <a:p>
            <a:pPr marL="0" marR="0" lvl="0" indent="0" algn="ctr" defTabSz="341998"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23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20" name="Shape 4487">
            <a:extLst>
              <a:ext uri="{FF2B5EF4-FFF2-40B4-BE49-F238E27FC236}">
                <a16:creationId xmlns:a16="http://schemas.microsoft.com/office/drawing/2014/main" id="{11D27456-C005-4109-9E74-0B692200A0B3}"/>
              </a:ext>
            </a:extLst>
          </p:cNvPr>
          <p:cNvSpPr/>
          <p:nvPr userDrawn="1"/>
        </p:nvSpPr>
        <p:spPr>
          <a:xfrm>
            <a:off x="6471881" y="4650221"/>
            <a:ext cx="233318" cy="233320"/>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28559" tIns="28559" rIns="28559" bIns="28559" anchor="ctr"/>
          <a:lstStyle/>
          <a:p>
            <a:pPr marL="0" marR="0" lvl="0" indent="0" algn="ctr" defTabSz="341998"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23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21" name="Right Triangle 20">
            <a:extLst>
              <a:ext uri="{FF2B5EF4-FFF2-40B4-BE49-F238E27FC236}">
                <a16:creationId xmlns:a16="http://schemas.microsoft.com/office/drawing/2014/main" id="{FDDD2B84-3CB9-4567-8C91-C538E8A1C89F}"/>
              </a:ext>
            </a:extLst>
          </p:cNvPr>
          <p:cNvSpPr/>
          <p:nvPr userDrawn="1"/>
        </p:nvSpPr>
        <p:spPr>
          <a:xfrm flipV="1">
            <a:off x="8" y="108"/>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34EF3020-1476-41B1-9FE7-B476A25C53D3}"/>
              </a:ext>
            </a:extLst>
          </p:cNvPr>
          <p:cNvCxnSpPr>
            <a:cxnSpLocks/>
          </p:cNvCxnSpPr>
          <p:nvPr userDrawn="1"/>
        </p:nvCxnSpPr>
        <p:spPr>
          <a:xfrm flipV="1">
            <a:off x="158"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B64EC3-B232-415D-8E27-EB3E24D13922}"/>
              </a:ext>
            </a:extLst>
          </p:cNvPr>
          <p:cNvCxnSpPr>
            <a:cxnSpLocks/>
          </p:cNvCxnSpPr>
          <p:nvPr userDrawn="1"/>
        </p:nvCxnSpPr>
        <p:spPr>
          <a:xfrm flipV="1">
            <a:off x="9004331" y="3924311"/>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61CE2F-F199-4242-AC6C-692676B81FF1}"/>
              </a:ext>
            </a:extLst>
          </p:cNvPr>
          <p:cNvCxnSpPr>
            <a:cxnSpLocks/>
          </p:cNvCxnSpPr>
          <p:nvPr userDrawn="1"/>
        </p:nvCxnSpPr>
        <p:spPr>
          <a:xfrm flipV="1">
            <a:off x="-17829" y="4700161"/>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Picture Placeholder 24">
            <a:extLst>
              <a:ext uri="{FF2B5EF4-FFF2-40B4-BE49-F238E27FC236}">
                <a16:creationId xmlns:a16="http://schemas.microsoft.com/office/drawing/2014/main" id="{89C0506D-0CA6-4583-9D04-24E7F4D16AD8}"/>
              </a:ext>
            </a:extLst>
          </p:cNvPr>
          <p:cNvSpPr>
            <a:spLocks noGrp="1"/>
          </p:cNvSpPr>
          <p:nvPr>
            <p:ph type="pic" sz="quarter" idx="13"/>
          </p:nvPr>
        </p:nvSpPr>
        <p:spPr>
          <a:xfrm>
            <a:off x="1683411" y="860971"/>
            <a:ext cx="4428523" cy="5137090"/>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91212" tIns="45696" rIns="91212" bIns="45696">
            <a:noAutofit/>
          </a:bodyPr>
          <a:lstStyle>
            <a:lvl1pPr marL="0" indent="0">
              <a:buNone/>
              <a:defRPr>
                <a:solidFill>
                  <a:schemeClr val="bg1"/>
                </a:solidFill>
              </a:defRPr>
            </a:lvl1pPr>
          </a:lstStyle>
          <a:p>
            <a:r>
              <a:rPr lang="en-US"/>
              <a:t>Click icon to add picture</a:t>
            </a:r>
            <a:endParaRPr lang="en-IN" dirty="0"/>
          </a:p>
        </p:txBody>
      </p: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48" y="1821029"/>
            <a:ext cx="4853573" cy="1616252"/>
          </a:xfrm>
          <a:prstGeom prst="rect">
            <a:avLst/>
          </a:prstGeom>
        </p:spPr>
        <p:txBody>
          <a:bodyPr anchor="b">
            <a:normAutofit/>
          </a:bodyPr>
          <a:lstStyle>
            <a:lvl1pPr algn="l">
              <a:defRPr sz="3200" b="1">
                <a:solidFill>
                  <a:schemeClr val="accent1"/>
                </a:solidFill>
              </a:defRPr>
            </a:lvl1pPr>
          </a:lstStyle>
          <a:p>
            <a:r>
              <a:rPr lang="en-IN" dirty="0"/>
              <a:t>Click To Edit Master Title Style</a:t>
            </a:r>
            <a:endParaRPr lang="en-US" dirty="0"/>
          </a:p>
        </p:txBody>
      </p:sp>
    </p:spTree>
    <p:extLst>
      <p:ext uri="{BB962C8B-B14F-4D97-AF65-F5344CB8AC3E}">
        <p14:creationId xmlns:p14="http://schemas.microsoft.com/office/powerpoint/2010/main" val="2139899152"/>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9"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8" y="108"/>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58"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31" y="3924311"/>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48" y="2006095"/>
            <a:ext cx="4853573" cy="1616252"/>
          </a:xfrm>
          <a:prstGeom prst="rect">
            <a:avLst/>
          </a:prstGeom>
        </p:spPr>
        <p:txBody>
          <a:bodyPr anchor="b">
            <a:normAutofit/>
          </a:bodyPr>
          <a:lstStyle>
            <a:lvl1pPr algn="l">
              <a:defRPr sz="32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40" y="3641151"/>
            <a:ext cx="4854339" cy="1257575"/>
          </a:xfrm>
          <a:prstGeom prst="rect">
            <a:avLst/>
          </a:prstGeom>
        </p:spPr>
        <p:txBody>
          <a:bodyPr lIns="91212" tIns="45696" rIns="91212" bIns="45696"/>
          <a:lstStyle>
            <a:lvl1pPr marL="0" indent="0" algn="l">
              <a:buNone/>
              <a:defRPr sz="1900" b="0" i="0" spc="226">
                <a:solidFill>
                  <a:schemeClr val="tx1"/>
                </a:solidFill>
                <a:latin typeface="+mn-lt"/>
                <a:cs typeface="Calibri" panose="020F0502020204030204" pitchFamily="34" charset="0"/>
              </a:defRPr>
            </a:lvl1pPr>
            <a:lvl2pPr marL="341998" indent="0" algn="ctr">
              <a:buNone/>
              <a:defRPr sz="1500"/>
            </a:lvl2pPr>
            <a:lvl3pPr marL="683998" indent="0" algn="ctr">
              <a:buNone/>
              <a:defRPr sz="1300"/>
            </a:lvl3pPr>
            <a:lvl4pPr marL="1025877" indent="0" algn="ctr">
              <a:buNone/>
              <a:defRPr sz="1200"/>
            </a:lvl4pPr>
            <a:lvl5pPr marL="1367816" indent="0" algn="ctr">
              <a:buNone/>
              <a:defRPr sz="1200"/>
            </a:lvl5pPr>
            <a:lvl6pPr marL="1709757" indent="0" algn="ctr">
              <a:buNone/>
              <a:defRPr sz="1200"/>
            </a:lvl6pPr>
            <a:lvl7pPr marL="2051635" indent="0" algn="ctr">
              <a:buNone/>
              <a:defRPr sz="1200"/>
            </a:lvl7pPr>
            <a:lvl8pPr marL="2393634" indent="0" algn="ctr">
              <a:buNone/>
              <a:defRPr sz="1200"/>
            </a:lvl8pPr>
            <a:lvl9pPr marL="2735634" indent="0" algn="ctr">
              <a:buNone/>
              <a:defRPr sz="12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29" y="4700161"/>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556571"/>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9"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8" y="108"/>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299" y="3588190"/>
            <a:ext cx="3860163"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95" y="1010101"/>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4016" y="1987561"/>
            <a:ext cx="4911633" cy="1789855"/>
          </a:xfrm>
          <a:prstGeom prst="rect">
            <a:avLst/>
          </a:prstGeom>
        </p:spPr>
        <p:txBody>
          <a:bodyPr anchor="b">
            <a:normAutofit/>
          </a:bodyPr>
          <a:lstStyle>
            <a:lvl1pPr>
              <a:defRPr sz="31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4016" y="3792057"/>
            <a:ext cx="4911633" cy="910580"/>
          </a:xfrm>
          <a:prstGeom prst="rect">
            <a:avLst/>
          </a:prstGeom>
        </p:spPr>
        <p:txBody>
          <a:bodyPr lIns="91212" tIns="45696" rIns="91212" bIns="45696">
            <a:normAutofit/>
          </a:bodyPr>
          <a:lstStyle>
            <a:lvl1pPr marL="0" indent="0">
              <a:buNone/>
              <a:defRPr sz="1500" b="0" i="0" spc="226">
                <a:solidFill>
                  <a:schemeClr val="tx1"/>
                </a:solidFill>
                <a:latin typeface="+mn-lt"/>
                <a:cs typeface="Calibri" panose="020F0502020204030204" pitchFamily="34" charset="0"/>
              </a:defRPr>
            </a:lvl1pPr>
            <a:lvl2pPr marL="341998" indent="0">
              <a:buNone/>
              <a:defRPr sz="1500">
                <a:solidFill>
                  <a:schemeClr val="tx1">
                    <a:tint val="75000"/>
                  </a:schemeClr>
                </a:solidFill>
              </a:defRPr>
            </a:lvl2pPr>
            <a:lvl3pPr marL="683998" indent="0">
              <a:buNone/>
              <a:defRPr sz="1300">
                <a:solidFill>
                  <a:schemeClr val="tx1">
                    <a:tint val="75000"/>
                  </a:schemeClr>
                </a:solidFill>
              </a:defRPr>
            </a:lvl3pPr>
            <a:lvl4pPr marL="1025877" indent="0">
              <a:buNone/>
              <a:defRPr sz="1200">
                <a:solidFill>
                  <a:schemeClr val="tx1">
                    <a:tint val="75000"/>
                  </a:schemeClr>
                </a:solidFill>
              </a:defRPr>
            </a:lvl4pPr>
            <a:lvl5pPr marL="1367816" indent="0">
              <a:buNone/>
              <a:defRPr sz="1200">
                <a:solidFill>
                  <a:schemeClr val="tx1">
                    <a:tint val="75000"/>
                  </a:schemeClr>
                </a:solidFill>
              </a:defRPr>
            </a:lvl5pPr>
            <a:lvl6pPr marL="1709757" indent="0">
              <a:buNone/>
              <a:defRPr sz="1200">
                <a:solidFill>
                  <a:schemeClr val="tx1">
                    <a:tint val="75000"/>
                  </a:schemeClr>
                </a:solidFill>
              </a:defRPr>
            </a:lvl6pPr>
            <a:lvl7pPr marL="2051635" indent="0">
              <a:buNone/>
              <a:defRPr sz="1200">
                <a:solidFill>
                  <a:schemeClr val="tx1">
                    <a:tint val="75000"/>
                  </a:schemeClr>
                </a:solidFill>
              </a:defRPr>
            </a:lvl7pPr>
            <a:lvl8pPr marL="2393634" indent="0">
              <a:buNone/>
              <a:defRPr sz="1200">
                <a:solidFill>
                  <a:schemeClr val="tx1">
                    <a:tint val="75000"/>
                  </a:schemeClr>
                </a:solidFill>
              </a:defRPr>
            </a:lvl8pPr>
            <a:lvl9pPr marL="2735634" indent="0">
              <a:buNone/>
              <a:defRPr sz="12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31" y="3924311"/>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13"/>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107" y="408567"/>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29" y="5267087"/>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12" y="3407056"/>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451350"/>
      </p:ext>
    </p:extLst>
  </p:cSld>
  <p:clrMapOvr>
    <a:masterClrMapping/>
  </p:clrMapOvr>
  <p:transition spd="slow">
    <p:push/>
  </p:transition>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9" y="2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23" y="3633992"/>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35" y="24"/>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80" y="235741"/>
            <a:ext cx="666710" cy="492394"/>
          </a:xfrm>
          <a:prstGeom prst="rect">
            <a:avLst/>
          </a:prstGeom>
          <a:noFill/>
        </p:spPr>
        <p:txBody>
          <a:bodyPr wrap="none" lIns="91212" tIns="45696" rIns="91212" bIns="45696" rtlCol="0">
            <a:spAutoFit/>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817" y="209182"/>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29" name="Content Placeholder 2">
            <a:extLst>
              <a:ext uri="{FF2B5EF4-FFF2-40B4-BE49-F238E27FC236}">
                <a16:creationId xmlns:a16="http://schemas.microsoft.com/office/drawing/2014/main" id="{1FAE0C34-9220-45F0-9FC2-9FE7C994E7BD}"/>
              </a:ext>
            </a:extLst>
          </p:cNvPr>
          <p:cNvSpPr>
            <a:spLocks noGrp="1"/>
          </p:cNvSpPr>
          <p:nvPr>
            <p:ph idx="1"/>
          </p:nvPr>
        </p:nvSpPr>
        <p:spPr>
          <a:xfrm>
            <a:off x="518685" y="1671991"/>
            <a:ext cx="10835123" cy="4505039"/>
          </a:xfrm>
          <a:prstGeom prst="rect">
            <a:avLst/>
          </a:prstGeom>
        </p:spPr>
        <p:txBody>
          <a:bodyPr lIns="91212" tIns="45696" rIns="91212" bIns="45696"/>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8804781"/>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9" y="2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23" y="3633992"/>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35" y="24"/>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80" y="235741"/>
            <a:ext cx="666710" cy="492394"/>
          </a:xfrm>
          <a:prstGeom prst="rect">
            <a:avLst/>
          </a:prstGeom>
          <a:noFill/>
        </p:spPr>
        <p:txBody>
          <a:bodyPr wrap="none" lIns="91212" tIns="45696" rIns="91212" bIns="45696" rtlCol="0">
            <a:spAutoFit/>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817" y="209182"/>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14" name="Content Placeholder 2">
            <a:extLst>
              <a:ext uri="{FF2B5EF4-FFF2-40B4-BE49-F238E27FC236}">
                <a16:creationId xmlns:a16="http://schemas.microsoft.com/office/drawing/2014/main" id="{217F9213-0142-420B-A84D-C5627A0C81E4}"/>
              </a:ext>
            </a:extLst>
          </p:cNvPr>
          <p:cNvSpPr>
            <a:spLocks noGrp="1"/>
          </p:cNvSpPr>
          <p:nvPr>
            <p:ph sz="half" idx="1"/>
          </p:nvPr>
        </p:nvSpPr>
        <p:spPr>
          <a:xfrm>
            <a:off x="529687" y="1651127"/>
            <a:ext cx="5181600" cy="4525919"/>
          </a:xfrm>
          <a:prstGeom prst="rect">
            <a:avLst/>
          </a:prstGeom>
        </p:spPr>
        <p:txBody>
          <a:bodyPr lIns="91212" tIns="45696" rIns="91212" bIns="45696"/>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8014328B-D576-4B5C-A4AE-CF98318929FE}"/>
              </a:ext>
            </a:extLst>
          </p:cNvPr>
          <p:cNvSpPr>
            <a:spLocks noGrp="1"/>
          </p:cNvSpPr>
          <p:nvPr>
            <p:ph sz="half" idx="2"/>
          </p:nvPr>
        </p:nvSpPr>
        <p:spPr>
          <a:xfrm>
            <a:off x="6172200" y="1651127"/>
            <a:ext cx="5181600" cy="4525919"/>
          </a:xfrm>
          <a:prstGeom prst="rect">
            <a:avLst/>
          </a:prstGeom>
        </p:spPr>
        <p:txBody>
          <a:bodyPr lIns="91212" tIns="45696" rIns="91212" bIns="45696"/>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6004439"/>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9" y="2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23" y="3633992"/>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35" y="24"/>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80" y="235741"/>
            <a:ext cx="666710" cy="492394"/>
          </a:xfrm>
          <a:prstGeom prst="rect">
            <a:avLst/>
          </a:prstGeom>
          <a:noFill/>
        </p:spPr>
        <p:txBody>
          <a:bodyPr wrap="none" lIns="91212" tIns="45696" rIns="91212" bIns="45696" rtlCol="0">
            <a:spAutoFit/>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817" y="209182"/>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18" name="Text Placeholder 2">
            <a:extLst>
              <a:ext uri="{FF2B5EF4-FFF2-40B4-BE49-F238E27FC236}">
                <a16:creationId xmlns:a16="http://schemas.microsoft.com/office/drawing/2014/main" id="{82BFF385-445D-4DBB-9773-F99669415884}"/>
              </a:ext>
            </a:extLst>
          </p:cNvPr>
          <p:cNvSpPr>
            <a:spLocks noGrp="1"/>
          </p:cNvSpPr>
          <p:nvPr>
            <p:ph type="body" idx="1"/>
          </p:nvPr>
        </p:nvSpPr>
        <p:spPr>
          <a:xfrm>
            <a:off x="518696" y="1681163"/>
            <a:ext cx="5382501" cy="823912"/>
          </a:xfrm>
          <a:prstGeom prst="rect">
            <a:avLst/>
          </a:prstGeom>
        </p:spPr>
        <p:txBody>
          <a:bodyPr lIns="91212" tIns="45696" rIns="91212" bIns="45696" anchor="b"/>
          <a:lstStyle>
            <a:lvl1pPr marL="0" indent="0">
              <a:buNone/>
              <a:defRPr lang="en-US" b="1" dirty="0">
                <a:solidFill>
                  <a:schemeClr val="bg1"/>
                </a:solidFill>
              </a:defRPr>
            </a:lvl1pPr>
          </a:lstStyle>
          <a:p>
            <a:pPr marL="171000" lvl="0" indent="-171000"/>
            <a:r>
              <a:rPr lang="en-US"/>
              <a:t>Click to edit Master text styles</a:t>
            </a:r>
          </a:p>
        </p:txBody>
      </p:sp>
      <p:sp>
        <p:nvSpPr>
          <p:cNvPr id="20" name="Text Placeholder 4">
            <a:extLst>
              <a:ext uri="{FF2B5EF4-FFF2-40B4-BE49-F238E27FC236}">
                <a16:creationId xmlns:a16="http://schemas.microsoft.com/office/drawing/2014/main" id="{311B1CFE-1B35-4B5C-B40A-DC5ADF211B5C}"/>
              </a:ext>
            </a:extLst>
          </p:cNvPr>
          <p:cNvSpPr>
            <a:spLocks noGrp="1"/>
          </p:cNvSpPr>
          <p:nvPr>
            <p:ph type="body" sz="quarter" idx="3"/>
          </p:nvPr>
        </p:nvSpPr>
        <p:spPr>
          <a:xfrm>
            <a:off x="6172222" y="1681163"/>
            <a:ext cx="5183188" cy="823912"/>
          </a:xfrm>
          <a:prstGeom prst="rect">
            <a:avLst/>
          </a:prstGeom>
        </p:spPr>
        <p:txBody>
          <a:bodyPr lIns="91212" tIns="45696" rIns="91212" bIns="45696" anchor="b"/>
          <a:lstStyle>
            <a:lvl1pPr marL="0" indent="0">
              <a:buNone/>
              <a:defRPr sz="1900" b="1">
                <a:solidFill>
                  <a:schemeClr val="bg1"/>
                </a:solidFill>
              </a:defRPr>
            </a:lvl1pPr>
            <a:lvl2pPr marL="341998" indent="0">
              <a:buNone/>
              <a:defRPr sz="1500" b="1"/>
            </a:lvl2pPr>
            <a:lvl3pPr marL="683998" indent="0">
              <a:buNone/>
              <a:defRPr sz="1300" b="1"/>
            </a:lvl3pPr>
            <a:lvl4pPr marL="1025877" indent="0">
              <a:buNone/>
              <a:defRPr sz="1200" b="1"/>
            </a:lvl4pPr>
            <a:lvl5pPr marL="1367816" indent="0">
              <a:buNone/>
              <a:defRPr sz="1200" b="1"/>
            </a:lvl5pPr>
            <a:lvl6pPr marL="1709757" indent="0">
              <a:buNone/>
              <a:defRPr sz="1200" b="1"/>
            </a:lvl6pPr>
            <a:lvl7pPr marL="2051635" indent="0">
              <a:buNone/>
              <a:defRPr sz="1200" b="1"/>
            </a:lvl7pPr>
            <a:lvl8pPr marL="2393634" indent="0">
              <a:buNone/>
              <a:defRPr sz="1200" b="1"/>
            </a:lvl8pPr>
            <a:lvl9pPr marL="2735634" indent="0">
              <a:buNone/>
              <a:defRPr sz="1200" b="1"/>
            </a:lvl9pPr>
          </a:lstStyle>
          <a:p>
            <a:pPr lvl="0"/>
            <a:r>
              <a:rPr lang="en-US"/>
              <a:t>Click to edit Master text styles</a:t>
            </a:r>
          </a:p>
        </p:txBody>
      </p:sp>
      <p:sp>
        <p:nvSpPr>
          <p:cNvPr id="21" name="Content Placeholder 5">
            <a:extLst>
              <a:ext uri="{FF2B5EF4-FFF2-40B4-BE49-F238E27FC236}">
                <a16:creationId xmlns:a16="http://schemas.microsoft.com/office/drawing/2014/main" id="{1CE840E8-D596-479D-AE97-E88F42DC1B13}"/>
              </a:ext>
            </a:extLst>
          </p:cNvPr>
          <p:cNvSpPr>
            <a:spLocks noGrp="1"/>
          </p:cNvSpPr>
          <p:nvPr>
            <p:ph sz="quarter" idx="4"/>
          </p:nvPr>
        </p:nvSpPr>
        <p:spPr>
          <a:xfrm>
            <a:off x="6172222" y="2505076"/>
            <a:ext cx="5183188" cy="3684588"/>
          </a:xfrm>
          <a:prstGeom prst="rect">
            <a:avLst/>
          </a:prstGeom>
        </p:spPr>
        <p:txBody>
          <a:bodyPr lIns="91212" tIns="45696" rIns="91212" bIns="45696"/>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B9A68D25-B19E-4E84-B65D-596EE8382DAD}"/>
              </a:ext>
            </a:extLst>
          </p:cNvPr>
          <p:cNvSpPr>
            <a:spLocks noGrp="1"/>
          </p:cNvSpPr>
          <p:nvPr>
            <p:ph sz="half" idx="2"/>
          </p:nvPr>
        </p:nvSpPr>
        <p:spPr>
          <a:xfrm>
            <a:off x="518688" y="2505076"/>
            <a:ext cx="5391749" cy="3684588"/>
          </a:xfrm>
          <a:prstGeom prst="rect">
            <a:avLst/>
          </a:prstGeom>
        </p:spPr>
        <p:txBody>
          <a:bodyPr lIns="91212" tIns="45696" rIns="91212" bIns="45696"/>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9647772"/>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9"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8" y="108"/>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58"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31" y="3924311"/>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93" y="4374184"/>
            <a:ext cx="5311516" cy="1327031"/>
          </a:xfrm>
          <a:prstGeom prst="rect">
            <a:avLst/>
          </a:prstGeom>
        </p:spPr>
        <p:txBody>
          <a:bodyPr anchor="b">
            <a:normAutofit/>
          </a:bodyPr>
          <a:lstStyle>
            <a:lvl1pPr marL="0" indent="0" algn="r">
              <a:buFont typeface="Arial" panose="020B0604020202020204" pitchFamily="34" charset="0"/>
              <a:buNone/>
              <a:defRPr sz="32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29" y="4700161"/>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93" y="5701214"/>
            <a:ext cx="5311516" cy="931505"/>
          </a:xfrm>
          <a:prstGeom prst="rect">
            <a:avLst/>
          </a:prstGeom>
        </p:spPr>
        <p:txBody>
          <a:bodyPr lIns="91212" tIns="45696" rIns="91212" bIns="45696"/>
          <a:lstStyle>
            <a:lvl1pPr marL="0" indent="0" algn="r">
              <a:buFont typeface="Arial" panose="020B0604020202020204" pitchFamily="34" charset="0"/>
              <a:buNone/>
              <a:defRPr sz="1200"/>
            </a:lvl1pPr>
            <a:lvl2pPr marL="341998" indent="0">
              <a:buNone/>
              <a:defRPr sz="1200"/>
            </a:lvl2pPr>
            <a:lvl3pPr marL="683998" indent="0">
              <a:buNone/>
              <a:defRPr sz="900"/>
            </a:lvl3pPr>
            <a:lvl4pPr marL="1025877" indent="0">
              <a:buNone/>
              <a:defRPr sz="800"/>
            </a:lvl4pPr>
            <a:lvl5pPr marL="1367816" indent="0">
              <a:buNone/>
              <a:defRPr sz="800"/>
            </a:lvl5pPr>
            <a:lvl6pPr marL="1709757" indent="0">
              <a:buNone/>
              <a:defRPr sz="800"/>
            </a:lvl6pPr>
            <a:lvl7pPr marL="2051635" indent="0">
              <a:buNone/>
              <a:defRPr sz="800"/>
            </a:lvl7pPr>
            <a:lvl8pPr marL="2393634" indent="0">
              <a:buNone/>
              <a:defRPr sz="800"/>
            </a:lvl8pPr>
            <a:lvl9pPr marL="2735634" indent="0">
              <a:buNone/>
              <a:defRPr sz="800"/>
            </a:lvl9pPr>
          </a:lstStyle>
          <a:p>
            <a:pPr lvl="0"/>
            <a:r>
              <a:rPr lang="en-US"/>
              <a:t>Click to edit Master text styles</a:t>
            </a:r>
          </a:p>
        </p:txBody>
      </p:sp>
      <p:sp>
        <p:nvSpPr>
          <p:cNvPr id="14" name="Content Placeholder 2">
            <a:extLst>
              <a:ext uri="{FF2B5EF4-FFF2-40B4-BE49-F238E27FC236}">
                <a16:creationId xmlns:a16="http://schemas.microsoft.com/office/drawing/2014/main" id="{C9A1E80C-1A76-4D3E-92A1-846866867DE1}"/>
              </a:ext>
            </a:extLst>
          </p:cNvPr>
          <p:cNvSpPr>
            <a:spLocks noGrp="1"/>
          </p:cNvSpPr>
          <p:nvPr>
            <p:ph idx="1"/>
          </p:nvPr>
        </p:nvSpPr>
        <p:spPr>
          <a:xfrm>
            <a:off x="6161327" y="2290847"/>
            <a:ext cx="5803672" cy="4341863"/>
          </a:xfrm>
          <a:prstGeom prst="rect">
            <a:avLst/>
          </a:prstGeom>
        </p:spPr>
        <p:txBody>
          <a:bodyPr lIns="91212" tIns="45696" rIns="91212" bIns="45696"/>
          <a:lstStyle>
            <a:lvl1pPr>
              <a:defRPr sz="1900"/>
            </a:lvl1pPr>
            <a:lvl2pPr>
              <a:defRPr sz="1500"/>
            </a:lvl2pPr>
            <a:lvl3pPr>
              <a:defRPr sz="1300"/>
            </a:lvl3pPr>
            <a:lvl4pPr>
              <a:defRPr sz="1200"/>
            </a:lvl4pPr>
            <a:lvl5pPr>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81040600"/>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9"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8" y="108"/>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58"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31" y="3924311"/>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93" y="4374184"/>
            <a:ext cx="5311516" cy="1327031"/>
          </a:xfrm>
          <a:prstGeom prst="rect">
            <a:avLst/>
          </a:prstGeom>
        </p:spPr>
        <p:txBody>
          <a:bodyPr anchor="b">
            <a:normAutofit/>
          </a:bodyPr>
          <a:lstStyle>
            <a:lvl1pPr marL="0" indent="0" algn="r">
              <a:buFont typeface="Arial" panose="020B0604020202020204" pitchFamily="34" charset="0"/>
              <a:buNone/>
              <a:defRPr sz="32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29" y="4700161"/>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93" y="5701214"/>
            <a:ext cx="5311516" cy="931505"/>
          </a:xfrm>
          <a:prstGeom prst="rect">
            <a:avLst/>
          </a:prstGeom>
        </p:spPr>
        <p:txBody>
          <a:bodyPr lIns="91212" tIns="45696" rIns="91212" bIns="45696"/>
          <a:lstStyle>
            <a:lvl1pPr marL="0" indent="0" algn="r">
              <a:buFont typeface="Arial" panose="020B0604020202020204" pitchFamily="34" charset="0"/>
              <a:buNone/>
              <a:defRPr sz="1200"/>
            </a:lvl1pPr>
            <a:lvl2pPr marL="341998" indent="0">
              <a:buNone/>
              <a:defRPr sz="1200"/>
            </a:lvl2pPr>
            <a:lvl3pPr marL="683998" indent="0">
              <a:buNone/>
              <a:defRPr sz="900"/>
            </a:lvl3pPr>
            <a:lvl4pPr marL="1025877" indent="0">
              <a:buNone/>
              <a:defRPr sz="800"/>
            </a:lvl4pPr>
            <a:lvl5pPr marL="1367816" indent="0">
              <a:buNone/>
              <a:defRPr sz="800"/>
            </a:lvl5pPr>
            <a:lvl6pPr marL="1709757" indent="0">
              <a:buNone/>
              <a:defRPr sz="800"/>
            </a:lvl6pPr>
            <a:lvl7pPr marL="2051635" indent="0">
              <a:buNone/>
              <a:defRPr sz="800"/>
            </a:lvl7pPr>
            <a:lvl8pPr marL="2393634" indent="0">
              <a:buNone/>
              <a:defRPr sz="800"/>
            </a:lvl8pPr>
            <a:lvl9pPr marL="2735634" indent="0">
              <a:buNone/>
              <a:defRPr sz="800"/>
            </a:lvl9pPr>
          </a:lstStyle>
          <a:p>
            <a:pPr lvl="0"/>
            <a:r>
              <a:rPr lang="en-US"/>
              <a:t>Click to edit Master text styles</a:t>
            </a:r>
          </a:p>
        </p:txBody>
      </p:sp>
      <p:sp>
        <p:nvSpPr>
          <p:cNvPr id="12" name="Picture Placeholder 2">
            <a:extLst>
              <a:ext uri="{FF2B5EF4-FFF2-40B4-BE49-F238E27FC236}">
                <a16:creationId xmlns:a16="http://schemas.microsoft.com/office/drawing/2014/main" id="{22728E0A-430E-4C6A-BF56-06FA8510F29F}"/>
              </a:ext>
            </a:extLst>
          </p:cNvPr>
          <p:cNvSpPr>
            <a:spLocks noGrp="1"/>
          </p:cNvSpPr>
          <p:nvPr>
            <p:ph type="pic" idx="1"/>
          </p:nvPr>
        </p:nvSpPr>
        <p:spPr>
          <a:xfrm>
            <a:off x="6250151" y="2271897"/>
            <a:ext cx="5715017" cy="4360715"/>
          </a:xfrm>
          <a:prstGeom prst="rect">
            <a:avLst/>
          </a:prstGeom>
        </p:spPr>
        <p:txBody>
          <a:bodyPr lIns="91212" tIns="45696" rIns="91212" bIns="45696"/>
          <a:lstStyle>
            <a:lvl1pPr marL="0" indent="0">
              <a:buNone/>
              <a:defRPr sz="2400"/>
            </a:lvl1pPr>
            <a:lvl2pPr marL="341998" indent="0">
              <a:buNone/>
              <a:defRPr sz="2100"/>
            </a:lvl2pPr>
            <a:lvl3pPr marL="683998" indent="0">
              <a:buNone/>
              <a:defRPr sz="1900"/>
            </a:lvl3pPr>
            <a:lvl4pPr marL="1025877" indent="0">
              <a:buNone/>
              <a:defRPr sz="1500"/>
            </a:lvl4pPr>
            <a:lvl5pPr marL="1367816" indent="0">
              <a:buNone/>
              <a:defRPr sz="1500"/>
            </a:lvl5pPr>
            <a:lvl6pPr marL="1709757" indent="0">
              <a:buNone/>
              <a:defRPr sz="1500"/>
            </a:lvl6pPr>
            <a:lvl7pPr marL="2051635" indent="0">
              <a:buNone/>
              <a:defRPr sz="1500"/>
            </a:lvl7pPr>
            <a:lvl8pPr marL="2393634" indent="0">
              <a:buNone/>
              <a:defRPr sz="1500"/>
            </a:lvl8pPr>
            <a:lvl9pPr marL="2735634" indent="0">
              <a:buNone/>
              <a:defRPr sz="1500"/>
            </a:lvl9pPr>
          </a:lstStyle>
          <a:p>
            <a:r>
              <a:rPr lang="en-US"/>
              <a:t>Click icon to add picture</a:t>
            </a:r>
            <a:endParaRPr lang="en-US" dirty="0"/>
          </a:p>
        </p:txBody>
      </p:sp>
    </p:spTree>
    <p:extLst>
      <p:ext uri="{BB962C8B-B14F-4D97-AF65-F5344CB8AC3E}">
        <p14:creationId xmlns:p14="http://schemas.microsoft.com/office/powerpoint/2010/main" val="3902407850"/>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7A5C384-78D0-4088-9411-AB6790574770}"/>
              </a:ext>
            </a:extLst>
          </p:cNvPr>
          <p:cNvSpPr/>
          <p:nvPr userDrawn="1"/>
        </p:nvSpPr>
        <p:spPr>
          <a:xfrm>
            <a:off x="9" y="2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C52C5C1-EC33-44C1-9D54-A1058BBF1812}"/>
              </a:ext>
            </a:extLst>
          </p:cNvPr>
          <p:cNvSpPr txBox="1"/>
          <p:nvPr userDrawn="1"/>
        </p:nvSpPr>
        <p:spPr>
          <a:xfrm>
            <a:off x="11072380" y="235741"/>
            <a:ext cx="666710" cy="492394"/>
          </a:xfrm>
          <a:prstGeom prst="rect">
            <a:avLst/>
          </a:prstGeom>
          <a:noFill/>
        </p:spPr>
        <p:txBody>
          <a:bodyPr wrap="none" lIns="91212" tIns="45696" rIns="91212" bIns="45696" rtlCol="0">
            <a:spAutoFit/>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6" name="Group 25">
            <a:extLst>
              <a:ext uri="{FF2B5EF4-FFF2-40B4-BE49-F238E27FC236}">
                <a16:creationId xmlns:a16="http://schemas.microsoft.com/office/drawing/2014/main" id="{8A0030CD-8C9E-4AA5-8C5D-F9B2EDB7E17A}"/>
              </a:ext>
            </a:extLst>
          </p:cNvPr>
          <p:cNvGrpSpPr/>
          <p:nvPr userDrawn="1"/>
        </p:nvGrpSpPr>
        <p:grpSpPr>
          <a:xfrm flipH="1">
            <a:off x="7561335" y="24"/>
            <a:ext cx="4831840" cy="3541007"/>
            <a:chOff x="-192127" y="-2"/>
            <a:chExt cx="4831840" cy="3367272"/>
          </a:xfrm>
        </p:grpSpPr>
        <p:sp>
          <p:nvSpPr>
            <p:cNvPr id="27" name="Diagonal Stripe 26">
              <a:extLst>
                <a:ext uri="{FF2B5EF4-FFF2-40B4-BE49-F238E27FC236}">
                  <a16:creationId xmlns:a16="http://schemas.microsoft.com/office/drawing/2014/main" id="{872EE65E-EE50-4A3E-861E-1D6C241CB8EA}"/>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E76AD1EF-E06C-4D3C-9693-26844D01C83C}"/>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Parallelogram 28">
              <a:extLst>
                <a:ext uri="{FF2B5EF4-FFF2-40B4-BE49-F238E27FC236}">
                  <a16:creationId xmlns:a16="http://schemas.microsoft.com/office/drawing/2014/main" id="{57D44C42-44C0-420A-A125-9B1A979D4F56}"/>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0" name="Parallelogram 29">
            <a:extLst>
              <a:ext uri="{FF2B5EF4-FFF2-40B4-BE49-F238E27FC236}">
                <a16:creationId xmlns:a16="http://schemas.microsoft.com/office/drawing/2014/main" id="{406089BB-36DC-4E23-B215-527A8A18FCFB}"/>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578C43A6-50C6-704E-BADC-6D83BADE7316}"/>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ED91439B-965F-3548-AF77-89501B24F60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389722"/>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5BB0367-1AFD-4191-AB6F-E9815D136F63}"/>
              </a:ext>
            </a:extLst>
          </p:cNvPr>
          <p:cNvSpPr/>
          <p:nvPr userDrawn="1"/>
        </p:nvSpPr>
        <p:spPr>
          <a:xfrm>
            <a:off x="9" y="2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E8A2C98-F26E-415A-B931-1B89CA46C1CF}"/>
              </a:ext>
            </a:extLst>
          </p:cNvPr>
          <p:cNvSpPr txBox="1"/>
          <p:nvPr userDrawn="1"/>
        </p:nvSpPr>
        <p:spPr>
          <a:xfrm>
            <a:off x="11072380" y="235741"/>
            <a:ext cx="666710" cy="492394"/>
          </a:xfrm>
          <a:prstGeom prst="rect">
            <a:avLst/>
          </a:prstGeom>
          <a:noFill/>
        </p:spPr>
        <p:txBody>
          <a:bodyPr wrap="none" lIns="91212" tIns="45696" rIns="91212" bIns="45696" rtlCol="0">
            <a:spAutoFit/>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7" name="Group 26">
            <a:extLst>
              <a:ext uri="{FF2B5EF4-FFF2-40B4-BE49-F238E27FC236}">
                <a16:creationId xmlns:a16="http://schemas.microsoft.com/office/drawing/2014/main" id="{1B2FB48C-0C70-4DBE-B904-A134B6644DD3}"/>
              </a:ext>
            </a:extLst>
          </p:cNvPr>
          <p:cNvGrpSpPr/>
          <p:nvPr userDrawn="1"/>
        </p:nvGrpSpPr>
        <p:grpSpPr>
          <a:xfrm flipH="1">
            <a:off x="7561335" y="24"/>
            <a:ext cx="4831840" cy="3541007"/>
            <a:chOff x="-192127" y="-2"/>
            <a:chExt cx="4831840" cy="3367272"/>
          </a:xfrm>
        </p:grpSpPr>
        <p:sp>
          <p:nvSpPr>
            <p:cNvPr id="28" name="Diagonal Stripe 27">
              <a:extLst>
                <a:ext uri="{FF2B5EF4-FFF2-40B4-BE49-F238E27FC236}">
                  <a16:creationId xmlns:a16="http://schemas.microsoft.com/office/drawing/2014/main" id="{4F2E2158-1E6E-4E0D-BDAB-B20041C7361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626D62DB-3A5A-4DA1-BFA4-D9E58676E86A}"/>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5A729A7-3A5C-405C-AE06-180E7529E477}"/>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1" name="Parallelogram 30">
            <a:extLst>
              <a:ext uri="{FF2B5EF4-FFF2-40B4-BE49-F238E27FC236}">
                <a16:creationId xmlns:a16="http://schemas.microsoft.com/office/drawing/2014/main" id="{41E23981-B12A-4AC3-A030-337BBBA5E45B}"/>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CB69A007-934D-7A4B-9EFA-82044EF4DC33}"/>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5A154DC2-98C7-4D4B-A17A-AA4731217F1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64D604A2-C574-42DB-B0C4-99715CAA10A7}"/>
              </a:ext>
            </a:extLst>
          </p:cNvPr>
          <p:cNvSpPr>
            <a:spLocks noGrp="1"/>
          </p:cNvSpPr>
          <p:nvPr>
            <p:ph type="title"/>
          </p:nvPr>
        </p:nvSpPr>
        <p:spPr>
          <a:xfrm>
            <a:off x="518681" y="209029"/>
            <a:ext cx="8330184" cy="1147968"/>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36629265"/>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57"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algn="ctr" defTabSz="607887"/>
            <a:endParaRPr lang="en-IN" sz="150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56" y="150"/>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algn="ctr" defTabSz="607887"/>
            <a:endParaRPr lang="en-IN" sz="150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16"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1683455" y="860951"/>
            <a:ext cx="4428523" cy="5137090"/>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121625" tIns="60810" rIns="121625" bIns="60810" anchor="ctr">
            <a:noAutofit/>
          </a:bodyPr>
          <a:lstStyle>
            <a:lvl1pPr marL="0" indent="0" algn="ctr">
              <a:buNone/>
              <a:defRPr>
                <a:solidFill>
                  <a:schemeClr val="bg2"/>
                </a:solidFill>
              </a:defRPr>
            </a:lvl1pPr>
          </a:lstStyle>
          <a:p>
            <a:r>
              <a:rPr lang="en-US"/>
              <a:t>Click icon to add picture</a:t>
            </a:r>
            <a:endParaRPr lang="en-IN" dirty="0"/>
          </a:p>
        </p:txBody>
      </p: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57" y="3924353"/>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93" y="2006095"/>
            <a:ext cx="4853573" cy="1616252"/>
          </a:xfrm>
          <a:prstGeom prst="rect">
            <a:avLst/>
          </a:prstGeom>
        </p:spPr>
        <p:txBody>
          <a:bodyPr anchor="b">
            <a:normAutofit/>
          </a:bodyPr>
          <a:lstStyle>
            <a:lvl1pPr algn="l">
              <a:defRPr sz="32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87" y="3641186"/>
            <a:ext cx="4854339" cy="1257575"/>
          </a:xfrm>
          <a:prstGeom prst="rect">
            <a:avLst/>
          </a:prstGeom>
        </p:spPr>
        <p:txBody>
          <a:bodyPr lIns="121625" tIns="60810" rIns="121625" bIns="60810"/>
          <a:lstStyle>
            <a:lvl1pPr marL="0" indent="0" algn="l">
              <a:buNone/>
              <a:defRPr sz="1900" b="0" i="0" spc="226">
                <a:solidFill>
                  <a:schemeClr val="tx1"/>
                </a:solidFill>
                <a:latin typeface="+mn-lt"/>
                <a:cs typeface="Calibri" panose="020F0502020204030204" pitchFamily="34" charset="0"/>
              </a:defRPr>
            </a:lvl1pPr>
            <a:lvl2pPr marL="342021" indent="0" algn="ctr">
              <a:buNone/>
              <a:defRPr sz="1500"/>
            </a:lvl2pPr>
            <a:lvl3pPr marL="684048" indent="0" algn="ctr">
              <a:buNone/>
              <a:defRPr sz="1500"/>
            </a:lvl3pPr>
            <a:lvl4pPr marL="1025953" indent="0" algn="ctr">
              <a:buNone/>
              <a:defRPr sz="1200"/>
            </a:lvl4pPr>
            <a:lvl5pPr marL="1367921" indent="0" algn="ctr">
              <a:buNone/>
              <a:defRPr sz="1200"/>
            </a:lvl5pPr>
            <a:lvl6pPr marL="1709884" indent="0" algn="ctr">
              <a:buNone/>
              <a:defRPr sz="1200"/>
            </a:lvl6pPr>
            <a:lvl7pPr marL="2051791" indent="0" algn="ctr">
              <a:buNone/>
              <a:defRPr sz="1200"/>
            </a:lvl7pPr>
            <a:lvl8pPr marL="2393811" indent="0" algn="ctr">
              <a:buNone/>
              <a:defRPr sz="1200"/>
            </a:lvl8pPr>
            <a:lvl9pPr marL="2735838" indent="0" algn="ctr">
              <a:buNone/>
              <a:defRPr sz="12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135"/>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088332"/>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35720764"/>
      </p:ext>
    </p:extLst>
  </p:cSld>
  <p:clrMapOvr>
    <a:masterClrMapping/>
  </p:clrMapOvr>
  <p:transition spd="slow">
    <p:push/>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29A32D-3226-4109-811C-ACBB043E2D6A}"/>
              </a:ext>
            </a:extLst>
          </p:cNvPr>
          <p:cNvSpPr>
            <a:spLocks noGrp="1"/>
          </p:cNvSpPr>
          <p:nvPr>
            <p:ph type="body" sz="quarter" idx="10" hasCustomPrompt="1"/>
          </p:nvPr>
        </p:nvSpPr>
        <p:spPr>
          <a:xfrm>
            <a:off x="533405" y="1323977"/>
            <a:ext cx="7215188" cy="523876"/>
          </a:xfrm>
          <a:prstGeom prst="rect">
            <a:avLst/>
          </a:prstGeom>
        </p:spPr>
        <p:txBody>
          <a:bodyPr lIns="91212" tIns="45696" rIns="91212" bIns="45696"/>
          <a:lstStyle>
            <a:lvl1pPr marL="0" indent="0">
              <a:buFontTx/>
              <a:buNone/>
              <a:defRPr sz="3600" b="1">
                <a:solidFill>
                  <a:schemeClr val="accent2"/>
                </a:solidFill>
                <a:latin typeface="Fira Sans" panose="020B0503050000020004" pitchFamily="34" charset="0"/>
              </a:defRPr>
            </a:lvl1pPr>
          </a:lstStyle>
          <a:p>
            <a:pPr lvl="0"/>
            <a:r>
              <a:rPr lang="en-US" dirty="0"/>
              <a:t>TITLE OF THE SLIDE COMES HERE</a:t>
            </a:r>
          </a:p>
        </p:txBody>
      </p:sp>
      <p:sp>
        <p:nvSpPr>
          <p:cNvPr id="5" name="Picture Placeholder 4">
            <a:extLst>
              <a:ext uri="{FF2B5EF4-FFF2-40B4-BE49-F238E27FC236}">
                <a16:creationId xmlns:a16="http://schemas.microsoft.com/office/drawing/2014/main" id="{B974206D-26D6-4C83-929A-E830E59BA2E7}"/>
              </a:ext>
            </a:extLst>
          </p:cNvPr>
          <p:cNvSpPr>
            <a:spLocks noGrp="1"/>
          </p:cNvSpPr>
          <p:nvPr>
            <p:ph type="pic" sz="quarter" idx="11"/>
          </p:nvPr>
        </p:nvSpPr>
        <p:spPr>
          <a:xfrm>
            <a:off x="523879" y="2114575"/>
            <a:ext cx="11134725" cy="2852737"/>
          </a:xfrm>
          <a:prstGeom prst="rect">
            <a:avLst/>
          </a:prstGeom>
        </p:spPr>
        <p:txBody>
          <a:bodyPr lIns="91212" tIns="45696" rIns="91212" bIns="45696"/>
          <a:lstStyle/>
          <a:p>
            <a:r>
              <a:rPr lang="it-IT"/>
              <a:t>Fare clic sull'icona per inserire un'immagine</a:t>
            </a:r>
            <a:endParaRPr lang="en-GB"/>
          </a:p>
        </p:txBody>
      </p:sp>
      <p:sp>
        <p:nvSpPr>
          <p:cNvPr id="7" name="Text Placeholder 6">
            <a:extLst>
              <a:ext uri="{FF2B5EF4-FFF2-40B4-BE49-F238E27FC236}">
                <a16:creationId xmlns:a16="http://schemas.microsoft.com/office/drawing/2014/main" id="{ED1D30C7-0911-435C-AE75-BA51BA1C0FCD}"/>
              </a:ext>
            </a:extLst>
          </p:cNvPr>
          <p:cNvSpPr>
            <a:spLocks noGrp="1"/>
          </p:cNvSpPr>
          <p:nvPr>
            <p:ph type="body" sz="quarter" idx="12" hasCustomPrompt="1"/>
          </p:nvPr>
        </p:nvSpPr>
        <p:spPr>
          <a:xfrm>
            <a:off x="509604" y="5167327"/>
            <a:ext cx="11115675" cy="1390651"/>
          </a:xfrm>
          <a:prstGeom prst="rect">
            <a:avLst/>
          </a:prstGeom>
        </p:spPr>
        <p:txBody>
          <a:bodyPr lIns="91212" tIns="45696" rIns="91212" bIns="45696"/>
          <a:lstStyle>
            <a:lvl1pPr marL="0" indent="0" algn="just">
              <a:buNone/>
              <a:defRPr sz="2100">
                <a:latin typeface="Fira Sans" panose="020B05030500000200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Vivamus</a:t>
            </a:r>
            <a:r>
              <a:rPr lang="en-US" dirty="0"/>
              <a:t> </a:t>
            </a:r>
            <a:r>
              <a:rPr lang="en-US" dirty="0" err="1"/>
              <a:t>suscipit</a:t>
            </a:r>
            <a:r>
              <a:rPr lang="en-US" dirty="0"/>
              <a:t> </a:t>
            </a:r>
            <a:r>
              <a:rPr lang="en-US" dirty="0" err="1"/>
              <a:t>neque</a:t>
            </a:r>
            <a:r>
              <a:rPr lang="en-US" dirty="0"/>
              <a:t> non diam lacinia </a:t>
            </a:r>
            <a:r>
              <a:rPr lang="en-US" dirty="0" err="1"/>
              <a:t>aliquet</a:t>
            </a:r>
            <a:r>
              <a:rPr lang="en-US" dirty="0"/>
              <a:t>. Integer </a:t>
            </a:r>
            <a:r>
              <a:rPr lang="en-US" dirty="0" err="1"/>
              <a:t>auctor</a:t>
            </a:r>
            <a:r>
              <a:rPr lang="en-US" dirty="0"/>
              <a:t> </a:t>
            </a:r>
            <a:r>
              <a:rPr lang="en-US" dirty="0" err="1"/>
              <a:t>arcu</a:t>
            </a:r>
            <a:r>
              <a:rPr lang="en-US" dirty="0"/>
              <a:t> at </a:t>
            </a:r>
            <a:r>
              <a:rPr lang="en-US" dirty="0" err="1"/>
              <a:t>tortor</a:t>
            </a:r>
            <a:r>
              <a:rPr lang="en-US" dirty="0"/>
              <a:t> cursus, vitae </a:t>
            </a:r>
            <a:r>
              <a:rPr lang="en-US" dirty="0" err="1"/>
              <a:t>aliquam</a:t>
            </a:r>
            <a:r>
              <a:rPr lang="en-US" dirty="0"/>
              <a:t> </a:t>
            </a:r>
            <a:r>
              <a:rPr lang="en-US" dirty="0" err="1"/>
              <a:t>sem</a:t>
            </a:r>
            <a:r>
              <a:rPr lang="en-US" dirty="0"/>
              <a:t> </a:t>
            </a:r>
            <a:r>
              <a:rPr lang="en-US" dirty="0" err="1"/>
              <a:t>suscipit</a:t>
            </a:r>
            <a:r>
              <a:rPr lang="en-US" dirty="0"/>
              <a:t>. </a:t>
            </a:r>
            <a:r>
              <a:rPr lang="en-US" dirty="0" err="1"/>
              <a:t>Pellentesque</a:t>
            </a:r>
            <a:r>
              <a:rPr lang="en-US" dirty="0"/>
              <a:t> tempus </a:t>
            </a:r>
            <a:r>
              <a:rPr lang="en-US" dirty="0" err="1"/>
              <a:t>erat</a:t>
            </a:r>
            <a:r>
              <a:rPr lang="en-US" dirty="0"/>
              <a:t> sit </a:t>
            </a:r>
            <a:r>
              <a:rPr lang="en-US" dirty="0" err="1"/>
              <a:t>amet</a:t>
            </a:r>
            <a:r>
              <a:rPr lang="en-US" dirty="0"/>
              <a:t> </a:t>
            </a:r>
            <a:r>
              <a:rPr lang="en-US" dirty="0" err="1"/>
              <a:t>sapien</a:t>
            </a:r>
            <a:r>
              <a:rPr lang="en-US" dirty="0"/>
              <a:t> convallis </a:t>
            </a:r>
            <a:r>
              <a:rPr lang="en-US" dirty="0" err="1"/>
              <a:t>blandit</a:t>
            </a:r>
            <a:r>
              <a:rPr lang="en-US" dirty="0"/>
              <a:t>. </a:t>
            </a:r>
            <a:r>
              <a:rPr lang="en-US" dirty="0" err="1"/>
              <a:t>Mauris</a:t>
            </a:r>
            <a:r>
              <a:rPr lang="en-US" dirty="0"/>
              <a:t> </a:t>
            </a:r>
            <a:r>
              <a:rPr lang="en-US" dirty="0" err="1"/>
              <a:t>accumsan</a:t>
            </a:r>
            <a:r>
              <a:rPr lang="en-US" dirty="0"/>
              <a:t>  </a:t>
            </a:r>
            <a:r>
              <a:rPr lang="en-US" dirty="0" err="1"/>
              <a:t>condimentum</a:t>
            </a:r>
            <a:r>
              <a:rPr lang="en-US" dirty="0"/>
              <a:t> </a:t>
            </a:r>
            <a:r>
              <a:rPr lang="en-US" dirty="0" err="1"/>
              <a:t>auctor</a:t>
            </a:r>
            <a:r>
              <a:rPr lang="en-US" dirty="0"/>
              <a:t> </a:t>
            </a:r>
            <a:r>
              <a:rPr lang="en-US" dirty="0" err="1"/>
              <a:t>nunc</a:t>
            </a:r>
            <a:r>
              <a:rPr lang="en-US" dirty="0"/>
              <a:t>, sit </a:t>
            </a:r>
            <a:r>
              <a:rPr lang="en-US" dirty="0" err="1"/>
              <a:t>amet</a:t>
            </a:r>
            <a:r>
              <a:rPr lang="en-US" dirty="0"/>
              <a:t> </a:t>
            </a:r>
            <a:r>
              <a:rPr lang="en-US" dirty="0" err="1"/>
              <a:t>malesuada</a:t>
            </a:r>
            <a:r>
              <a:rPr lang="en-US" dirty="0"/>
              <a:t> nisi </a:t>
            </a:r>
            <a:r>
              <a:rPr lang="en-US" dirty="0" err="1"/>
              <a:t>dapibus</a:t>
            </a:r>
            <a:r>
              <a:rPr lang="en-US" dirty="0"/>
              <a:t> </a:t>
            </a:r>
            <a:r>
              <a:rPr lang="en-US" dirty="0" err="1"/>
              <a:t>nec</a:t>
            </a:r>
            <a:r>
              <a:rPr lang="en-US" dirty="0"/>
              <a:t>. </a:t>
            </a:r>
          </a:p>
        </p:txBody>
      </p:sp>
    </p:spTree>
    <p:extLst>
      <p:ext uri="{BB962C8B-B14F-4D97-AF65-F5344CB8AC3E}">
        <p14:creationId xmlns:p14="http://schemas.microsoft.com/office/powerpoint/2010/main" val="3577324171"/>
      </p:ext>
    </p:extLst>
  </p:cSld>
  <p:clrMapOvr>
    <a:masterClrMapping/>
  </p:clrMapOvr>
  <p:transition spd="slow">
    <p:push/>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1" y="1122417"/>
            <a:ext cx="9144000" cy="2387600"/>
          </a:xfrm>
        </p:spPr>
        <p:txBody>
          <a:bodyPr anchor="b"/>
          <a:lstStyle>
            <a:lvl1pPr algn="ctr">
              <a:defRPr sz="6000"/>
            </a:lvl1pPr>
          </a:lstStyle>
          <a:p>
            <a:r>
              <a:rPr lang="it-IT"/>
              <a:t>Fare clic per modificare lo stile del titolo</a:t>
            </a:r>
            <a:endParaRPr lang="en-US"/>
          </a:p>
        </p:txBody>
      </p:sp>
      <p:sp>
        <p:nvSpPr>
          <p:cNvPr id="3" name="Sottotitolo 2"/>
          <p:cNvSpPr>
            <a:spLocks noGrp="1"/>
          </p:cNvSpPr>
          <p:nvPr>
            <p:ph type="subTitle" idx="1"/>
          </p:nvPr>
        </p:nvSpPr>
        <p:spPr>
          <a:xfrm>
            <a:off x="1524001" y="3602091"/>
            <a:ext cx="9144000" cy="1655763"/>
          </a:xfrm>
        </p:spPr>
        <p:txBody>
          <a:bodyPr/>
          <a:lstStyle>
            <a:lvl1pPr marL="0" indent="0" algn="ctr">
              <a:buNone/>
              <a:defRPr sz="2400"/>
            </a:lvl1pPr>
            <a:lvl2pPr marL="455523" indent="0" algn="ctr">
              <a:buNone/>
              <a:defRPr sz="2000"/>
            </a:lvl2pPr>
            <a:lvl3pPr marL="911227" indent="0" algn="ctr">
              <a:buNone/>
              <a:defRPr sz="1867"/>
            </a:lvl3pPr>
            <a:lvl4pPr marL="1366840" indent="0" algn="ctr">
              <a:buNone/>
              <a:defRPr sz="1600"/>
            </a:lvl4pPr>
            <a:lvl5pPr marL="1822453" indent="0" algn="ctr">
              <a:buNone/>
              <a:defRPr sz="1600"/>
            </a:lvl5pPr>
            <a:lvl6pPr marL="2278158" indent="0" algn="ctr">
              <a:buNone/>
              <a:defRPr sz="1600"/>
            </a:lvl6pPr>
            <a:lvl7pPr marL="2733678" indent="0" algn="ctr">
              <a:buNone/>
              <a:defRPr sz="1600"/>
            </a:lvl7pPr>
            <a:lvl8pPr marL="3189200" indent="0" algn="ctr">
              <a:buNone/>
              <a:defRPr sz="1600"/>
            </a:lvl8pPr>
            <a:lvl9pPr marL="3644750" indent="0" algn="ctr">
              <a:buNone/>
              <a:defRPr sz="1600"/>
            </a:lvl9pPr>
          </a:lstStyle>
          <a:p>
            <a:r>
              <a:rPr lang="it-IT"/>
              <a:t>Fare clic per modificare lo stile del sottotitolo dello schema</a:t>
            </a:r>
            <a:endParaRPr lang="en-US"/>
          </a:p>
        </p:txBody>
      </p:sp>
      <p:sp>
        <p:nvSpPr>
          <p:cNvPr id="4" name="Segnaposto data 3"/>
          <p:cNvSpPr>
            <a:spLocks noGrp="1"/>
          </p:cNvSpPr>
          <p:nvPr>
            <p:ph type="dt" sz="half" idx="10"/>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fld id="{07B0AB8F-0FAA-4BE0-B2FD-2665D54F85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1879" rtl="0" eaLnBrk="1" fontAlgn="auto" latinLnBrk="0" hangingPunct="1">
                <a:lnSpc>
                  <a:spcPct val="100000"/>
                </a:lnSpc>
                <a:spcBef>
                  <a:spcPts val="0"/>
                </a:spcBef>
                <a:spcAft>
                  <a:spcPts val="0"/>
                </a:spcAft>
                <a:buClrTx/>
                <a:buSzTx/>
                <a:buFontTx/>
                <a:buNone/>
                <a:tabLst/>
                <a:defRPr/>
              </a:pPr>
              <a:t>10/2/2021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CABAFAFB-B3CF-490C-BFC3-44672C7AC30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321681"/>
      </p:ext>
    </p:extLst>
  </p:cSld>
  <p:clrMapOvr>
    <a:masterClrMapping/>
  </p:clrMapOvr>
  <p:transition spd="slow">
    <p:push/>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fld id="{07B0AB8F-0FAA-4BE0-B2FD-2665D54F85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1879" rtl="0" eaLnBrk="1" fontAlgn="auto" latinLnBrk="0" hangingPunct="1">
                <a:lnSpc>
                  <a:spcPct val="100000"/>
                </a:lnSpc>
                <a:spcBef>
                  <a:spcPts val="0"/>
                </a:spcBef>
                <a:spcAft>
                  <a:spcPts val="0"/>
                </a:spcAft>
                <a:buClrTx/>
                <a:buSzTx/>
                <a:buFontTx/>
                <a:buNone/>
                <a:tabLst/>
                <a:defRPr/>
              </a:pPr>
              <a:t>10/2/2021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CABAFAFB-B3CF-490C-BFC3-44672C7AC30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400536"/>
      </p:ext>
    </p:extLst>
  </p:cSld>
  <p:clrMapOvr>
    <a:masterClrMapping/>
  </p:clrMapOvr>
  <p:transition spd="slow">
    <p:push/>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905" y="1709744"/>
            <a:ext cx="10515600" cy="2852737"/>
          </a:xfrm>
        </p:spPr>
        <p:txBody>
          <a:bodyPr anchor="b"/>
          <a:lstStyle>
            <a:lvl1pPr>
              <a:defRPr sz="6000"/>
            </a:lvl1pPr>
          </a:lstStyle>
          <a:p>
            <a:r>
              <a:rPr lang="it-IT"/>
              <a:t>Fare clic per modificare lo stile del titolo</a:t>
            </a:r>
            <a:endParaRPr lang="en-US"/>
          </a:p>
        </p:txBody>
      </p:sp>
      <p:sp>
        <p:nvSpPr>
          <p:cNvPr id="3" name="Segnaposto testo 2"/>
          <p:cNvSpPr>
            <a:spLocks noGrp="1"/>
          </p:cNvSpPr>
          <p:nvPr>
            <p:ph type="body" idx="1"/>
          </p:nvPr>
        </p:nvSpPr>
        <p:spPr>
          <a:xfrm>
            <a:off x="831905" y="4589465"/>
            <a:ext cx="10515600" cy="1500187"/>
          </a:xfrm>
        </p:spPr>
        <p:txBody>
          <a:bodyPr/>
          <a:lstStyle>
            <a:lvl1pPr marL="0" indent="0">
              <a:buNone/>
              <a:defRPr sz="2400">
                <a:solidFill>
                  <a:schemeClr val="tx1">
                    <a:tint val="75000"/>
                  </a:schemeClr>
                </a:solidFill>
              </a:defRPr>
            </a:lvl1pPr>
            <a:lvl2pPr marL="455523" indent="0">
              <a:buNone/>
              <a:defRPr sz="2000">
                <a:solidFill>
                  <a:schemeClr val="tx1">
                    <a:tint val="75000"/>
                  </a:schemeClr>
                </a:solidFill>
              </a:defRPr>
            </a:lvl2pPr>
            <a:lvl3pPr marL="911227" indent="0">
              <a:buNone/>
              <a:defRPr sz="1867">
                <a:solidFill>
                  <a:schemeClr val="tx1">
                    <a:tint val="75000"/>
                  </a:schemeClr>
                </a:solidFill>
              </a:defRPr>
            </a:lvl3pPr>
            <a:lvl4pPr marL="1366840" indent="0">
              <a:buNone/>
              <a:defRPr sz="1600">
                <a:solidFill>
                  <a:schemeClr val="tx1">
                    <a:tint val="75000"/>
                  </a:schemeClr>
                </a:solidFill>
              </a:defRPr>
            </a:lvl4pPr>
            <a:lvl5pPr marL="1822453" indent="0">
              <a:buNone/>
              <a:defRPr sz="1600">
                <a:solidFill>
                  <a:schemeClr val="tx1">
                    <a:tint val="75000"/>
                  </a:schemeClr>
                </a:solidFill>
              </a:defRPr>
            </a:lvl5pPr>
            <a:lvl6pPr marL="2278158" indent="0">
              <a:buNone/>
              <a:defRPr sz="1600">
                <a:solidFill>
                  <a:schemeClr val="tx1">
                    <a:tint val="75000"/>
                  </a:schemeClr>
                </a:solidFill>
              </a:defRPr>
            </a:lvl6pPr>
            <a:lvl7pPr marL="2733678" indent="0">
              <a:buNone/>
              <a:defRPr sz="1600">
                <a:solidFill>
                  <a:schemeClr val="tx1">
                    <a:tint val="75000"/>
                  </a:schemeClr>
                </a:solidFill>
              </a:defRPr>
            </a:lvl7pPr>
            <a:lvl8pPr marL="3189200" indent="0">
              <a:buNone/>
              <a:defRPr sz="1600">
                <a:solidFill>
                  <a:schemeClr val="tx1">
                    <a:tint val="75000"/>
                  </a:schemeClr>
                </a:solidFill>
              </a:defRPr>
            </a:lvl8pPr>
            <a:lvl9pPr marL="364475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fld id="{07B0AB8F-0FAA-4BE0-B2FD-2665D54F85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1879" rtl="0" eaLnBrk="1" fontAlgn="auto" latinLnBrk="0" hangingPunct="1">
                <a:lnSpc>
                  <a:spcPct val="100000"/>
                </a:lnSpc>
                <a:spcBef>
                  <a:spcPts val="0"/>
                </a:spcBef>
                <a:spcAft>
                  <a:spcPts val="0"/>
                </a:spcAft>
                <a:buClrTx/>
                <a:buSzTx/>
                <a:buFontTx/>
                <a:buNone/>
                <a:tabLst/>
                <a:defRPr/>
              </a:pPr>
              <a:t>10/2/2021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CABAFAFB-B3CF-490C-BFC3-44672C7AC30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40580"/>
      </p:ext>
    </p:extLst>
  </p:cSld>
  <p:clrMapOvr>
    <a:masterClrMapping/>
  </p:clrMapOvr>
  <p:transition spd="slow">
    <p:push/>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838200" y="1825679"/>
            <a:ext cx="5181600" cy="4351339"/>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6172200" y="1825679"/>
            <a:ext cx="5181600" cy="4351339"/>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fld id="{07B0AB8F-0FAA-4BE0-B2FD-2665D54F85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1879" rtl="0" eaLnBrk="1" fontAlgn="auto" latinLnBrk="0" hangingPunct="1">
                <a:lnSpc>
                  <a:spcPct val="100000"/>
                </a:lnSpc>
                <a:spcBef>
                  <a:spcPts val="0"/>
                </a:spcBef>
                <a:spcAft>
                  <a:spcPts val="0"/>
                </a:spcAft>
                <a:buClrTx/>
                <a:buSzTx/>
                <a:buFontTx/>
                <a:buNone/>
                <a:tabLst/>
                <a:defRPr/>
              </a:pPr>
              <a:t>10/2/2021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CABAFAFB-B3CF-490C-BFC3-44672C7AC30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496436"/>
      </p:ext>
    </p:extLst>
  </p:cSld>
  <p:clrMapOvr>
    <a:masterClrMapping/>
  </p:clrMapOvr>
  <p:transition spd="slow">
    <p:push/>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842" y="365125"/>
            <a:ext cx="10515600" cy="1325563"/>
          </a:xfrm>
        </p:spPr>
        <p:txBody>
          <a:bodyPr/>
          <a:lstStyle/>
          <a:p>
            <a:r>
              <a:rPr lang="it-IT"/>
              <a:t>Fare clic per modificare lo stile del titolo</a:t>
            </a:r>
            <a:endParaRPr lang="en-US"/>
          </a:p>
        </p:txBody>
      </p:sp>
      <p:sp>
        <p:nvSpPr>
          <p:cNvPr id="3" name="Segnaposto testo 2"/>
          <p:cNvSpPr>
            <a:spLocks noGrp="1"/>
          </p:cNvSpPr>
          <p:nvPr>
            <p:ph type="body" idx="1"/>
          </p:nvPr>
        </p:nvSpPr>
        <p:spPr>
          <a:xfrm>
            <a:off x="839843" y="1681163"/>
            <a:ext cx="5157787" cy="823912"/>
          </a:xfrm>
        </p:spPr>
        <p:txBody>
          <a:bodyPr anchor="b"/>
          <a:lstStyle>
            <a:lvl1pPr marL="0" indent="0">
              <a:buNone/>
              <a:defRPr sz="2400" b="1"/>
            </a:lvl1pPr>
            <a:lvl2pPr marL="455523" indent="0">
              <a:buNone/>
              <a:defRPr sz="2000" b="1"/>
            </a:lvl2pPr>
            <a:lvl3pPr marL="911227" indent="0">
              <a:buNone/>
              <a:defRPr sz="1867" b="1"/>
            </a:lvl3pPr>
            <a:lvl4pPr marL="1366840" indent="0">
              <a:buNone/>
              <a:defRPr sz="1600" b="1"/>
            </a:lvl4pPr>
            <a:lvl5pPr marL="1822453" indent="0">
              <a:buNone/>
              <a:defRPr sz="1600" b="1"/>
            </a:lvl5pPr>
            <a:lvl6pPr marL="2278158" indent="0">
              <a:buNone/>
              <a:defRPr sz="1600" b="1"/>
            </a:lvl6pPr>
            <a:lvl7pPr marL="2733678" indent="0">
              <a:buNone/>
              <a:defRPr sz="1600" b="1"/>
            </a:lvl7pPr>
            <a:lvl8pPr marL="3189200" indent="0">
              <a:buNone/>
              <a:defRPr sz="1600" b="1"/>
            </a:lvl8pPr>
            <a:lvl9pPr marL="364475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843"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6172257" y="1681163"/>
            <a:ext cx="5183188" cy="823912"/>
          </a:xfrm>
        </p:spPr>
        <p:txBody>
          <a:bodyPr anchor="b"/>
          <a:lstStyle>
            <a:lvl1pPr marL="0" indent="0">
              <a:buNone/>
              <a:defRPr sz="2400" b="1"/>
            </a:lvl1pPr>
            <a:lvl2pPr marL="455523" indent="0">
              <a:buNone/>
              <a:defRPr sz="2000" b="1"/>
            </a:lvl2pPr>
            <a:lvl3pPr marL="911227" indent="0">
              <a:buNone/>
              <a:defRPr sz="1867" b="1"/>
            </a:lvl3pPr>
            <a:lvl4pPr marL="1366840" indent="0">
              <a:buNone/>
              <a:defRPr sz="1600" b="1"/>
            </a:lvl4pPr>
            <a:lvl5pPr marL="1822453" indent="0">
              <a:buNone/>
              <a:defRPr sz="1600" b="1"/>
            </a:lvl5pPr>
            <a:lvl6pPr marL="2278158" indent="0">
              <a:buNone/>
              <a:defRPr sz="1600" b="1"/>
            </a:lvl6pPr>
            <a:lvl7pPr marL="2733678" indent="0">
              <a:buNone/>
              <a:defRPr sz="1600" b="1"/>
            </a:lvl7pPr>
            <a:lvl8pPr marL="3189200" indent="0">
              <a:buNone/>
              <a:defRPr sz="1600" b="1"/>
            </a:lvl8pPr>
            <a:lvl9pPr marL="364475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57"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p:cNvSpPr>
            <a:spLocks noGrp="1"/>
          </p:cNvSpPr>
          <p:nvPr>
            <p:ph type="dt" sz="half" idx="10"/>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fld id="{07B0AB8F-0FAA-4BE0-B2FD-2665D54F85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1879" rtl="0" eaLnBrk="1" fontAlgn="auto" latinLnBrk="0" hangingPunct="1">
                <a:lnSpc>
                  <a:spcPct val="100000"/>
                </a:lnSpc>
                <a:spcBef>
                  <a:spcPts val="0"/>
                </a:spcBef>
                <a:spcAft>
                  <a:spcPts val="0"/>
                </a:spcAft>
                <a:buClrTx/>
                <a:buSzTx/>
                <a:buFontTx/>
                <a:buNone/>
                <a:tabLst/>
                <a:defRPr/>
              </a:pPr>
              <a:t>10/2/2021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Segnaposto piè di pagina 7"/>
          <p:cNvSpPr>
            <a:spLocks noGrp="1"/>
          </p:cNvSpPr>
          <p:nvPr>
            <p:ph type="ftr" sz="quarter" idx="11"/>
          </p:nvPr>
        </p:nvSpPr>
        <p:spPr/>
        <p:txBody>
          <a:bodyP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egnaposto numero diapositiva 8"/>
          <p:cNvSpPr>
            <a:spLocks noGrp="1"/>
          </p:cNvSpPr>
          <p:nvPr>
            <p:ph type="sldNum" sz="quarter" idx="12"/>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CABAFAFB-B3CF-490C-BFC3-44672C7AC30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2396193"/>
      </p:ext>
    </p:extLst>
  </p:cSld>
  <p:clrMapOvr>
    <a:masterClrMapping/>
  </p:clrMapOvr>
  <p:transition spd="slow">
    <p:push/>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data 2"/>
          <p:cNvSpPr>
            <a:spLocks noGrp="1"/>
          </p:cNvSpPr>
          <p:nvPr>
            <p:ph type="dt" sz="half" idx="10"/>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fld id="{07B0AB8F-0FAA-4BE0-B2FD-2665D54F85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1879" rtl="0" eaLnBrk="1" fontAlgn="auto" latinLnBrk="0" hangingPunct="1">
                <a:lnSpc>
                  <a:spcPct val="100000"/>
                </a:lnSpc>
                <a:spcBef>
                  <a:spcPts val="0"/>
                </a:spcBef>
                <a:spcAft>
                  <a:spcPts val="0"/>
                </a:spcAft>
                <a:buClrTx/>
                <a:buSzTx/>
                <a:buFontTx/>
                <a:buNone/>
                <a:tabLst/>
                <a:defRPr/>
              </a:pPr>
              <a:t>10/2/2021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egnaposto piè di pagina 3"/>
          <p:cNvSpPr>
            <a:spLocks noGrp="1"/>
          </p:cNvSpPr>
          <p:nvPr>
            <p:ph type="ftr" sz="quarter" idx="11"/>
          </p:nvPr>
        </p:nvSpPr>
        <p:spPr/>
        <p:txBody>
          <a:bodyP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egnaposto numero diapositiva 4"/>
          <p:cNvSpPr>
            <a:spLocks noGrp="1"/>
          </p:cNvSpPr>
          <p:nvPr>
            <p:ph type="sldNum" sz="quarter" idx="12"/>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CABAFAFB-B3CF-490C-BFC3-44672C7AC30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776550"/>
      </p:ext>
    </p:extLst>
  </p:cSld>
  <p:clrMapOvr>
    <a:masterClrMapping/>
  </p:clrMapOvr>
  <p:transition spd="slow">
    <p:push/>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fld id="{07B0AB8F-0FAA-4BE0-B2FD-2665D54F85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1879" rtl="0" eaLnBrk="1" fontAlgn="auto" latinLnBrk="0" hangingPunct="1">
                <a:lnSpc>
                  <a:spcPct val="100000"/>
                </a:lnSpc>
                <a:spcBef>
                  <a:spcPts val="0"/>
                </a:spcBef>
                <a:spcAft>
                  <a:spcPts val="0"/>
                </a:spcAft>
                <a:buClrTx/>
                <a:buSzTx/>
                <a:buFontTx/>
                <a:buNone/>
                <a:tabLst/>
                <a:defRPr/>
              </a:pPr>
              <a:t>10/2/2021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Segnaposto piè di pagina 2"/>
          <p:cNvSpPr>
            <a:spLocks noGrp="1"/>
          </p:cNvSpPr>
          <p:nvPr>
            <p:ph type="ftr" sz="quarter" idx="11"/>
          </p:nvPr>
        </p:nvSpPr>
        <p:spPr/>
        <p:txBody>
          <a:bodyP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egnaposto numero diapositiva 3"/>
          <p:cNvSpPr>
            <a:spLocks noGrp="1"/>
          </p:cNvSpPr>
          <p:nvPr>
            <p:ph type="sldNum" sz="quarter" idx="12"/>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CABAFAFB-B3CF-490C-BFC3-44672C7AC30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7564147"/>
      </p:ext>
    </p:extLst>
  </p:cSld>
  <p:clrMapOvr>
    <a:masterClrMapping/>
  </p:clrMapOvr>
  <p:transition spd="slow">
    <p:push/>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842" y="457254"/>
            <a:ext cx="3932237" cy="1600200"/>
          </a:xfrm>
        </p:spPr>
        <p:txBody>
          <a:bodyPr anchor="b"/>
          <a:lstStyle>
            <a:lvl1pPr>
              <a:defRPr sz="3200"/>
            </a:lvl1pPr>
          </a:lstStyle>
          <a:p>
            <a:r>
              <a:rPr lang="it-IT"/>
              <a:t>Fare clic per modificare lo stile del titolo</a:t>
            </a:r>
            <a:endParaRPr lang="en-US"/>
          </a:p>
        </p:txBody>
      </p:sp>
      <p:sp>
        <p:nvSpPr>
          <p:cNvPr id="3" name="Segnaposto contenuto 2"/>
          <p:cNvSpPr>
            <a:spLocks noGrp="1"/>
          </p:cNvSpPr>
          <p:nvPr>
            <p:ph idx="1"/>
          </p:nvPr>
        </p:nvSpPr>
        <p:spPr>
          <a:xfrm>
            <a:off x="5183188" y="98748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839842" y="2057402"/>
            <a:ext cx="3932237" cy="3811588"/>
          </a:xfrm>
        </p:spPr>
        <p:txBody>
          <a:bodyPr/>
          <a:lstStyle>
            <a:lvl1pPr marL="0" indent="0">
              <a:buNone/>
              <a:defRPr sz="1600"/>
            </a:lvl1pPr>
            <a:lvl2pPr marL="455523" indent="0">
              <a:buNone/>
              <a:defRPr sz="1467"/>
            </a:lvl2pPr>
            <a:lvl3pPr marL="911227" indent="0">
              <a:buNone/>
              <a:defRPr sz="1200"/>
            </a:lvl3pPr>
            <a:lvl4pPr marL="1366840" indent="0">
              <a:buNone/>
              <a:defRPr sz="1067"/>
            </a:lvl4pPr>
            <a:lvl5pPr marL="1822453" indent="0">
              <a:buNone/>
              <a:defRPr sz="1067"/>
            </a:lvl5pPr>
            <a:lvl6pPr marL="2278158" indent="0">
              <a:buNone/>
              <a:defRPr sz="1067"/>
            </a:lvl6pPr>
            <a:lvl7pPr marL="2733678" indent="0">
              <a:buNone/>
              <a:defRPr sz="1067"/>
            </a:lvl7pPr>
            <a:lvl8pPr marL="3189200" indent="0">
              <a:buNone/>
              <a:defRPr sz="1067"/>
            </a:lvl8pPr>
            <a:lvl9pPr marL="3644750" indent="0">
              <a:buNone/>
              <a:defRPr sz="1067"/>
            </a:lvl9pPr>
          </a:lstStyle>
          <a:p>
            <a:pPr lvl="0"/>
            <a:r>
              <a:rPr lang="it-IT"/>
              <a:t>Modifica gli stili del testo dello schema</a:t>
            </a:r>
          </a:p>
        </p:txBody>
      </p:sp>
      <p:sp>
        <p:nvSpPr>
          <p:cNvPr id="5" name="Segnaposto data 4"/>
          <p:cNvSpPr>
            <a:spLocks noGrp="1"/>
          </p:cNvSpPr>
          <p:nvPr>
            <p:ph type="dt" sz="half" idx="10"/>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fld id="{07B0AB8F-0FAA-4BE0-B2FD-2665D54F85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1879" rtl="0" eaLnBrk="1" fontAlgn="auto" latinLnBrk="0" hangingPunct="1">
                <a:lnSpc>
                  <a:spcPct val="100000"/>
                </a:lnSpc>
                <a:spcBef>
                  <a:spcPts val="0"/>
                </a:spcBef>
                <a:spcAft>
                  <a:spcPts val="0"/>
                </a:spcAft>
                <a:buClrTx/>
                <a:buSzTx/>
                <a:buFontTx/>
                <a:buNone/>
                <a:tabLst/>
                <a:defRPr/>
              </a:pPr>
              <a:t>10/2/2021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CABAFAFB-B3CF-490C-BFC3-44672C7AC30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526540"/>
      </p:ext>
    </p:extLst>
  </p:cSld>
  <p:clrMapOvr>
    <a:masterClrMapping/>
  </p:clrMapOvr>
  <p:transition spd="slow">
    <p:pu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57"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algn="ctr" defTabSz="607887"/>
            <a:endParaRPr lang="en-IN" sz="1500" dirty="0">
              <a:solidFill>
                <a:srgbClr val="FFFFFF"/>
              </a:solidFill>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56" y="150"/>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algn="ctr" defTabSz="607887"/>
            <a:endParaRPr lang="en-IN" sz="1500" dirty="0">
              <a:solidFill>
                <a:srgbClr val="FFFFFF"/>
              </a:solidFill>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255" y="3588234"/>
            <a:ext cx="3860163"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algn="ctr" defTabSz="607887"/>
            <a:endParaRPr lang="en-IN" sz="1500" dirty="0">
              <a:solidFill>
                <a:srgbClr val="FFFFFF"/>
              </a:solidFill>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149" y="1010145"/>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993" y="1987596"/>
            <a:ext cx="4911633" cy="1789855"/>
          </a:xfrm>
          <a:prstGeom prst="rect">
            <a:avLst/>
          </a:prstGeom>
        </p:spPr>
        <p:txBody>
          <a:bodyPr anchor="b">
            <a:normAutofit/>
          </a:bodyPr>
          <a:lstStyle>
            <a:lvl1pPr>
              <a:defRPr sz="31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993" y="3792092"/>
            <a:ext cx="4911633" cy="910580"/>
          </a:xfrm>
          <a:prstGeom prst="rect">
            <a:avLst/>
          </a:prstGeom>
        </p:spPr>
        <p:txBody>
          <a:bodyPr lIns="121625" tIns="60810" rIns="121625" bIns="60810">
            <a:normAutofit/>
          </a:bodyPr>
          <a:lstStyle>
            <a:lvl1pPr marL="0" indent="0">
              <a:buNone/>
              <a:defRPr sz="1500" b="0" i="0" spc="226">
                <a:solidFill>
                  <a:schemeClr val="tx1"/>
                </a:solidFill>
                <a:latin typeface="+mn-lt"/>
                <a:cs typeface="Calibri" panose="020F0502020204030204" pitchFamily="34" charset="0"/>
              </a:defRPr>
            </a:lvl1pPr>
            <a:lvl2pPr marL="342021" indent="0">
              <a:buNone/>
              <a:defRPr sz="1500">
                <a:solidFill>
                  <a:schemeClr val="tx1">
                    <a:tint val="75000"/>
                  </a:schemeClr>
                </a:solidFill>
              </a:defRPr>
            </a:lvl2pPr>
            <a:lvl3pPr marL="684048" indent="0">
              <a:buNone/>
              <a:defRPr sz="1500">
                <a:solidFill>
                  <a:schemeClr val="tx1">
                    <a:tint val="75000"/>
                  </a:schemeClr>
                </a:solidFill>
              </a:defRPr>
            </a:lvl3pPr>
            <a:lvl4pPr marL="1025953" indent="0">
              <a:buNone/>
              <a:defRPr sz="1200">
                <a:solidFill>
                  <a:schemeClr val="tx1">
                    <a:tint val="75000"/>
                  </a:schemeClr>
                </a:solidFill>
              </a:defRPr>
            </a:lvl4pPr>
            <a:lvl5pPr marL="1367921" indent="0">
              <a:buNone/>
              <a:defRPr sz="1200">
                <a:solidFill>
                  <a:schemeClr val="tx1">
                    <a:tint val="75000"/>
                  </a:schemeClr>
                </a:solidFill>
              </a:defRPr>
            </a:lvl5pPr>
            <a:lvl6pPr marL="1709884" indent="0">
              <a:buNone/>
              <a:defRPr sz="1200">
                <a:solidFill>
                  <a:schemeClr val="tx1">
                    <a:tint val="75000"/>
                  </a:schemeClr>
                </a:solidFill>
              </a:defRPr>
            </a:lvl6pPr>
            <a:lvl7pPr marL="2051791" indent="0">
              <a:buNone/>
              <a:defRPr sz="1200">
                <a:solidFill>
                  <a:schemeClr val="tx1">
                    <a:tint val="75000"/>
                  </a:schemeClr>
                </a:solidFill>
              </a:defRPr>
            </a:lvl7pPr>
            <a:lvl8pPr marL="2393811" indent="0">
              <a:buNone/>
              <a:defRPr sz="1200">
                <a:solidFill>
                  <a:schemeClr val="tx1">
                    <a:tint val="75000"/>
                  </a:schemeClr>
                </a:solidFill>
              </a:defRPr>
            </a:lvl8pPr>
            <a:lvl9pPr marL="2735838" indent="0">
              <a:buNone/>
              <a:defRPr sz="12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57" y="3924353"/>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60"/>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31" tIns="34274" rIns="68431" bIns="34274" numCol="1" spcCol="0" rtlCol="0" fromWordArt="0" anchor="ctr" anchorCtr="0" forceAA="0" compatLnSpc="1">
            <a:prstTxWarp prst="textNoShape">
              <a:avLst/>
            </a:prstTxWarp>
            <a:noAutofit/>
          </a:bodyPr>
          <a:lstStyle/>
          <a:p>
            <a:pPr algn="ctr" defTabSz="607887"/>
            <a:endParaRPr lang="en-IN" sz="1500" dirty="0">
              <a:solidFill>
                <a:srgbClr val="FFFFFF"/>
              </a:solidFill>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161" y="408567"/>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1683455" y="860951"/>
            <a:ext cx="4428523" cy="5137090"/>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121625" tIns="60810" rIns="121625" bIns="60810" anchor="ctr">
            <a:noAutofit/>
          </a:bodyPr>
          <a:lstStyle>
            <a:lvl1pPr marL="0" indent="0" algn="ctr">
              <a:buNone/>
              <a:defRPr>
                <a:solidFill>
                  <a:schemeClr val="bg2"/>
                </a:solidFill>
              </a:defRPr>
            </a:lvl1pPr>
          </a:lstStyle>
          <a:p>
            <a:r>
              <a:rPr lang="en-US"/>
              <a:t>Click icon to add picture</a:t>
            </a:r>
            <a:endParaRPr lang="en-IN" dirty="0"/>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7068"/>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12" y="3407101"/>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algn="ctr" defTabSz="607887"/>
            <a:endParaRPr lang="en-IN" sz="1500" dirty="0">
              <a:solidFill>
                <a:srgbClr val="FFFFFF"/>
              </a:solidFill>
            </a:endParaRPr>
          </a:p>
        </p:txBody>
      </p:sp>
    </p:spTree>
    <p:extLst>
      <p:ext uri="{BB962C8B-B14F-4D97-AF65-F5344CB8AC3E}">
        <p14:creationId xmlns:p14="http://schemas.microsoft.com/office/powerpoint/2010/main" val="2918495921"/>
      </p:ext>
    </p:extLst>
  </p:cSld>
  <p:clrMapOvr>
    <a:masterClrMapping/>
  </p:clrMapOvr>
  <p:transition spd="slow">
    <p:push/>
  </p:transition>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842" y="457254"/>
            <a:ext cx="3932237" cy="1600200"/>
          </a:xfrm>
        </p:spPr>
        <p:txBody>
          <a:bodyPr anchor="b"/>
          <a:lstStyle>
            <a:lvl1pPr>
              <a:defRPr sz="3200"/>
            </a:lvl1pPr>
          </a:lstStyle>
          <a:p>
            <a:r>
              <a:rPr lang="it-IT"/>
              <a:t>Fare clic per modificare lo stile del titolo</a:t>
            </a:r>
            <a:endParaRPr lang="en-US"/>
          </a:p>
        </p:txBody>
      </p:sp>
      <p:sp>
        <p:nvSpPr>
          <p:cNvPr id="3" name="Segnaposto immagine 2"/>
          <p:cNvSpPr>
            <a:spLocks noGrp="1"/>
          </p:cNvSpPr>
          <p:nvPr>
            <p:ph type="pic" idx="1"/>
          </p:nvPr>
        </p:nvSpPr>
        <p:spPr>
          <a:xfrm>
            <a:off x="5183188" y="987482"/>
            <a:ext cx="6172200" cy="4873625"/>
          </a:xfrm>
        </p:spPr>
        <p:txBody>
          <a:bodyPr/>
          <a:lstStyle>
            <a:lvl1pPr marL="0" indent="0">
              <a:buNone/>
              <a:defRPr sz="3200"/>
            </a:lvl1pPr>
            <a:lvl2pPr marL="455523" indent="0">
              <a:buNone/>
              <a:defRPr sz="2800"/>
            </a:lvl2pPr>
            <a:lvl3pPr marL="911227" indent="0">
              <a:buNone/>
              <a:defRPr sz="2400"/>
            </a:lvl3pPr>
            <a:lvl4pPr marL="1366840" indent="0">
              <a:buNone/>
              <a:defRPr sz="2000"/>
            </a:lvl4pPr>
            <a:lvl5pPr marL="1822453" indent="0">
              <a:buNone/>
              <a:defRPr sz="2000"/>
            </a:lvl5pPr>
            <a:lvl6pPr marL="2278158" indent="0">
              <a:buNone/>
              <a:defRPr sz="2000"/>
            </a:lvl6pPr>
            <a:lvl7pPr marL="2733678" indent="0">
              <a:buNone/>
              <a:defRPr sz="2000"/>
            </a:lvl7pPr>
            <a:lvl8pPr marL="3189200" indent="0">
              <a:buNone/>
              <a:defRPr sz="2000"/>
            </a:lvl8pPr>
            <a:lvl9pPr marL="3644750" indent="0">
              <a:buNone/>
              <a:defRPr sz="2000"/>
            </a:lvl9pPr>
          </a:lstStyle>
          <a:p>
            <a:endParaRPr lang="en-US" dirty="0"/>
          </a:p>
        </p:txBody>
      </p:sp>
      <p:sp>
        <p:nvSpPr>
          <p:cNvPr id="4" name="Segnaposto testo 3"/>
          <p:cNvSpPr>
            <a:spLocks noGrp="1"/>
          </p:cNvSpPr>
          <p:nvPr>
            <p:ph type="body" sz="half" idx="2"/>
          </p:nvPr>
        </p:nvSpPr>
        <p:spPr>
          <a:xfrm>
            <a:off x="839842" y="2057402"/>
            <a:ext cx="3932237" cy="3811588"/>
          </a:xfrm>
        </p:spPr>
        <p:txBody>
          <a:bodyPr/>
          <a:lstStyle>
            <a:lvl1pPr marL="0" indent="0">
              <a:buNone/>
              <a:defRPr sz="1600"/>
            </a:lvl1pPr>
            <a:lvl2pPr marL="455523" indent="0">
              <a:buNone/>
              <a:defRPr sz="1467"/>
            </a:lvl2pPr>
            <a:lvl3pPr marL="911227" indent="0">
              <a:buNone/>
              <a:defRPr sz="1200"/>
            </a:lvl3pPr>
            <a:lvl4pPr marL="1366840" indent="0">
              <a:buNone/>
              <a:defRPr sz="1067"/>
            </a:lvl4pPr>
            <a:lvl5pPr marL="1822453" indent="0">
              <a:buNone/>
              <a:defRPr sz="1067"/>
            </a:lvl5pPr>
            <a:lvl6pPr marL="2278158" indent="0">
              <a:buNone/>
              <a:defRPr sz="1067"/>
            </a:lvl6pPr>
            <a:lvl7pPr marL="2733678" indent="0">
              <a:buNone/>
              <a:defRPr sz="1067"/>
            </a:lvl7pPr>
            <a:lvl8pPr marL="3189200" indent="0">
              <a:buNone/>
              <a:defRPr sz="1067"/>
            </a:lvl8pPr>
            <a:lvl9pPr marL="3644750" indent="0">
              <a:buNone/>
              <a:defRPr sz="1067"/>
            </a:lvl9pPr>
          </a:lstStyle>
          <a:p>
            <a:pPr lvl="0"/>
            <a:r>
              <a:rPr lang="it-IT"/>
              <a:t>Modifica gli stili del testo dello schema</a:t>
            </a:r>
          </a:p>
        </p:txBody>
      </p:sp>
      <p:sp>
        <p:nvSpPr>
          <p:cNvPr id="5" name="Segnaposto data 4"/>
          <p:cNvSpPr>
            <a:spLocks noGrp="1"/>
          </p:cNvSpPr>
          <p:nvPr>
            <p:ph type="dt" sz="half" idx="10"/>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fld id="{07B0AB8F-0FAA-4BE0-B2FD-2665D54F85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1879" rtl="0" eaLnBrk="1" fontAlgn="auto" latinLnBrk="0" hangingPunct="1">
                <a:lnSpc>
                  <a:spcPct val="100000"/>
                </a:lnSpc>
                <a:spcBef>
                  <a:spcPts val="0"/>
                </a:spcBef>
                <a:spcAft>
                  <a:spcPts val="0"/>
                </a:spcAft>
                <a:buClrTx/>
                <a:buSzTx/>
                <a:buFontTx/>
                <a:buNone/>
                <a:tabLst/>
                <a:defRPr/>
              </a:pPr>
              <a:t>10/2/2021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CABAFAFB-B3CF-490C-BFC3-44672C7AC30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756739"/>
      </p:ext>
    </p:extLst>
  </p:cSld>
  <p:clrMapOvr>
    <a:masterClrMapping/>
  </p:clrMapOvr>
  <p:transition spd="slow">
    <p:push/>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fld id="{07B0AB8F-0FAA-4BE0-B2FD-2665D54F85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1879" rtl="0" eaLnBrk="1" fontAlgn="auto" latinLnBrk="0" hangingPunct="1">
                <a:lnSpc>
                  <a:spcPct val="100000"/>
                </a:lnSpc>
                <a:spcBef>
                  <a:spcPts val="0"/>
                </a:spcBef>
                <a:spcAft>
                  <a:spcPts val="0"/>
                </a:spcAft>
                <a:buClrTx/>
                <a:buSzTx/>
                <a:buFontTx/>
                <a:buNone/>
                <a:tabLst/>
                <a:defRPr/>
              </a:pPr>
              <a:t>10/2/2021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CABAFAFB-B3CF-490C-BFC3-44672C7AC30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53401"/>
      </p:ext>
    </p:extLst>
  </p:cSld>
  <p:clrMapOvr>
    <a:masterClrMapping/>
  </p:clrMapOvr>
  <p:transition spd="slow">
    <p:push/>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2" y="365195"/>
            <a:ext cx="2628900" cy="5811839"/>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838203" y="365195"/>
            <a:ext cx="7734300" cy="5811839"/>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fld id="{07B0AB8F-0FAA-4BE0-B2FD-2665D54F85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1879" rtl="0" eaLnBrk="1" fontAlgn="auto" latinLnBrk="0" hangingPunct="1">
                <a:lnSpc>
                  <a:spcPct val="100000"/>
                </a:lnSpc>
                <a:spcBef>
                  <a:spcPts val="0"/>
                </a:spcBef>
                <a:spcAft>
                  <a:spcPts val="0"/>
                </a:spcAft>
                <a:buClrTx/>
                <a:buSzTx/>
                <a:buFontTx/>
                <a:buNone/>
                <a:tabLst/>
                <a:defRPr/>
              </a:pPr>
              <a:t>10/2/2021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CABAFAFB-B3CF-490C-BFC3-44672C7AC30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963203"/>
      </p:ext>
    </p:extLst>
  </p:cSld>
  <p:clrMapOvr>
    <a:masterClrMapping/>
  </p:clrMapOvr>
  <p:transition spd="slow">
    <p:push/>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45"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45" y="40"/>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6"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1683399" y="860993"/>
            <a:ext cx="4428522"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108850" tIns="54425" rIns="108850" bIns="54425" anchor="ctr">
            <a:noAutofit/>
          </a:bodyPr>
          <a:lstStyle>
            <a:lvl1pPr marL="0" indent="0" algn="ctr">
              <a:buNone/>
              <a:defRPr>
                <a:solidFill>
                  <a:schemeClr val="bg2"/>
                </a:solidFill>
              </a:defRPr>
            </a:lvl1pPr>
          </a:lstStyle>
          <a:p>
            <a:r>
              <a:rPr lang="en-US"/>
              <a:t>Click icon to add picture</a:t>
            </a:r>
            <a:endParaRPr lang="en-IN" dirty="0"/>
          </a:p>
        </p:txBody>
      </p: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52" y="3924346"/>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2006086"/>
            <a:ext cx="4853574" cy="1616252"/>
          </a:xfrm>
          <a:prstGeom prst="rect">
            <a:avLst/>
          </a:prstGeom>
        </p:spPr>
        <p:txBody>
          <a:bodyPr anchor="b">
            <a:normAutofit/>
          </a:bodyPr>
          <a:lstStyle>
            <a:lvl1pPr algn="l">
              <a:defRPr sz="51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59" y="3641044"/>
            <a:ext cx="4854339" cy="1257575"/>
          </a:xfrm>
          <a:prstGeom prst="rect">
            <a:avLst/>
          </a:prstGeom>
        </p:spPr>
        <p:txBody>
          <a:bodyPr lIns="108850" tIns="54425" rIns="108850" bIns="54425"/>
          <a:lstStyle>
            <a:lvl1pPr marL="0" indent="0" algn="l">
              <a:buNone/>
              <a:defRPr sz="2900" b="0" i="0" spc="357">
                <a:solidFill>
                  <a:schemeClr val="tx1"/>
                </a:solidFill>
                <a:latin typeface="+mn-lt"/>
                <a:cs typeface="Calibri" panose="020F0502020204030204" pitchFamily="34" charset="0"/>
              </a:defRPr>
            </a:lvl1pPr>
            <a:lvl2pPr marL="544251" indent="0" algn="ctr">
              <a:buNone/>
              <a:defRPr sz="2400"/>
            </a:lvl2pPr>
            <a:lvl3pPr marL="1088502" indent="0" algn="ctr">
              <a:buNone/>
              <a:defRPr sz="2100"/>
            </a:lvl3pPr>
            <a:lvl4pPr marL="1632753" indent="0" algn="ctr">
              <a:buNone/>
              <a:defRPr sz="1900"/>
            </a:lvl4pPr>
            <a:lvl5pPr marL="2177004" indent="0" algn="ctr">
              <a:buNone/>
              <a:defRPr sz="1900"/>
            </a:lvl5pPr>
            <a:lvl6pPr marL="2721254" indent="0" algn="ctr">
              <a:buNone/>
              <a:defRPr sz="1900"/>
            </a:lvl6pPr>
            <a:lvl7pPr marL="3265505" indent="0" algn="ctr">
              <a:buNone/>
              <a:defRPr sz="1900"/>
            </a:lvl7pPr>
            <a:lvl8pPr marL="3809756" indent="0" algn="ctr">
              <a:buNone/>
              <a:defRPr sz="1900"/>
            </a:lvl8pPr>
            <a:lvl9pPr marL="4354007" indent="0" algn="ctr">
              <a:buNone/>
              <a:defRPr sz="19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793" y="4700063"/>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9576223"/>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45"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45" y="40"/>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24" y="3588222"/>
            <a:ext cx="3860162"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51" y="1010134"/>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49" y="1987468"/>
            <a:ext cx="4911633" cy="1789855"/>
          </a:xfrm>
          <a:prstGeom prst="rect">
            <a:avLst/>
          </a:prstGeom>
        </p:spPr>
        <p:txBody>
          <a:bodyPr anchor="b">
            <a:normAutofit/>
          </a:bodyPr>
          <a:lstStyle>
            <a:lvl1pPr>
              <a:defRPr sz="48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49" y="3792092"/>
            <a:ext cx="4911633" cy="910580"/>
          </a:xfrm>
          <a:prstGeom prst="rect">
            <a:avLst/>
          </a:prstGeom>
        </p:spPr>
        <p:txBody>
          <a:bodyPr lIns="108850" tIns="54425" rIns="108850" bIns="54425">
            <a:normAutofit/>
          </a:bodyPr>
          <a:lstStyle>
            <a:lvl1pPr marL="0" indent="0">
              <a:buNone/>
              <a:defRPr sz="2400" b="0" i="0" spc="357">
                <a:solidFill>
                  <a:schemeClr val="tx1"/>
                </a:solidFill>
                <a:latin typeface="+mn-lt"/>
                <a:cs typeface="Calibri" panose="020F0502020204030204" pitchFamily="34" charset="0"/>
              </a:defRPr>
            </a:lvl1pPr>
            <a:lvl2pPr marL="544251" indent="0">
              <a:buNone/>
              <a:defRPr sz="2400">
                <a:solidFill>
                  <a:schemeClr val="tx1">
                    <a:tint val="75000"/>
                  </a:schemeClr>
                </a:solidFill>
              </a:defRPr>
            </a:lvl2pPr>
            <a:lvl3pPr marL="1088502" indent="0">
              <a:buNone/>
              <a:defRPr sz="2100">
                <a:solidFill>
                  <a:schemeClr val="tx1">
                    <a:tint val="75000"/>
                  </a:schemeClr>
                </a:solidFill>
              </a:defRPr>
            </a:lvl3pPr>
            <a:lvl4pPr marL="1632753" indent="0">
              <a:buNone/>
              <a:defRPr sz="1900">
                <a:solidFill>
                  <a:schemeClr val="tx1">
                    <a:tint val="75000"/>
                  </a:schemeClr>
                </a:solidFill>
              </a:defRPr>
            </a:lvl4pPr>
            <a:lvl5pPr marL="2177004" indent="0">
              <a:buNone/>
              <a:defRPr sz="1900">
                <a:solidFill>
                  <a:schemeClr val="tx1">
                    <a:tint val="75000"/>
                  </a:schemeClr>
                </a:solidFill>
              </a:defRPr>
            </a:lvl5pPr>
            <a:lvl6pPr marL="2721254" indent="0">
              <a:buNone/>
              <a:defRPr sz="1900">
                <a:solidFill>
                  <a:schemeClr val="tx1">
                    <a:tint val="75000"/>
                  </a:schemeClr>
                </a:solidFill>
              </a:defRPr>
            </a:lvl6pPr>
            <a:lvl7pPr marL="3265505" indent="0">
              <a:buNone/>
              <a:defRPr sz="1900">
                <a:solidFill>
                  <a:schemeClr val="tx1">
                    <a:tint val="75000"/>
                  </a:schemeClr>
                </a:solidFill>
              </a:defRPr>
            </a:lvl7pPr>
            <a:lvl8pPr marL="3809756" indent="0">
              <a:buNone/>
              <a:defRPr sz="1900">
                <a:solidFill>
                  <a:schemeClr val="tx1">
                    <a:tint val="75000"/>
                  </a:schemeClr>
                </a:solidFill>
              </a:defRPr>
            </a:lvl8pPr>
            <a:lvl9pPr marL="4354007" indent="0">
              <a:buNone/>
              <a:defRPr sz="19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52" y="3924346"/>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46"/>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50" tIns="54425" rIns="108850" bIns="54425" numCol="1" spcCol="0" rtlCol="0" fromWordArt="0" anchor="ctr" anchorCtr="0" forceAA="0" compatLnSpc="1">
            <a:prstTxWarp prst="textNoShape">
              <a:avLst/>
            </a:prstTxWarp>
            <a:noAutofit/>
          </a:bodyP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51" y="408565"/>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1683399" y="860993"/>
            <a:ext cx="4428522"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108850" tIns="54425" rIns="108850" bIns="54425" anchor="ctr">
            <a:noAutofit/>
          </a:bodyPr>
          <a:lstStyle>
            <a:lvl1pPr marL="0" indent="0" algn="ctr">
              <a:buNone/>
              <a:defRPr>
                <a:solidFill>
                  <a:schemeClr val="bg2"/>
                </a:solidFill>
              </a:defRPr>
            </a:lvl1pPr>
          </a:lstStyle>
          <a:p>
            <a:r>
              <a:rPr lang="en-US"/>
              <a:t>Click icon to add picture</a:t>
            </a:r>
            <a:endParaRPr lang="en-IN" dirty="0"/>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793" y="5266991"/>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8989" y="3407092"/>
            <a:ext cx="1438398"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3074036"/>
      </p:ext>
    </p:extLst>
  </p:cSld>
  <p:clrMapOvr>
    <a:masterClrMapping/>
  </p:clrMapOvr>
  <p:transition spd="slow">
    <p:push/>
  </p:transition>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ext Layout 01">
    <p:spTree>
      <p:nvGrpSpPr>
        <p:cNvPr id="1" name=""/>
        <p:cNvGrpSpPr/>
        <p:nvPr/>
      </p:nvGrpSpPr>
      <p:grpSpPr>
        <a:xfrm>
          <a:off x="0" y="0"/>
          <a:ext cx="0" cy="0"/>
          <a:chOff x="0" y="0"/>
          <a:chExt cx="0" cy="0"/>
        </a:xfrm>
      </p:grpSpPr>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8" y="3129541"/>
            <a:ext cx="4942829" cy="2958275"/>
          </a:xfrm>
          <a:prstGeom prst="rect">
            <a:avLst/>
          </a:prstGeom>
        </p:spPr>
        <p:txBody>
          <a:bodyPr lIns="108850" tIns="54425" rIns="108850" bIns="54425">
            <a:normAutofit/>
          </a:bodyPr>
          <a:lstStyle>
            <a:lvl1pPr>
              <a:buClr>
                <a:schemeClr val="accent2"/>
              </a:buClr>
              <a:defRPr sz="2900">
                <a:solidFill>
                  <a:schemeClr val="tx1"/>
                </a:solidFill>
              </a:defRPr>
            </a:lvl1pPr>
            <a:lvl2pPr>
              <a:buClr>
                <a:schemeClr val="accent2"/>
              </a:buClr>
              <a:defRPr sz="2400">
                <a:solidFill>
                  <a:schemeClr val="tx1"/>
                </a:solidFill>
              </a:defRPr>
            </a:lvl2pPr>
            <a:lvl3pPr>
              <a:buClr>
                <a:schemeClr val="accent2"/>
              </a:buClr>
              <a:defRPr sz="2100">
                <a:solidFill>
                  <a:schemeClr val="tx1"/>
                </a:solidFill>
              </a:defRPr>
            </a:lvl3pPr>
            <a:lvl4pPr>
              <a:buClr>
                <a:schemeClr val="accent2"/>
              </a:buClr>
              <a:defRPr sz="1900">
                <a:solidFill>
                  <a:schemeClr val="tx1"/>
                </a:solidFill>
              </a:defRPr>
            </a:lvl4pPr>
            <a:lvl5pPr>
              <a:buClr>
                <a:schemeClr val="accent2"/>
              </a:buClr>
              <a:defRPr sz="1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4" name="Right Triangle 23">
            <a:extLst>
              <a:ext uri="{FF2B5EF4-FFF2-40B4-BE49-F238E27FC236}">
                <a16:creationId xmlns:a16="http://schemas.microsoft.com/office/drawing/2014/main" id="{BD6ACE60-499D-41AB-89C4-D537D7C3D22A}"/>
              </a:ext>
            </a:extLst>
          </p:cNvPr>
          <p:cNvSpPr/>
          <p:nvPr userDrawn="1"/>
        </p:nvSpPr>
        <p:spPr>
          <a:xfrm flipH="1" flipV="1">
            <a:off x="1839730" y="40"/>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150" y="-5"/>
            <a:ext cx="4121150" cy="1308105"/>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50" tIns="54425" rIns="108850" bIns="54425" numCol="1" spcCol="0" rtlCol="0" fromWordArt="0" anchor="ctr" anchorCtr="0" forceAA="0" compatLnSpc="1">
            <a:prstTxWarp prst="textNoShape">
              <a:avLst/>
            </a:prstTxWarp>
            <a:noAutofit/>
          </a:bodyP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6375406" y="5047079"/>
            <a:ext cx="1524574" cy="18034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431" y="2496105"/>
            <a:ext cx="7342631" cy="608895"/>
          </a:xfrm>
          <a:prstGeom prst="rect">
            <a:avLst/>
          </a:prstGeom>
        </p:spPr>
        <p:txBody>
          <a:bodyPr lIns="108850" tIns="54425" rIns="108850" bIns="54425"/>
          <a:lstStyle>
            <a:lvl1pPr marL="0" indent="0">
              <a:buNone/>
              <a:defRPr sz="2400" spc="357">
                <a:solidFill>
                  <a:schemeClr val="bg2">
                    <a:lumMod val="50000"/>
                  </a:schemeClr>
                </a:solidFill>
              </a:defRPr>
            </a:lvl1pPr>
            <a:lvl2pPr marL="544251" indent="0">
              <a:buNone/>
              <a:defRPr/>
            </a:lvl2pPr>
          </a:lstStyle>
          <a:p>
            <a:pPr lvl="0"/>
            <a:r>
              <a:rPr lang="en-US" dirty="0"/>
              <a:t>CLICK TO SUBTITLE STYLE</a:t>
            </a:r>
          </a:p>
        </p:txBody>
      </p:sp>
      <p:sp>
        <p:nvSpPr>
          <p:cNvPr id="2" name="Title 1" title="Titl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531428" y="1241110"/>
            <a:ext cx="7342623" cy="1215567"/>
          </a:xfrm>
          <a:prstGeom prst="rect">
            <a:avLst/>
          </a:prstGeom>
        </p:spPr>
        <p:txBody>
          <a:bodyPr anchor="b">
            <a:normAutofit/>
          </a:bodyPr>
          <a:lstStyle>
            <a:lvl1pPr>
              <a:defRPr sz="5200" b="1">
                <a:solidFill>
                  <a:schemeClr val="accent1"/>
                </a:solidFill>
              </a:defRPr>
            </a:lvl1pPr>
          </a:lstStyle>
          <a:p>
            <a:r>
              <a:rPr lang="en-US" dirty="0"/>
              <a:t>Click to Edit </a:t>
            </a:r>
            <a:br>
              <a:rPr lang="en-US" dirty="0"/>
            </a:br>
            <a:r>
              <a:rPr lang="en-US" dirty="0"/>
              <a:t>Master Title Style </a:t>
            </a:r>
            <a:endParaRPr lang="en-IN" dirty="0"/>
          </a:p>
        </p:txBody>
      </p:sp>
      <p:sp>
        <p:nvSpPr>
          <p:cNvPr id="15" name="Picture Placeholder 14">
            <a:extLst>
              <a:ext uri="{FF2B5EF4-FFF2-40B4-BE49-F238E27FC236}">
                <a16:creationId xmlns:a16="http://schemas.microsoft.com/office/drawing/2014/main" id="{FE1FADFB-0A3D-40F7-9B40-368DECD971E1}"/>
              </a:ext>
            </a:extLst>
          </p:cNvPr>
          <p:cNvSpPr>
            <a:spLocks noGrp="1"/>
          </p:cNvSpPr>
          <p:nvPr>
            <p:ph type="pic" sz="quarter" idx="10"/>
          </p:nvPr>
        </p:nvSpPr>
        <p:spPr>
          <a:xfrm>
            <a:off x="6604000" y="48"/>
            <a:ext cx="5588000" cy="687224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chemeClr val="bg1">
              <a:lumMod val="85000"/>
            </a:schemeClr>
          </a:solidFill>
        </p:spPr>
        <p:txBody>
          <a:bodyPr wrap="square" lIns="108850" tIns="54425" rIns="108850" bIns="54425" anchor="ctr">
            <a:noAutofit/>
          </a:bodyPr>
          <a:lstStyle>
            <a:lvl1pPr marL="0" indent="0" algn="ctr">
              <a:buNone/>
              <a:defRPr>
                <a:solidFill>
                  <a:schemeClr val="bg1"/>
                </a:solidFill>
              </a:defRPr>
            </a:lvl1pPr>
          </a:lstStyle>
          <a:p>
            <a:r>
              <a:rPr lang="en-US"/>
              <a:t>Click icon to add picture</a:t>
            </a:r>
            <a:endParaRPr lang="en-IN" dirty="0"/>
          </a:p>
        </p:txBody>
      </p:sp>
      <p:sp>
        <p:nvSpPr>
          <p:cNvPr id="4" name="Footer Placeholder 3">
            <a:extLst>
              <a:ext uri="{FF2B5EF4-FFF2-40B4-BE49-F238E27FC236}">
                <a16:creationId xmlns:a16="http://schemas.microsoft.com/office/drawing/2014/main" id="{5ADB14A5-A767-774C-85B8-68EF914689F6}"/>
              </a:ext>
            </a:extLst>
          </p:cNvPr>
          <p:cNvSpPr>
            <a:spLocks noGrp="1"/>
          </p:cNvSpPr>
          <p:nvPr>
            <p:ph type="ftr" sz="quarter" idx="14"/>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6" name="Slide Number Placeholder 5">
            <a:extLst>
              <a:ext uri="{FF2B5EF4-FFF2-40B4-BE49-F238E27FC236}">
                <a16:creationId xmlns:a16="http://schemas.microsoft.com/office/drawing/2014/main" id="{D4B9B51B-EAA9-4B4D-A4F6-470CD95DAA79}"/>
              </a:ext>
            </a:extLst>
          </p:cNvPr>
          <p:cNvSpPr>
            <a:spLocks noGrp="1"/>
          </p:cNvSpPr>
          <p:nvPr>
            <p:ph type="sldNum" sz="quarter" idx="15"/>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4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14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639969"/>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ext Layout 02">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805F1696-7D6B-4055-94C3-E4C179F63596}"/>
              </a:ext>
            </a:extLst>
          </p:cNvPr>
          <p:cNvSpPr/>
          <p:nvPr userDrawn="1"/>
        </p:nvSpPr>
        <p:spPr>
          <a:xfrm flipH="1" flipV="1">
            <a:off x="1839730" y="40"/>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Picture Placeholder 17">
            <a:extLst>
              <a:ext uri="{FF2B5EF4-FFF2-40B4-BE49-F238E27FC236}">
                <a16:creationId xmlns:a16="http://schemas.microsoft.com/office/drawing/2014/main" id="{8B9EC3A9-7039-403A-9414-429521308AE7}"/>
              </a:ext>
            </a:extLst>
          </p:cNvPr>
          <p:cNvSpPr>
            <a:spLocks noGrp="1"/>
          </p:cNvSpPr>
          <p:nvPr>
            <p:ph type="pic" sz="quarter" idx="14"/>
          </p:nvPr>
        </p:nvSpPr>
        <p:spPr>
          <a:xfrm>
            <a:off x="6170222" y="1435102"/>
            <a:ext cx="6021821" cy="5422900"/>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chemeClr val="bg1">
              <a:lumMod val="85000"/>
            </a:schemeClr>
          </a:solidFill>
        </p:spPr>
        <p:txBody>
          <a:bodyPr wrap="square" lIns="108850" tIns="54425" rIns="544251" bIns="54425" anchor="ctr">
            <a:noAutofit/>
          </a:bodyPr>
          <a:lstStyle>
            <a:lvl1pPr marL="0" indent="0" algn="r">
              <a:buNone/>
              <a:defRPr>
                <a:solidFill>
                  <a:schemeClr val="tx1"/>
                </a:solidFill>
              </a:defRPr>
            </a:lvl1pPr>
          </a:lstStyle>
          <a:p>
            <a:r>
              <a:rPr lang="en-US"/>
              <a:t>Click icon to add picture</a:t>
            </a:r>
            <a:endParaRPr lang="en-IN" dirty="0"/>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8" y="3129541"/>
            <a:ext cx="4942829" cy="2958275"/>
          </a:xfrm>
          <a:prstGeom prst="rect">
            <a:avLst/>
          </a:prstGeom>
        </p:spPr>
        <p:txBody>
          <a:bodyPr lIns="108850" tIns="54425" rIns="108850" bIns="54425">
            <a:normAutofit/>
          </a:bodyPr>
          <a:lstStyle>
            <a:lvl1pPr>
              <a:buClr>
                <a:schemeClr val="accent2"/>
              </a:buClr>
              <a:defRPr sz="2900">
                <a:solidFill>
                  <a:schemeClr val="tx1"/>
                </a:solidFill>
              </a:defRPr>
            </a:lvl1pPr>
            <a:lvl2pPr>
              <a:buClr>
                <a:schemeClr val="accent2"/>
              </a:buClr>
              <a:defRPr sz="2400">
                <a:solidFill>
                  <a:schemeClr val="tx1"/>
                </a:solidFill>
              </a:defRPr>
            </a:lvl2pPr>
            <a:lvl3pPr>
              <a:buClr>
                <a:schemeClr val="accent2"/>
              </a:buClr>
              <a:defRPr sz="2100">
                <a:solidFill>
                  <a:schemeClr val="tx1"/>
                </a:solidFill>
              </a:defRPr>
            </a:lvl3pPr>
            <a:lvl4pPr>
              <a:buClr>
                <a:schemeClr val="accent2"/>
              </a:buClr>
              <a:defRPr sz="1900">
                <a:solidFill>
                  <a:schemeClr val="tx1"/>
                </a:solidFill>
              </a:defRPr>
            </a:lvl4pPr>
            <a:lvl5pPr>
              <a:buClr>
                <a:schemeClr val="accent2"/>
              </a:buClr>
              <a:defRPr sz="1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150" y="-5"/>
            <a:ext cx="4121150" cy="1308105"/>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50" tIns="54425" rIns="108850" bIns="54425" numCol="1" spcCol="0" rtlCol="0" fromWordArt="0" anchor="ctr" anchorCtr="0" forceAA="0" compatLnSpc="1">
            <a:prstTxWarp prst="textNoShape">
              <a:avLst/>
            </a:prstTxWarp>
            <a:noAutofit/>
          </a:bodyP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10352359" y="1185454"/>
            <a:ext cx="1839685" cy="16339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80" y="2496105"/>
            <a:ext cx="7342622" cy="608895"/>
          </a:xfrm>
          <a:prstGeom prst="rect">
            <a:avLst/>
          </a:prstGeom>
        </p:spPr>
        <p:txBody>
          <a:bodyPr lIns="108850" tIns="54425" rIns="108850" bIns="54425"/>
          <a:lstStyle>
            <a:lvl1pPr marL="0" indent="0">
              <a:buNone/>
              <a:defRPr sz="2400" spc="357">
                <a:solidFill>
                  <a:schemeClr val="bg2">
                    <a:lumMod val="50000"/>
                  </a:schemeClr>
                </a:solidFill>
              </a:defRPr>
            </a:lvl1pPr>
            <a:lvl2pPr marL="544251" indent="0">
              <a:buNone/>
              <a:defRPr/>
            </a:lvl2pPr>
          </a:lstStyle>
          <a:p>
            <a:pPr lvl="0"/>
            <a:r>
              <a:rPr lang="en-US" dirty="0"/>
              <a:t>CLICK TO SUBTITLE STYLE</a:t>
            </a:r>
          </a:p>
        </p:txBody>
      </p:sp>
      <p:sp>
        <p:nvSpPr>
          <p:cNvPr id="19" name="Title 1" title="Title ">
            <a:extLst>
              <a:ext uri="{FF2B5EF4-FFF2-40B4-BE49-F238E27FC236}">
                <a16:creationId xmlns:a16="http://schemas.microsoft.com/office/drawing/2014/main" id="{2DB9D671-9FC8-4306-96B7-D9D585694B83}"/>
              </a:ext>
            </a:extLst>
          </p:cNvPr>
          <p:cNvSpPr>
            <a:spLocks noGrp="1"/>
          </p:cNvSpPr>
          <p:nvPr>
            <p:ph type="title" hasCustomPrompt="1"/>
          </p:nvPr>
        </p:nvSpPr>
        <p:spPr>
          <a:xfrm>
            <a:off x="531428" y="1241110"/>
            <a:ext cx="7342623" cy="1215567"/>
          </a:xfrm>
          <a:prstGeom prst="rect">
            <a:avLst/>
          </a:prstGeom>
        </p:spPr>
        <p:txBody>
          <a:bodyPr anchor="b">
            <a:normAutofit/>
          </a:bodyPr>
          <a:lstStyle>
            <a:lvl1pPr>
              <a:defRPr sz="5200" b="1">
                <a:solidFill>
                  <a:schemeClr val="accent1"/>
                </a:solidFill>
              </a:defRPr>
            </a:lvl1pPr>
          </a:lstStyle>
          <a:p>
            <a:r>
              <a:rPr lang="en-US" dirty="0"/>
              <a:t>Click to Edit </a:t>
            </a:r>
            <a:br>
              <a:rPr lang="en-US" dirty="0"/>
            </a:br>
            <a:r>
              <a:rPr lang="en-US" dirty="0"/>
              <a:t>Master Title Style </a:t>
            </a:r>
            <a:endParaRPr lang="en-IN" dirty="0"/>
          </a:p>
        </p:txBody>
      </p:sp>
      <p:sp>
        <p:nvSpPr>
          <p:cNvPr id="2" name="Footer Placeholder 1">
            <a:extLst>
              <a:ext uri="{FF2B5EF4-FFF2-40B4-BE49-F238E27FC236}">
                <a16:creationId xmlns:a16="http://schemas.microsoft.com/office/drawing/2014/main" id="{6E55A0B9-F639-8643-9C4D-B93B8EE21A79}"/>
              </a:ext>
            </a:extLst>
          </p:cNvPr>
          <p:cNvSpPr>
            <a:spLocks noGrp="1"/>
          </p:cNvSpPr>
          <p:nvPr>
            <p:ph type="ftr" sz="quarter" idx="15"/>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4" name="Slide Number Placeholder 3">
            <a:extLst>
              <a:ext uri="{FF2B5EF4-FFF2-40B4-BE49-F238E27FC236}">
                <a16:creationId xmlns:a16="http://schemas.microsoft.com/office/drawing/2014/main" id="{D0C29282-8AC7-494D-9A8E-A26C7F69948F}"/>
              </a:ext>
            </a:extLst>
          </p:cNvPr>
          <p:cNvSpPr>
            <a:spLocks noGrp="1"/>
          </p:cNvSpPr>
          <p:nvPr>
            <p:ph type="sldNum" sz="quarter" idx="16"/>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4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14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E24A5A7-66A2-7F43-9A7A-5E13F74F8C0E}"/>
              </a:ext>
            </a:extLst>
          </p:cNvPr>
          <p:cNvSpPr txBox="1"/>
          <p:nvPr userDrawn="1"/>
        </p:nvSpPr>
        <p:spPr>
          <a:xfrm>
            <a:off x="11072429" y="235736"/>
            <a:ext cx="960538" cy="725298"/>
          </a:xfrm>
          <a:prstGeom prst="rect">
            <a:avLst/>
          </a:prstGeom>
          <a:noFill/>
        </p:spPr>
        <p:txBody>
          <a:bodyPr wrap="none" lIns="108850" tIns="54425" rIns="108850" bIns="54425" rtlCol="0">
            <a:spAutoFit/>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4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401349657"/>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45" y="4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03" y="3634013"/>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73" y="48"/>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742" y="2104890"/>
            <a:ext cx="5475291" cy="781188"/>
          </a:xfrm>
          <a:prstGeom prst="rect">
            <a:avLst/>
          </a:prstGeom>
        </p:spPr>
        <p:txBody>
          <a:bodyPr lIns="108850" tIns="54425" rIns="108850" bIns="54425" anchor="b">
            <a:normAutofit/>
          </a:bodyPr>
          <a:lstStyle>
            <a:lvl1pPr marL="0" indent="0">
              <a:lnSpc>
                <a:spcPct val="100000"/>
              </a:lnSpc>
              <a:spcBef>
                <a:spcPts val="0"/>
              </a:spcBef>
              <a:buNone/>
              <a:defRPr sz="3300" b="1">
                <a:solidFill>
                  <a:schemeClr val="accent2"/>
                </a:solidFill>
              </a:defRPr>
            </a:lvl1pPr>
            <a:lvl2pPr marL="544251" indent="0">
              <a:buNone/>
              <a:defRPr sz="2400" b="1"/>
            </a:lvl2pPr>
            <a:lvl3pPr marL="1088502" indent="0">
              <a:buNone/>
              <a:defRPr sz="2100" b="1"/>
            </a:lvl3pPr>
            <a:lvl4pPr marL="1632753" indent="0">
              <a:buNone/>
              <a:defRPr sz="1900" b="1"/>
            </a:lvl4pPr>
            <a:lvl5pPr marL="2177004" indent="0">
              <a:buNone/>
              <a:defRPr sz="1900" b="1"/>
            </a:lvl5pPr>
            <a:lvl6pPr marL="2721254" indent="0">
              <a:buNone/>
              <a:defRPr sz="1900" b="1"/>
            </a:lvl6pPr>
            <a:lvl7pPr marL="3265505" indent="0">
              <a:buNone/>
              <a:defRPr sz="1900" b="1"/>
            </a:lvl7pPr>
            <a:lvl8pPr marL="3809756" indent="0">
              <a:buNone/>
              <a:defRPr sz="1900" b="1"/>
            </a:lvl8pPr>
            <a:lvl9pPr marL="4354007" indent="0">
              <a:buNone/>
              <a:defRPr sz="1900" b="1"/>
            </a:lvl9pPr>
          </a:lstStyle>
          <a:p>
            <a:pPr lvl="0"/>
            <a:r>
              <a:rPr lang="en-US"/>
              <a:t>Click to edit Master text styles</a:t>
            </a:r>
          </a:p>
        </p:txBody>
      </p:sp>
      <p:sp>
        <p:nvSpPr>
          <p:cNvPr id="18" name="Content Placeholder 3" title="Bullet Points">
            <a:extLst>
              <a:ext uri="{FF2B5EF4-FFF2-40B4-BE49-F238E27FC236}">
                <a16:creationId xmlns:a16="http://schemas.microsoft.com/office/drawing/2014/main" id="{8715E757-6584-4841-8154-C92E70E0CD6B}"/>
              </a:ext>
            </a:extLst>
          </p:cNvPr>
          <p:cNvSpPr>
            <a:spLocks noGrp="1"/>
          </p:cNvSpPr>
          <p:nvPr userDrawn="1">
            <p:ph sz="half" idx="13"/>
          </p:nvPr>
        </p:nvSpPr>
        <p:spPr>
          <a:xfrm>
            <a:off x="520742" y="2886123"/>
            <a:ext cx="5475291" cy="3232149"/>
          </a:xfrm>
          <a:prstGeom prst="rect">
            <a:avLst/>
          </a:prstGeom>
        </p:spPr>
        <p:txBody>
          <a:bodyPr lIns="108850" tIns="54425" rIns="108850" bIns="54425">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58" y="2104890"/>
            <a:ext cx="5475600" cy="781188"/>
          </a:xfrm>
          <a:prstGeom prst="rect">
            <a:avLst/>
          </a:prstGeom>
        </p:spPr>
        <p:txBody>
          <a:bodyPr lIns="108850" tIns="54425" rIns="108850" bIns="54425" anchor="b">
            <a:normAutofit/>
          </a:bodyPr>
          <a:lstStyle>
            <a:lvl1pPr marL="0" indent="0">
              <a:lnSpc>
                <a:spcPct val="100000"/>
              </a:lnSpc>
              <a:buNone/>
              <a:defRPr sz="3300" b="1">
                <a:solidFill>
                  <a:schemeClr val="accent2"/>
                </a:solidFill>
              </a:defRPr>
            </a:lvl1pPr>
            <a:lvl2pPr marL="544251" indent="0">
              <a:buNone/>
              <a:defRPr sz="2400" b="1"/>
            </a:lvl2pPr>
            <a:lvl3pPr marL="1088502" indent="0">
              <a:buNone/>
              <a:defRPr sz="2100" b="1"/>
            </a:lvl3pPr>
            <a:lvl4pPr marL="1632753" indent="0">
              <a:buNone/>
              <a:defRPr sz="1900" b="1"/>
            </a:lvl4pPr>
            <a:lvl5pPr marL="2177004" indent="0">
              <a:buNone/>
              <a:defRPr sz="1900" b="1"/>
            </a:lvl5pPr>
            <a:lvl6pPr marL="2721254" indent="0">
              <a:buNone/>
              <a:defRPr sz="1900" b="1"/>
            </a:lvl6pPr>
            <a:lvl7pPr marL="3265505" indent="0">
              <a:buNone/>
              <a:defRPr sz="1900" b="1"/>
            </a:lvl7pPr>
            <a:lvl8pPr marL="3809756" indent="0">
              <a:buNone/>
              <a:defRPr sz="1900" b="1"/>
            </a:lvl8pPr>
            <a:lvl9pPr marL="4354007" indent="0">
              <a:buNone/>
              <a:defRPr sz="1900" b="1"/>
            </a:lvl9pPr>
          </a:lstStyle>
          <a:p>
            <a:pPr lvl="0"/>
            <a:r>
              <a:rPr lang="en-US"/>
              <a:t>Click to edit Master text styles</a:t>
            </a:r>
          </a:p>
        </p:txBody>
      </p:sp>
      <p:sp>
        <p:nvSpPr>
          <p:cNvPr id="20" name="Content Placeholder 5" title="Bullet Points">
            <a:extLst>
              <a:ext uri="{FF2B5EF4-FFF2-40B4-BE49-F238E27FC236}">
                <a16:creationId xmlns:a16="http://schemas.microsoft.com/office/drawing/2014/main" id="{D957FBD7-2C3C-4DD1-954F-DF1E007BE590}"/>
              </a:ext>
            </a:extLst>
          </p:cNvPr>
          <p:cNvSpPr>
            <a:spLocks noGrp="1"/>
          </p:cNvSpPr>
          <p:nvPr userDrawn="1">
            <p:ph sz="quarter" idx="15"/>
          </p:nvPr>
        </p:nvSpPr>
        <p:spPr>
          <a:xfrm>
            <a:off x="6186758" y="2886123"/>
            <a:ext cx="5475600" cy="3232149"/>
          </a:xfrm>
          <a:prstGeom prst="rect">
            <a:avLst/>
          </a:prstGeom>
        </p:spPr>
        <p:txBody>
          <a:bodyPr lIns="108850" tIns="54425" rIns="108850" bIns="54425">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500" y="1376934"/>
            <a:ext cx="7368596" cy="608895"/>
          </a:xfrm>
          <a:prstGeom prst="rect">
            <a:avLst/>
          </a:prstGeom>
        </p:spPr>
        <p:txBody>
          <a:bodyPr lIns="108850" tIns="54425" rIns="108850" bIns="54425"/>
          <a:lstStyle>
            <a:lvl1pPr marL="0" indent="0">
              <a:buNone/>
              <a:defRPr sz="2400" spc="357">
                <a:solidFill>
                  <a:schemeClr val="bg1"/>
                </a:solidFill>
              </a:defRPr>
            </a:lvl1pPr>
            <a:lvl2pPr marL="544251" indent="0">
              <a:buNone/>
              <a:defRPr/>
            </a:lvl2pPr>
          </a:lstStyle>
          <a:p>
            <a:pPr lvl="0"/>
            <a:r>
              <a:rPr lang="en-US" dirty="0"/>
              <a:t>CLICK TO SUBTITLE STYLE</a:t>
            </a:r>
          </a:p>
        </p:txBody>
      </p:sp>
      <p:sp>
        <p:nvSpPr>
          <p:cNvPr id="25" name="TextBox 24">
            <a:extLst>
              <a:ext uri="{FF2B5EF4-FFF2-40B4-BE49-F238E27FC236}">
                <a16:creationId xmlns:a16="http://schemas.microsoft.com/office/drawing/2014/main" id="{F0BB4D3D-930C-4FF4-BB7C-2CB24208150C}"/>
              </a:ext>
            </a:extLst>
          </p:cNvPr>
          <p:cNvSpPr txBox="1"/>
          <p:nvPr userDrawn="1"/>
        </p:nvSpPr>
        <p:spPr>
          <a:xfrm>
            <a:off x="11072429" y="235736"/>
            <a:ext cx="960538" cy="725298"/>
          </a:xfrm>
          <a:prstGeom prst="rect">
            <a:avLst/>
          </a:prstGeom>
          <a:noFill/>
        </p:spPr>
        <p:txBody>
          <a:bodyPr wrap="none" lIns="108850" tIns="54425" rIns="108850" bIns="54425" rtlCol="0">
            <a:spAutoFit/>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4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50" tIns="54425" rIns="108850" bIns="54425" numCol="1" spcCol="0" rtlCol="0" fromWordArt="0" anchor="ctr" anchorCtr="0" forceAA="0" compatLnSpc="1">
            <a:prstTxWarp prst="textNoShape">
              <a:avLst/>
            </a:prstTxWarp>
            <a:noAutofit/>
          </a:bodyP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4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14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83" y="209077"/>
            <a:ext cx="8333223" cy="1147969"/>
          </a:xfrm>
          <a:prstGeom prst="rect">
            <a:avLst/>
          </a:prstGeom>
        </p:spPr>
        <p:txBody>
          <a:bodyPr bIns="0" anchor="b">
            <a:normAutofit/>
          </a:bodyPr>
          <a:lstStyle>
            <a:lvl1pPr>
              <a:defRPr sz="5200" b="1">
                <a:solidFill>
                  <a:schemeClr val="bg1"/>
                </a:solidFill>
              </a:defRPr>
            </a:lvl1pPr>
          </a:lstStyle>
          <a:p>
            <a:r>
              <a:rPr lang="en-US" dirty="0"/>
              <a:t>Click to Edit Master Title Style </a:t>
            </a:r>
            <a:endParaRPr lang="en-IN" dirty="0"/>
          </a:p>
        </p:txBody>
      </p:sp>
    </p:spTree>
    <p:extLst>
      <p:ext uri="{BB962C8B-B14F-4D97-AF65-F5344CB8AC3E}">
        <p14:creationId xmlns:p14="http://schemas.microsoft.com/office/powerpoint/2010/main" val="1609438909"/>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FB39FF5-7AF5-4963-9346-2640496A3302}"/>
              </a:ext>
            </a:extLst>
          </p:cNvPr>
          <p:cNvSpPr/>
          <p:nvPr userDrawn="1"/>
        </p:nvSpPr>
        <p:spPr>
          <a:xfrm>
            <a:off x="45" y="4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4F49194-9068-41AA-B460-962319BF96A4}"/>
              </a:ext>
            </a:extLst>
          </p:cNvPr>
          <p:cNvSpPr txBox="1"/>
          <p:nvPr userDrawn="1"/>
        </p:nvSpPr>
        <p:spPr>
          <a:xfrm>
            <a:off x="11072429" y="235736"/>
            <a:ext cx="960538" cy="725298"/>
          </a:xfrm>
          <a:prstGeom prst="rect">
            <a:avLst/>
          </a:prstGeom>
          <a:noFill/>
        </p:spPr>
        <p:txBody>
          <a:bodyPr wrap="none" lIns="108850" tIns="54425" rIns="108850" bIns="54425" rtlCol="0">
            <a:spAutoFit/>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4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8" name="Group 27">
            <a:extLst>
              <a:ext uri="{FF2B5EF4-FFF2-40B4-BE49-F238E27FC236}">
                <a16:creationId xmlns:a16="http://schemas.microsoft.com/office/drawing/2014/main" id="{5806E656-313A-47B1-B381-D004200F7A01}"/>
              </a:ext>
            </a:extLst>
          </p:cNvPr>
          <p:cNvGrpSpPr/>
          <p:nvPr userDrawn="1"/>
        </p:nvGrpSpPr>
        <p:grpSpPr>
          <a:xfrm flipH="1">
            <a:off x="7561373" y="48"/>
            <a:ext cx="4831840" cy="3541007"/>
            <a:chOff x="-192127" y="-2"/>
            <a:chExt cx="4831840" cy="3367272"/>
          </a:xfrm>
        </p:grpSpPr>
        <p:sp>
          <p:nvSpPr>
            <p:cNvPr id="29" name="Diagonal Stripe 28">
              <a:extLst>
                <a:ext uri="{FF2B5EF4-FFF2-40B4-BE49-F238E27FC236}">
                  <a16:creationId xmlns:a16="http://schemas.microsoft.com/office/drawing/2014/main" id="{65F8E2DA-4BB4-4421-9172-A11AF38DFEF4}"/>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elogram 30">
              <a:extLst>
                <a:ext uri="{FF2B5EF4-FFF2-40B4-BE49-F238E27FC236}">
                  <a16:creationId xmlns:a16="http://schemas.microsoft.com/office/drawing/2014/main"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3" name="Parallelogram 32">
            <a:extLst>
              <a:ext uri="{FF2B5EF4-FFF2-40B4-BE49-F238E27FC236}">
                <a16:creationId xmlns:a16="http://schemas.microsoft.com/office/drawing/2014/main" id="{F088C182-BF10-45B2-B159-7702E00D31D4}"/>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50" tIns="54425" rIns="108850" bIns="54425" numCol="1" spcCol="0" rtlCol="0" fromWordArt="0" anchor="ctr" anchorCtr="0" forceAA="0" compatLnSpc="1">
            <a:prstTxWarp prst="textNoShape">
              <a:avLst/>
            </a:prstTxWarp>
            <a:noAutofit/>
          </a:bodyP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520500" y="1376934"/>
            <a:ext cx="7368596" cy="608895"/>
          </a:xfrm>
          <a:prstGeom prst="rect">
            <a:avLst/>
          </a:prstGeom>
        </p:spPr>
        <p:txBody>
          <a:bodyPr lIns="108850" tIns="54425" rIns="108850" bIns="54425"/>
          <a:lstStyle>
            <a:lvl1pPr marL="0" indent="0">
              <a:buNone/>
              <a:defRPr sz="2400" spc="357">
                <a:solidFill>
                  <a:schemeClr val="bg1"/>
                </a:solidFill>
              </a:defRPr>
            </a:lvl1pPr>
            <a:lvl2pPr marL="544251"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D6990C03-1647-2044-B335-6F5F19E4E5FC}"/>
              </a:ext>
            </a:extLst>
          </p:cNvPr>
          <p:cNvSpPr>
            <a:spLocks noGrp="1"/>
          </p:cNvSpPr>
          <p:nvPr>
            <p:ph type="ftr" sz="quarter" idx="17"/>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4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14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17" name="Title 1" title="Title ">
            <a:extLst>
              <a:ext uri="{FF2B5EF4-FFF2-40B4-BE49-F238E27FC236}">
                <a16:creationId xmlns:a16="http://schemas.microsoft.com/office/drawing/2014/main" id="{BDEC780E-6412-1344-A62E-6B84E9CCB678}"/>
              </a:ext>
            </a:extLst>
          </p:cNvPr>
          <p:cNvSpPr>
            <a:spLocks noGrp="1"/>
          </p:cNvSpPr>
          <p:nvPr>
            <p:ph type="title" hasCustomPrompt="1"/>
          </p:nvPr>
        </p:nvSpPr>
        <p:spPr>
          <a:xfrm>
            <a:off x="518683" y="209077"/>
            <a:ext cx="8333223" cy="1147969"/>
          </a:xfrm>
          <a:prstGeom prst="rect">
            <a:avLst/>
          </a:prstGeom>
        </p:spPr>
        <p:txBody>
          <a:bodyPr bIns="0" anchor="b">
            <a:normAutofit/>
          </a:bodyPr>
          <a:lstStyle>
            <a:lvl1pPr>
              <a:defRPr sz="5200" b="1">
                <a:solidFill>
                  <a:schemeClr val="bg1"/>
                </a:solidFill>
              </a:defRPr>
            </a:lvl1pPr>
          </a:lstStyle>
          <a:p>
            <a:r>
              <a:rPr lang="en-US" dirty="0"/>
              <a:t>Click to Edit Master Title Style </a:t>
            </a:r>
            <a:endParaRPr lang="en-IN" dirty="0"/>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531820" y="2005763"/>
            <a:ext cx="5225764" cy="4083888"/>
          </a:xfrm>
          <a:prstGeom prst="rect">
            <a:avLst/>
          </a:prstGeom>
        </p:spPr>
        <p:txBody>
          <a:bodyPr lIns="108850" tIns="54425" rIns="108850" bIns="54425"/>
          <a:lstStyle>
            <a:lvl1pPr marL="0" indent="0">
              <a:buNone/>
              <a:defRPr sz="2900">
                <a:solidFill>
                  <a:schemeClr val="bg1"/>
                </a:solidFill>
              </a:defRPr>
            </a:lvl1pPr>
            <a:lvl2pPr marL="544251" indent="0">
              <a:buNone/>
              <a:defRPr sz="2900">
                <a:solidFill>
                  <a:schemeClr val="bg1"/>
                </a:solidFill>
              </a:defRPr>
            </a:lvl2pPr>
            <a:lvl3pPr marL="1088502" indent="0">
              <a:buNone/>
              <a:defRPr sz="2900">
                <a:solidFill>
                  <a:schemeClr val="bg1"/>
                </a:solidFill>
              </a:defRPr>
            </a:lvl3pPr>
            <a:lvl4pPr marL="1632753" indent="0">
              <a:buNone/>
              <a:defRPr sz="2900">
                <a:solidFill>
                  <a:schemeClr val="bg1"/>
                </a:solidFill>
              </a:defRPr>
            </a:lvl4pPr>
            <a:lvl5pPr marL="2177004" indent="0">
              <a:buNone/>
              <a:defRPr sz="2900">
                <a:solidFill>
                  <a:schemeClr val="bg1"/>
                </a:solidFill>
              </a:defRPr>
            </a:lvl5pPr>
          </a:lstStyle>
          <a:p>
            <a:pPr lvl="0"/>
            <a:r>
              <a:rPr lang="en-US" dirty="0"/>
              <a:t>Text here</a:t>
            </a:r>
          </a:p>
        </p:txBody>
      </p:sp>
      <p:sp>
        <p:nvSpPr>
          <p:cNvPr id="20" name="Chart Placeholder 2" title="Chart">
            <a:extLst>
              <a:ext uri="{FF2B5EF4-FFF2-40B4-BE49-F238E27FC236}">
                <a16:creationId xmlns:a16="http://schemas.microsoft.com/office/drawing/2014/main" id="{0EF0FD2A-B62A-4931-846D-2602DED26606}"/>
              </a:ext>
            </a:extLst>
          </p:cNvPr>
          <p:cNvSpPr>
            <a:spLocks noGrp="1"/>
          </p:cNvSpPr>
          <p:nvPr>
            <p:ph type="chart" sz="quarter" idx="10"/>
          </p:nvPr>
        </p:nvSpPr>
        <p:spPr>
          <a:xfrm>
            <a:off x="5796159" y="2005807"/>
            <a:ext cx="5719397" cy="4084471"/>
          </a:xfrm>
          <a:prstGeom prst="rect">
            <a:avLst/>
          </a:prstGeom>
        </p:spPr>
        <p:txBody>
          <a:bodyPr vert="horz" lIns="108826" tIns="54413" rIns="108826" bIns="54413">
            <a:noAutofit/>
          </a:bodyPr>
          <a:lstStyle>
            <a:lvl1pPr marL="0" indent="0" algn="ctr">
              <a:buNone/>
              <a:defRPr sz="2400" b="0" i="0">
                <a:solidFill>
                  <a:schemeClr val="bg1"/>
                </a:solidFill>
                <a:latin typeface="+mn-lt"/>
                <a:cs typeface="CiscoSans ExtraLight"/>
              </a:defRPr>
            </a:lvl1pPr>
          </a:lstStyle>
          <a:p>
            <a:pPr lvl="0"/>
            <a:r>
              <a:rPr lang="en-US" noProof="0"/>
              <a:t>Click icon to add chart</a:t>
            </a:r>
            <a:endParaRPr lang="en-US" noProof="0" dirty="0"/>
          </a:p>
        </p:txBody>
      </p:sp>
    </p:spTree>
    <p:extLst>
      <p:ext uri="{BB962C8B-B14F-4D97-AF65-F5344CB8AC3E}">
        <p14:creationId xmlns:p14="http://schemas.microsoft.com/office/powerpoint/2010/main" val="391853109"/>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45" y="4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B84020D1-D35E-497E-97F1-84A6EA9D048E}"/>
              </a:ext>
            </a:extLst>
          </p:cNvPr>
          <p:cNvSpPr txBox="1"/>
          <p:nvPr userDrawn="1"/>
        </p:nvSpPr>
        <p:spPr>
          <a:xfrm>
            <a:off x="11072429" y="235736"/>
            <a:ext cx="960538" cy="725298"/>
          </a:xfrm>
          <a:prstGeom prst="rect">
            <a:avLst/>
          </a:prstGeom>
          <a:noFill/>
        </p:spPr>
        <p:txBody>
          <a:bodyPr wrap="none" lIns="108850" tIns="54425" rIns="108850" bIns="54425" rtlCol="0">
            <a:spAutoFit/>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4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73" y="48"/>
            <a:ext cx="4831840" cy="3541007"/>
            <a:chOff x="-192127" y="-2"/>
            <a:chExt cx="4831840"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Parallelogram 32">
              <a:extLst>
                <a:ext uri="{FF2B5EF4-FFF2-40B4-BE49-F238E27FC236}">
                  <a16:creationId xmlns:a16="http://schemas.microsoft.com/office/drawing/2014/main" id="{849B962F-68BC-4B89-B4D8-D862517534DF}"/>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50" tIns="54425" rIns="108850" bIns="54425" numCol="1" spcCol="0" rtlCol="0" fromWordArt="0" anchor="ctr" anchorCtr="0" forceAA="0" compatLnSpc="1">
            <a:prstTxWarp prst="textNoShape">
              <a:avLst/>
            </a:prstTxWarp>
            <a:noAutofit/>
          </a:bodyP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7" name="Text Placeholder 4" title="Subtitle">
            <a:extLst>
              <a:ext uri="{FF2B5EF4-FFF2-40B4-BE49-F238E27FC236}">
                <a16:creationId xmlns:a16="http://schemas.microsoft.com/office/drawing/2014/main" id="{FE79FAE9-2A8C-46BA-8738-44CBCF7294A9}"/>
              </a:ext>
            </a:extLst>
          </p:cNvPr>
          <p:cNvSpPr>
            <a:spLocks noGrp="1"/>
          </p:cNvSpPr>
          <p:nvPr>
            <p:ph type="body" sz="quarter" idx="16" hasCustomPrompt="1"/>
          </p:nvPr>
        </p:nvSpPr>
        <p:spPr>
          <a:xfrm>
            <a:off x="520500" y="1376934"/>
            <a:ext cx="7368596" cy="608895"/>
          </a:xfrm>
          <a:prstGeom prst="rect">
            <a:avLst/>
          </a:prstGeom>
        </p:spPr>
        <p:txBody>
          <a:bodyPr lIns="108850" tIns="54425" rIns="108850" bIns="54425"/>
          <a:lstStyle>
            <a:lvl1pPr marL="0" indent="0">
              <a:buNone/>
              <a:defRPr sz="2400" spc="357">
                <a:solidFill>
                  <a:schemeClr val="bg1"/>
                </a:solidFill>
              </a:defRPr>
            </a:lvl1pPr>
            <a:lvl2pPr marL="544251"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p:cNvSpPr>
          <p:nvPr>
            <p:ph type="ftr" sz="quarter" idx="17"/>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4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14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83" y="209077"/>
            <a:ext cx="8333223" cy="1147969"/>
          </a:xfrm>
          <a:prstGeom prst="rect">
            <a:avLst/>
          </a:prstGeom>
        </p:spPr>
        <p:txBody>
          <a:bodyPr bIns="0" anchor="b">
            <a:normAutofit/>
          </a:bodyPr>
          <a:lstStyle>
            <a:lvl1pPr>
              <a:defRPr sz="5200" b="1">
                <a:solidFill>
                  <a:schemeClr val="bg1"/>
                </a:solidFill>
              </a:defRPr>
            </a:lvl1pPr>
          </a:lstStyle>
          <a:p>
            <a:r>
              <a:rPr lang="en-US" dirty="0"/>
              <a:t>Click to Edit Master Title Style </a:t>
            </a:r>
            <a:endParaRPr lang="en-IN" dirty="0"/>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31384" y="2664805"/>
            <a:ext cx="10993375" cy="3433180"/>
          </a:xfrm>
          <a:prstGeom prst="rect">
            <a:avLst/>
          </a:prstGeom>
        </p:spPr>
        <p:txBody>
          <a:bodyPr lIns="108826" tIns="54413" rIns="108826" bIns="54413">
            <a:noAutofit/>
          </a:bodyPr>
          <a:lstStyle>
            <a:lvl1pPr marL="0" indent="0" algn="ctr">
              <a:buNone/>
              <a:defRPr sz="2400" baseline="0">
                <a:solidFill>
                  <a:schemeClr val="bg1"/>
                </a:solidFill>
                <a:latin typeface="+mn-lt"/>
              </a:defRPr>
            </a:lvl1pPr>
          </a:lstStyle>
          <a:p>
            <a:pPr lvl="0"/>
            <a:r>
              <a:rPr lang="en-US" noProof="0"/>
              <a:t>Click icon to add table</a:t>
            </a:r>
            <a:endParaRPr lang="en-GB" noProof="0" dirty="0"/>
          </a:p>
        </p:txBody>
      </p:sp>
    </p:spTree>
    <p:extLst>
      <p:ext uri="{BB962C8B-B14F-4D97-AF65-F5344CB8AC3E}">
        <p14:creationId xmlns:p14="http://schemas.microsoft.com/office/powerpoint/2010/main" val="1658273622"/>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Layout 01">
    <p:spTree>
      <p:nvGrpSpPr>
        <p:cNvPr id="1" name=""/>
        <p:cNvGrpSpPr/>
        <p:nvPr/>
      </p:nvGrpSpPr>
      <p:grpSpPr>
        <a:xfrm>
          <a:off x="0" y="0"/>
          <a:ext cx="0" cy="0"/>
          <a:chOff x="0" y="0"/>
          <a:chExt cx="0" cy="0"/>
        </a:xfrm>
      </p:grpSpPr>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82" y="3129560"/>
            <a:ext cx="4942829" cy="2958275"/>
          </a:xfrm>
          <a:prstGeom prst="rect">
            <a:avLst/>
          </a:prstGeom>
        </p:spPr>
        <p:txBody>
          <a:bodyPr lIns="121625" tIns="60810" rIns="121625" bIns="60810">
            <a:normAutofit/>
          </a:bodyPr>
          <a:lstStyle>
            <a:lvl1pPr>
              <a:buClr>
                <a:schemeClr val="accent2"/>
              </a:buClr>
              <a:defRPr sz="1900">
                <a:solidFill>
                  <a:schemeClr val="tx1"/>
                </a:solidFill>
              </a:defRPr>
            </a:lvl1pPr>
            <a:lvl2pPr>
              <a:buClr>
                <a:schemeClr val="accent2"/>
              </a:buClr>
              <a:defRPr sz="1500">
                <a:solidFill>
                  <a:schemeClr val="tx1"/>
                </a:solidFill>
              </a:defRPr>
            </a:lvl2pPr>
            <a:lvl3pPr>
              <a:buClr>
                <a:schemeClr val="accent2"/>
              </a:buClr>
              <a:defRPr sz="1500">
                <a:solidFill>
                  <a:schemeClr val="tx1"/>
                </a:solidFill>
              </a:defRPr>
            </a:lvl3pPr>
            <a:lvl4pPr>
              <a:buClr>
                <a:schemeClr val="accent2"/>
              </a:buClr>
              <a:defRPr sz="1200">
                <a:solidFill>
                  <a:schemeClr val="tx1"/>
                </a:solidFill>
              </a:defRPr>
            </a:lvl4pPr>
            <a:lvl5pPr>
              <a:buClr>
                <a:schemeClr val="accent2"/>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4" name="Right Triangle 23">
            <a:extLst>
              <a:ext uri="{FF2B5EF4-FFF2-40B4-BE49-F238E27FC236}">
                <a16:creationId xmlns:a16="http://schemas.microsoft.com/office/drawing/2014/main" id="{BD6ACE60-499D-41AB-89C4-D537D7C3D22A}"/>
              </a:ext>
            </a:extLst>
          </p:cNvPr>
          <p:cNvSpPr/>
          <p:nvPr userDrawn="1"/>
        </p:nvSpPr>
        <p:spPr>
          <a:xfrm flipH="1" flipV="1">
            <a:off x="1839754" y="50"/>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algn="ctr" defTabSz="607887"/>
            <a:endParaRPr lang="en-IN" sz="1500" dirty="0">
              <a:solidFill>
                <a:srgbClr val="FFFFFF"/>
              </a:solidFill>
            </a:endParaRPr>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341" y="49"/>
            <a:ext cx="4121151" cy="1308106"/>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31" tIns="34274" rIns="68431" bIns="34274" numCol="1" spcCol="0" rtlCol="0" fromWordArt="0" anchor="ctr" anchorCtr="0" forceAA="0" compatLnSpc="1">
            <a:prstTxWarp prst="textNoShape">
              <a:avLst/>
            </a:prstTxWarp>
            <a:noAutofit/>
          </a:bodyPr>
          <a:lstStyle/>
          <a:p>
            <a:pPr algn="ctr" defTabSz="607887"/>
            <a:endParaRPr lang="en-IN" sz="1500" dirty="0">
              <a:solidFill>
                <a:srgbClr val="FFFFFF"/>
              </a:solidFill>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6375440" y="5047082"/>
            <a:ext cx="1524576" cy="18034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493" y="2496227"/>
            <a:ext cx="7342632" cy="608896"/>
          </a:xfrm>
          <a:prstGeom prst="rect">
            <a:avLst/>
          </a:prstGeom>
        </p:spPr>
        <p:txBody>
          <a:bodyPr lIns="121625" tIns="60810" rIns="121625" bIns="60810"/>
          <a:lstStyle>
            <a:lvl1pPr marL="0" indent="0">
              <a:buNone/>
              <a:defRPr sz="1500" spc="226">
                <a:solidFill>
                  <a:schemeClr val="bg2">
                    <a:lumMod val="50000"/>
                  </a:schemeClr>
                </a:solidFill>
              </a:defRPr>
            </a:lvl1pPr>
            <a:lvl2pPr marL="342021" indent="0">
              <a:buNone/>
              <a:defRPr/>
            </a:lvl2pPr>
          </a:lstStyle>
          <a:p>
            <a:pPr lvl="0"/>
            <a:r>
              <a:rPr lang="en-US" dirty="0"/>
              <a:t>CLICK TO SUBTITLE STYLE</a:t>
            </a:r>
          </a:p>
        </p:txBody>
      </p:sp>
      <p:sp>
        <p:nvSpPr>
          <p:cNvPr id="2" name="Title 1" title="Titl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531559" y="1241177"/>
            <a:ext cx="7342623" cy="1215568"/>
          </a:xfrm>
          <a:prstGeom prst="rect">
            <a:avLst/>
          </a:prstGeom>
        </p:spPr>
        <p:txBody>
          <a:bodyPr anchor="b">
            <a:normAutofit/>
          </a:bodyPr>
          <a:lstStyle>
            <a:lvl1pPr>
              <a:defRPr sz="3300" b="1">
                <a:solidFill>
                  <a:schemeClr val="accent1"/>
                </a:solidFill>
              </a:defRPr>
            </a:lvl1pPr>
          </a:lstStyle>
          <a:p>
            <a:r>
              <a:rPr lang="en-US" dirty="0"/>
              <a:t>Click to Edit </a:t>
            </a:r>
            <a:br>
              <a:rPr lang="en-US" dirty="0"/>
            </a:br>
            <a:r>
              <a:rPr lang="en-US" dirty="0"/>
              <a:t>Master Title Style </a:t>
            </a:r>
            <a:endParaRPr lang="en-IN" dirty="0"/>
          </a:p>
        </p:txBody>
      </p:sp>
      <p:sp>
        <p:nvSpPr>
          <p:cNvPr id="15" name="Picture Placeholder 14">
            <a:extLst>
              <a:ext uri="{FF2B5EF4-FFF2-40B4-BE49-F238E27FC236}">
                <a16:creationId xmlns:a16="http://schemas.microsoft.com/office/drawing/2014/main" id="{FE1FADFB-0A3D-40F7-9B40-368DECD971E1}"/>
              </a:ext>
            </a:extLst>
          </p:cNvPr>
          <p:cNvSpPr>
            <a:spLocks noGrp="1"/>
          </p:cNvSpPr>
          <p:nvPr>
            <p:ph type="pic" sz="quarter" idx="10"/>
          </p:nvPr>
        </p:nvSpPr>
        <p:spPr>
          <a:xfrm>
            <a:off x="6604056" y="59"/>
            <a:ext cx="5587999" cy="687224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chemeClr val="bg1">
              <a:lumMod val="85000"/>
            </a:schemeClr>
          </a:solidFill>
        </p:spPr>
        <p:txBody>
          <a:bodyPr wrap="square" lIns="121625" tIns="60810" rIns="121625" bIns="60810" anchor="ctr">
            <a:noAutofit/>
          </a:bodyPr>
          <a:lstStyle>
            <a:lvl1pPr marL="0" indent="0" algn="ctr">
              <a:buNone/>
              <a:defRPr>
                <a:solidFill>
                  <a:schemeClr val="bg1"/>
                </a:solidFill>
              </a:defRPr>
            </a:lvl1pPr>
          </a:lstStyle>
          <a:p>
            <a:r>
              <a:rPr lang="en-US"/>
              <a:t>Click icon to add picture</a:t>
            </a:r>
            <a:endParaRPr lang="en-IN" dirty="0"/>
          </a:p>
        </p:txBody>
      </p:sp>
      <p:sp>
        <p:nvSpPr>
          <p:cNvPr id="4" name="Footer Placeholder 3">
            <a:extLst>
              <a:ext uri="{FF2B5EF4-FFF2-40B4-BE49-F238E27FC236}">
                <a16:creationId xmlns:a16="http://schemas.microsoft.com/office/drawing/2014/main" id="{5ADB14A5-A767-774C-85B8-68EF914689F6}"/>
              </a:ext>
            </a:extLst>
          </p:cNvPr>
          <p:cNvSpPr>
            <a:spLocks noGrp="1"/>
          </p:cNvSpPr>
          <p:nvPr>
            <p:ph type="ftr" sz="quarter" idx="14"/>
          </p:nvPr>
        </p:nvSpPr>
        <p:spPr/>
        <p:txBody>
          <a:bodyPr/>
          <a:lstStyle/>
          <a:p>
            <a:r>
              <a:rPr lang="en-IN" dirty="0">
                <a:solidFill>
                  <a:srgbClr val="A5A5A5"/>
                </a:solidFill>
              </a:rPr>
              <a:t>Add a footer</a:t>
            </a:r>
          </a:p>
        </p:txBody>
      </p:sp>
      <p:sp>
        <p:nvSpPr>
          <p:cNvPr id="6" name="Slide Number Placeholder 5">
            <a:extLst>
              <a:ext uri="{FF2B5EF4-FFF2-40B4-BE49-F238E27FC236}">
                <a16:creationId xmlns:a16="http://schemas.microsoft.com/office/drawing/2014/main" id="{D4B9B51B-EAA9-4B4D-A4F6-470CD95DAA79}"/>
              </a:ext>
            </a:extLst>
          </p:cNvPr>
          <p:cNvSpPr>
            <a:spLocks noGrp="1"/>
          </p:cNvSpPr>
          <p:nvPr>
            <p:ph type="sldNum" sz="quarter" idx="15"/>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Tree>
    <p:extLst>
      <p:ext uri="{BB962C8B-B14F-4D97-AF65-F5344CB8AC3E}">
        <p14:creationId xmlns:p14="http://schemas.microsoft.com/office/powerpoint/2010/main" val="4258151782"/>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p:nvPr userDrawn="1"/>
        </p:nvSpPr>
        <p:spPr>
          <a:xfrm>
            <a:off x="45"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Right Triangle 3">
            <a:extLst>
              <a:ext uri="{FF2B5EF4-FFF2-40B4-BE49-F238E27FC236}">
                <a16:creationId xmlns:a16="http://schemas.microsoft.com/office/drawing/2014/main" id="{79ED029D-F488-47E5-B064-0E35B31D23A5}"/>
              </a:ext>
            </a:extLst>
          </p:cNvPr>
          <p:cNvSpPr/>
          <p:nvPr userDrawn="1"/>
        </p:nvSpPr>
        <p:spPr>
          <a:xfrm flipV="1">
            <a:off x="51" y="-4"/>
            <a:ext cx="11747500" cy="62992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Picture Placeholder 31" title="Image">
            <a:extLst>
              <a:ext uri="{FF2B5EF4-FFF2-40B4-BE49-F238E27FC236}">
                <a16:creationId xmlns:a16="http://schemas.microsoft.com/office/drawing/2014/main" id="{D683190A-95C6-428D-AEE4-FC8350C3246D}"/>
              </a:ext>
            </a:extLst>
          </p:cNvPr>
          <p:cNvSpPr>
            <a:spLocks noGrp="1"/>
          </p:cNvSpPr>
          <p:nvPr>
            <p:ph type="pic" sz="quarter" idx="13" hasCustomPrompt="1"/>
          </p:nvPr>
        </p:nvSpPr>
        <p:spPr>
          <a:xfrm>
            <a:off x="359281" y="326572"/>
            <a:ext cx="11473542" cy="6204859"/>
          </a:xfrm>
          <a:prstGeom prst="rect">
            <a:avLst/>
          </a:prstGeom>
          <a:solidFill>
            <a:schemeClr val="bg1">
              <a:lumMod val="85000"/>
            </a:schemeClr>
          </a:solidFill>
        </p:spPr>
        <p:txBody>
          <a:bodyPr lIns="0" tIns="0" rIns="108850" bIns="54425" anchor="ctr"/>
          <a:lstStyle>
            <a:lvl1pPr marL="0" indent="0" algn="ctr">
              <a:buNone/>
              <a:defRPr sz="1300" i="1">
                <a:latin typeface="Times New Roman" panose="02020603050405020304" pitchFamily="18" charset="0"/>
                <a:cs typeface="Times New Roman" panose="02020603050405020304" pitchFamily="18" charset="0"/>
              </a:defRPr>
            </a:lvl1pPr>
          </a:lstStyle>
          <a:p>
            <a:r>
              <a:rPr lang="en-ZA" dirty="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45" y="5344934"/>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p:cNvSpPr>
          <p:nvPr>
            <p:ph type="title" hasCustomPrompt="1"/>
          </p:nvPr>
        </p:nvSpPr>
        <p:spPr>
          <a:xfrm>
            <a:off x="359280" y="558847"/>
            <a:ext cx="8333223" cy="939799"/>
          </a:xfrm>
          <a:prstGeom prst="rect">
            <a:avLst/>
          </a:prstGeom>
          <a:solidFill>
            <a:schemeClr val="bg1">
              <a:alpha val="90000"/>
            </a:schemeClr>
          </a:solidFill>
        </p:spPr>
        <p:txBody>
          <a:bodyPr lIns="342835" anchor="ctr">
            <a:normAutofit/>
          </a:bodyPr>
          <a:lstStyle>
            <a:lvl1pPr>
              <a:defRPr sz="4300" b="1">
                <a:solidFill>
                  <a:schemeClr val="tx1"/>
                </a:solidFill>
              </a:defRPr>
            </a:lvl1pPr>
          </a:lstStyle>
          <a:p>
            <a:r>
              <a:rPr lang="en-US" dirty="0"/>
              <a:t>Add Caption Here</a:t>
            </a:r>
            <a:endParaRPr lang="en-IN" dirty="0"/>
          </a:p>
        </p:txBody>
      </p:sp>
    </p:spTree>
    <p:extLst>
      <p:ext uri="{BB962C8B-B14F-4D97-AF65-F5344CB8AC3E}">
        <p14:creationId xmlns:p14="http://schemas.microsoft.com/office/powerpoint/2010/main" val="225280772"/>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0A6720D-B182-4290-BD91-1D1E4D930603}"/>
              </a:ext>
            </a:extLst>
          </p:cNvPr>
          <p:cNvSpPr/>
          <p:nvPr userDrawn="1"/>
        </p:nvSpPr>
        <p:spPr>
          <a:xfrm>
            <a:off x="45"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Text Placeholder 3">
            <a:extLst>
              <a:ext uri="{FF2B5EF4-FFF2-40B4-BE49-F238E27FC236}">
                <a16:creationId xmlns:a16="http://schemas.microsoft.com/office/drawing/2014/main" id="{A488AB73-8058-4FB5-9619-FCECCA9F3941}"/>
              </a:ext>
            </a:extLst>
          </p:cNvPr>
          <p:cNvSpPr>
            <a:spLocks noGrp="1"/>
          </p:cNvSpPr>
          <p:nvPr>
            <p:ph type="body" sz="quarter" idx="15" hasCustomPrompt="1"/>
          </p:nvPr>
        </p:nvSpPr>
        <p:spPr>
          <a:xfrm>
            <a:off x="6822977" y="3461163"/>
            <a:ext cx="3445783" cy="288000"/>
          </a:xfrm>
          <a:prstGeom prst="rect">
            <a:avLst/>
          </a:prstGeom>
        </p:spPr>
        <p:txBody>
          <a:bodyPr lIns="108850" tIns="54425" rIns="108850" bIns="54425"/>
          <a:lstStyle>
            <a:lvl1pPr marL="0" indent="0">
              <a:buNone/>
              <a:defRPr sz="2100">
                <a:latin typeface="+mn-lt"/>
                <a:cs typeface="Calibri Light" panose="020F0302020204030204" pitchFamily="34" charset="0"/>
              </a:defRPr>
            </a:lvl1pPr>
          </a:lstStyle>
          <a:p>
            <a:r>
              <a:rPr lang="en-ZA" dirty="0"/>
              <a:t>Name</a:t>
            </a:r>
          </a:p>
        </p:txBody>
      </p:sp>
      <p:sp>
        <p:nvSpPr>
          <p:cNvPr id="10" name="Text Placeholder 4">
            <a:extLst>
              <a:ext uri="{FF2B5EF4-FFF2-40B4-BE49-F238E27FC236}">
                <a16:creationId xmlns:a16="http://schemas.microsoft.com/office/drawing/2014/main" id="{359BE165-3EB5-4C11-8B53-6E98C0BC2E65}"/>
              </a:ext>
            </a:extLst>
          </p:cNvPr>
          <p:cNvSpPr>
            <a:spLocks noGrp="1"/>
          </p:cNvSpPr>
          <p:nvPr>
            <p:ph type="body" sz="quarter" idx="16" hasCustomPrompt="1"/>
          </p:nvPr>
        </p:nvSpPr>
        <p:spPr>
          <a:xfrm>
            <a:off x="6822977" y="3839496"/>
            <a:ext cx="3445783" cy="288000"/>
          </a:xfrm>
          <a:prstGeom prst="rect">
            <a:avLst/>
          </a:prstGeom>
        </p:spPr>
        <p:txBody>
          <a:bodyPr lIns="108850" tIns="54425" rIns="108850" bIns="54425"/>
          <a:lstStyle>
            <a:lvl1pPr marL="0" indent="0">
              <a:buNone/>
              <a:defRPr sz="2100">
                <a:latin typeface="+mn-lt"/>
                <a:cs typeface="Calibri Light" panose="020F0302020204030204" pitchFamily="34" charset="0"/>
              </a:defRPr>
            </a:lvl1pPr>
          </a:lstStyle>
          <a:p>
            <a:r>
              <a:rPr lang="en-ZA" dirty="0"/>
              <a:t>Phone Number</a:t>
            </a:r>
          </a:p>
        </p:txBody>
      </p:sp>
      <p:sp>
        <p:nvSpPr>
          <p:cNvPr id="11" name="Text Placeholder 5">
            <a:extLst>
              <a:ext uri="{FF2B5EF4-FFF2-40B4-BE49-F238E27FC236}">
                <a16:creationId xmlns:a16="http://schemas.microsoft.com/office/drawing/2014/main" id="{79D05293-35AD-495F-A7AE-942398090B15}"/>
              </a:ext>
            </a:extLst>
          </p:cNvPr>
          <p:cNvSpPr>
            <a:spLocks noGrp="1"/>
          </p:cNvSpPr>
          <p:nvPr>
            <p:ph type="body" sz="quarter" idx="17" hasCustomPrompt="1"/>
          </p:nvPr>
        </p:nvSpPr>
        <p:spPr>
          <a:xfrm>
            <a:off x="6822977" y="4216716"/>
            <a:ext cx="3445783" cy="289071"/>
          </a:xfrm>
          <a:prstGeom prst="rect">
            <a:avLst/>
          </a:prstGeom>
        </p:spPr>
        <p:txBody>
          <a:bodyPr lIns="108850" tIns="54425" rIns="108850" bIns="54425"/>
          <a:lstStyle>
            <a:lvl1pPr marL="0" indent="0">
              <a:buNone/>
              <a:defRPr sz="2100">
                <a:latin typeface="+mn-lt"/>
                <a:cs typeface="Calibri Light" panose="020F0302020204030204" pitchFamily="34" charset="0"/>
              </a:defRPr>
            </a:lvl1pPr>
          </a:lstStyle>
          <a:p>
            <a:r>
              <a:rPr lang="en-ZA" dirty="0"/>
              <a:t>Email </a:t>
            </a:r>
          </a:p>
        </p:txBody>
      </p:sp>
      <p:sp>
        <p:nvSpPr>
          <p:cNvPr id="13" name="Text Placeholder 21">
            <a:extLst>
              <a:ext uri="{FF2B5EF4-FFF2-40B4-BE49-F238E27FC236}">
                <a16:creationId xmlns:a16="http://schemas.microsoft.com/office/drawing/2014/main" id="{997A03F2-8D8A-4425-9F56-66DB33CE11A1}"/>
              </a:ext>
            </a:extLst>
          </p:cNvPr>
          <p:cNvSpPr>
            <a:spLocks noGrp="1"/>
          </p:cNvSpPr>
          <p:nvPr>
            <p:ph type="body" sz="quarter" idx="18" hasCustomPrompt="1"/>
          </p:nvPr>
        </p:nvSpPr>
        <p:spPr>
          <a:xfrm>
            <a:off x="6822977" y="4595002"/>
            <a:ext cx="3445783" cy="288000"/>
          </a:xfrm>
          <a:prstGeom prst="rect">
            <a:avLst/>
          </a:prstGeom>
        </p:spPr>
        <p:txBody>
          <a:bodyPr lIns="108850" tIns="54425" rIns="108850" bIns="54425"/>
          <a:lstStyle>
            <a:lvl1pPr marL="0" indent="0">
              <a:buNone/>
              <a:defRPr sz="2100">
                <a:latin typeface="+mn-lt"/>
                <a:cs typeface="Calibri Light" panose="020F0302020204030204" pitchFamily="34" charset="0"/>
              </a:defRPr>
            </a:lvl1pPr>
          </a:lstStyle>
          <a:p>
            <a:r>
              <a:rPr lang="en-ZA" dirty="0"/>
              <a:t>Company Website</a:t>
            </a:r>
          </a:p>
        </p:txBody>
      </p:sp>
      <p:sp>
        <p:nvSpPr>
          <p:cNvPr id="14" name="Shape 4157">
            <a:extLst>
              <a:ext uri="{FF2B5EF4-FFF2-40B4-BE49-F238E27FC236}">
                <a16:creationId xmlns:a16="http://schemas.microsoft.com/office/drawing/2014/main" id="{A30A8F28-98F4-425F-A750-78192A157DF4}"/>
              </a:ext>
            </a:extLst>
          </p:cNvPr>
          <p:cNvSpPr/>
          <p:nvPr userDrawn="1"/>
        </p:nvSpPr>
        <p:spPr>
          <a:xfrm>
            <a:off x="6458983" y="3505294"/>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45354" tIns="45354" rIns="45354" bIns="45354" anchor="ctr"/>
          <a:lstStyle/>
          <a:p>
            <a:pPr marL="0" marR="0" lvl="0" indent="0" algn="ctr" defTabSz="544251"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36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15" name="Shape 4186">
            <a:extLst>
              <a:ext uri="{FF2B5EF4-FFF2-40B4-BE49-F238E27FC236}">
                <a16:creationId xmlns:a16="http://schemas.microsoft.com/office/drawing/2014/main" id="{2F84D399-8148-4E86-A1E4-BE7D1D81383A}"/>
              </a:ext>
            </a:extLst>
          </p:cNvPr>
          <p:cNvSpPr/>
          <p:nvPr userDrawn="1"/>
        </p:nvSpPr>
        <p:spPr>
          <a:xfrm>
            <a:off x="6507622" y="3898034"/>
            <a:ext cx="161507" cy="2960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w="12700">
            <a:miter lim="400000"/>
          </a:ln>
        </p:spPr>
        <p:txBody>
          <a:bodyPr lIns="45354" tIns="45354" rIns="45354" bIns="45354" anchor="ctr"/>
          <a:lstStyle/>
          <a:p>
            <a:pPr marL="0" marR="0" lvl="0" indent="0" algn="ctr" defTabSz="544251"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36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19" name="Shape 4379">
            <a:extLst>
              <a:ext uri="{FF2B5EF4-FFF2-40B4-BE49-F238E27FC236}">
                <a16:creationId xmlns:a16="http://schemas.microsoft.com/office/drawing/2014/main" id="{E4408FF8-E342-42F8-BBE9-1220822B5E99}"/>
              </a:ext>
            </a:extLst>
          </p:cNvPr>
          <p:cNvSpPr/>
          <p:nvPr userDrawn="1"/>
        </p:nvSpPr>
        <p:spPr>
          <a:xfrm>
            <a:off x="6458983" y="4327994"/>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45354" tIns="45354" rIns="45354" bIns="45354" anchor="ctr"/>
          <a:lstStyle/>
          <a:p>
            <a:pPr marL="0" marR="0" lvl="0" indent="0" algn="ctr" defTabSz="544251"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36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20" name="Shape 4487">
            <a:extLst>
              <a:ext uri="{FF2B5EF4-FFF2-40B4-BE49-F238E27FC236}">
                <a16:creationId xmlns:a16="http://schemas.microsoft.com/office/drawing/2014/main" id="{11D27456-C005-4109-9E74-0B692200A0B3}"/>
              </a:ext>
            </a:extLst>
          </p:cNvPr>
          <p:cNvSpPr/>
          <p:nvPr userDrawn="1"/>
        </p:nvSpPr>
        <p:spPr>
          <a:xfrm>
            <a:off x="6471723" y="4650127"/>
            <a:ext cx="233318" cy="233319"/>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45354" tIns="45354" rIns="45354" bIns="45354" anchor="ctr"/>
          <a:lstStyle/>
          <a:p>
            <a:pPr marL="0" marR="0" lvl="0" indent="0" algn="ctr" defTabSz="544251"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36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21" name="Right Triangle 20">
            <a:extLst>
              <a:ext uri="{FF2B5EF4-FFF2-40B4-BE49-F238E27FC236}">
                <a16:creationId xmlns:a16="http://schemas.microsoft.com/office/drawing/2014/main" id="{FDDD2B84-3CB9-4567-8C91-C538E8A1C89F}"/>
              </a:ext>
            </a:extLst>
          </p:cNvPr>
          <p:cNvSpPr/>
          <p:nvPr userDrawn="1"/>
        </p:nvSpPr>
        <p:spPr>
          <a:xfrm flipV="1">
            <a:off x="45" y="40"/>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34EF3020-1476-41B1-9FE7-B476A25C53D3}"/>
              </a:ext>
            </a:extLst>
          </p:cNvPr>
          <p:cNvCxnSpPr>
            <a:cxnSpLocks/>
          </p:cNvCxnSpPr>
          <p:nvPr userDrawn="1"/>
        </p:nvCxnSpPr>
        <p:spPr>
          <a:xfrm flipV="1">
            <a:off x="6"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B64EC3-B232-415D-8E27-EB3E24D13922}"/>
              </a:ext>
            </a:extLst>
          </p:cNvPr>
          <p:cNvCxnSpPr>
            <a:cxnSpLocks/>
          </p:cNvCxnSpPr>
          <p:nvPr userDrawn="1"/>
        </p:nvCxnSpPr>
        <p:spPr>
          <a:xfrm flipV="1">
            <a:off x="9004352" y="3924346"/>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61CE2F-F199-4242-AC6C-692676B81FF1}"/>
              </a:ext>
            </a:extLst>
          </p:cNvPr>
          <p:cNvCxnSpPr>
            <a:cxnSpLocks/>
          </p:cNvCxnSpPr>
          <p:nvPr userDrawn="1"/>
        </p:nvCxnSpPr>
        <p:spPr>
          <a:xfrm flipV="1">
            <a:off x="-17793" y="4700063"/>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Picture Placeholder 24">
            <a:extLst>
              <a:ext uri="{FF2B5EF4-FFF2-40B4-BE49-F238E27FC236}">
                <a16:creationId xmlns:a16="http://schemas.microsoft.com/office/drawing/2014/main" id="{89C0506D-0CA6-4583-9D04-24E7F4D16AD8}"/>
              </a:ext>
            </a:extLst>
          </p:cNvPr>
          <p:cNvSpPr>
            <a:spLocks noGrp="1"/>
          </p:cNvSpPr>
          <p:nvPr>
            <p:ph type="pic" sz="quarter" idx="13"/>
          </p:nvPr>
        </p:nvSpPr>
        <p:spPr>
          <a:xfrm>
            <a:off x="1683399" y="860993"/>
            <a:ext cx="4428522"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108850" tIns="54425" rIns="108850" bIns="54425">
            <a:noAutofit/>
          </a:bodyPr>
          <a:lstStyle>
            <a:lvl1pPr marL="0" indent="0">
              <a:buNone/>
              <a:defRPr>
                <a:solidFill>
                  <a:schemeClr val="bg1"/>
                </a:solidFill>
              </a:defRPr>
            </a:lvl1pPr>
          </a:lstStyle>
          <a:p>
            <a:r>
              <a:rPr lang="en-US"/>
              <a:t>Click icon to add picture</a:t>
            </a:r>
            <a:endParaRPr lang="en-IN" dirty="0"/>
          </a:p>
        </p:txBody>
      </p: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1821025"/>
            <a:ext cx="4853574" cy="1616252"/>
          </a:xfrm>
          <a:prstGeom prst="rect">
            <a:avLst/>
          </a:prstGeom>
        </p:spPr>
        <p:txBody>
          <a:bodyPr anchor="b">
            <a:normAutofit/>
          </a:bodyPr>
          <a:lstStyle>
            <a:lvl1pPr algn="l">
              <a:defRPr sz="5100" b="1">
                <a:solidFill>
                  <a:schemeClr val="accent1"/>
                </a:solidFill>
              </a:defRPr>
            </a:lvl1pPr>
          </a:lstStyle>
          <a:p>
            <a:r>
              <a:rPr lang="en-IN" dirty="0"/>
              <a:t>Click To Edit Master Title Style</a:t>
            </a:r>
            <a:endParaRPr lang="en-US" dirty="0"/>
          </a:p>
        </p:txBody>
      </p:sp>
    </p:spTree>
    <p:extLst>
      <p:ext uri="{BB962C8B-B14F-4D97-AF65-F5344CB8AC3E}">
        <p14:creationId xmlns:p14="http://schemas.microsoft.com/office/powerpoint/2010/main" val="2713232412"/>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45"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45" y="40"/>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6"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52" y="3924346"/>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2006086"/>
            <a:ext cx="4853574" cy="1616252"/>
          </a:xfrm>
          <a:prstGeom prst="rect">
            <a:avLst/>
          </a:prstGeom>
        </p:spPr>
        <p:txBody>
          <a:bodyPr anchor="b">
            <a:normAutofit/>
          </a:bodyPr>
          <a:lstStyle>
            <a:lvl1pPr algn="l">
              <a:defRPr sz="51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59" y="3641044"/>
            <a:ext cx="4854339" cy="1257575"/>
          </a:xfrm>
          <a:prstGeom prst="rect">
            <a:avLst/>
          </a:prstGeom>
        </p:spPr>
        <p:txBody>
          <a:bodyPr lIns="108850" tIns="54425" rIns="108850" bIns="54425"/>
          <a:lstStyle>
            <a:lvl1pPr marL="0" indent="0" algn="l">
              <a:buNone/>
              <a:defRPr sz="2900" b="0" i="0" spc="357">
                <a:solidFill>
                  <a:schemeClr val="tx1"/>
                </a:solidFill>
                <a:latin typeface="+mn-lt"/>
                <a:cs typeface="Calibri" panose="020F0502020204030204" pitchFamily="34" charset="0"/>
              </a:defRPr>
            </a:lvl1pPr>
            <a:lvl2pPr marL="544251" indent="0" algn="ctr">
              <a:buNone/>
              <a:defRPr sz="2400"/>
            </a:lvl2pPr>
            <a:lvl3pPr marL="1088502" indent="0" algn="ctr">
              <a:buNone/>
              <a:defRPr sz="2100"/>
            </a:lvl3pPr>
            <a:lvl4pPr marL="1632753" indent="0" algn="ctr">
              <a:buNone/>
              <a:defRPr sz="1900"/>
            </a:lvl4pPr>
            <a:lvl5pPr marL="2177004" indent="0" algn="ctr">
              <a:buNone/>
              <a:defRPr sz="1900"/>
            </a:lvl5pPr>
            <a:lvl6pPr marL="2721254" indent="0" algn="ctr">
              <a:buNone/>
              <a:defRPr sz="1900"/>
            </a:lvl6pPr>
            <a:lvl7pPr marL="3265505" indent="0" algn="ctr">
              <a:buNone/>
              <a:defRPr sz="1900"/>
            </a:lvl7pPr>
            <a:lvl8pPr marL="3809756" indent="0" algn="ctr">
              <a:buNone/>
              <a:defRPr sz="1900"/>
            </a:lvl8pPr>
            <a:lvl9pPr marL="4354007" indent="0" algn="ctr">
              <a:buNone/>
              <a:defRPr sz="19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793" y="4700063"/>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9812840"/>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45"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45" y="40"/>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24" y="3588222"/>
            <a:ext cx="3860162"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51" y="1010134"/>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49" y="1987468"/>
            <a:ext cx="4911633" cy="1789855"/>
          </a:xfrm>
          <a:prstGeom prst="rect">
            <a:avLst/>
          </a:prstGeom>
        </p:spPr>
        <p:txBody>
          <a:bodyPr anchor="b">
            <a:normAutofit/>
          </a:bodyPr>
          <a:lstStyle>
            <a:lvl1pPr>
              <a:defRPr sz="48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49" y="3792092"/>
            <a:ext cx="4911633" cy="910580"/>
          </a:xfrm>
          <a:prstGeom prst="rect">
            <a:avLst/>
          </a:prstGeom>
        </p:spPr>
        <p:txBody>
          <a:bodyPr lIns="108850" tIns="54425" rIns="108850" bIns="54425">
            <a:normAutofit/>
          </a:bodyPr>
          <a:lstStyle>
            <a:lvl1pPr marL="0" indent="0">
              <a:buNone/>
              <a:defRPr sz="2400" b="0" i="0" spc="357">
                <a:solidFill>
                  <a:schemeClr val="tx1"/>
                </a:solidFill>
                <a:latin typeface="+mn-lt"/>
                <a:cs typeface="Calibri" panose="020F0502020204030204" pitchFamily="34" charset="0"/>
              </a:defRPr>
            </a:lvl1pPr>
            <a:lvl2pPr marL="544251" indent="0">
              <a:buNone/>
              <a:defRPr sz="2400">
                <a:solidFill>
                  <a:schemeClr val="tx1">
                    <a:tint val="75000"/>
                  </a:schemeClr>
                </a:solidFill>
              </a:defRPr>
            </a:lvl2pPr>
            <a:lvl3pPr marL="1088502" indent="0">
              <a:buNone/>
              <a:defRPr sz="2100">
                <a:solidFill>
                  <a:schemeClr val="tx1">
                    <a:tint val="75000"/>
                  </a:schemeClr>
                </a:solidFill>
              </a:defRPr>
            </a:lvl3pPr>
            <a:lvl4pPr marL="1632753" indent="0">
              <a:buNone/>
              <a:defRPr sz="1900">
                <a:solidFill>
                  <a:schemeClr val="tx1">
                    <a:tint val="75000"/>
                  </a:schemeClr>
                </a:solidFill>
              </a:defRPr>
            </a:lvl4pPr>
            <a:lvl5pPr marL="2177004" indent="0">
              <a:buNone/>
              <a:defRPr sz="1900">
                <a:solidFill>
                  <a:schemeClr val="tx1">
                    <a:tint val="75000"/>
                  </a:schemeClr>
                </a:solidFill>
              </a:defRPr>
            </a:lvl5pPr>
            <a:lvl6pPr marL="2721254" indent="0">
              <a:buNone/>
              <a:defRPr sz="1900">
                <a:solidFill>
                  <a:schemeClr val="tx1">
                    <a:tint val="75000"/>
                  </a:schemeClr>
                </a:solidFill>
              </a:defRPr>
            </a:lvl6pPr>
            <a:lvl7pPr marL="3265505" indent="0">
              <a:buNone/>
              <a:defRPr sz="1900">
                <a:solidFill>
                  <a:schemeClr val="tx1">
                    <a:tint val="75000"/>
                  </a:schemeClr>
                </a:solidFill>
              </a:defRPr>
            </a:lvl7pPr>
            <a:lvl8pPr marL="3809756" indent="0">
              <a:buNone/>
              <a:defRPr sz="1900">
                <a:solidFill>
                  <a:schemeClr val="tx1">
                    <a:tint val="75000"/>
                  </a:schemeClr>
                </a:solidFill>
              </a:defRPr>
            </a:lvl8pPr>
            <a:lvl9pPr marL="4354007" indent="0">
              <a:buNone/>
              <a:defRPr sz="19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52" y="3924346"/>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46"/>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50" tIns="54425" rIns="108850" bIns="54425" numCol="1" spcCol="0" rtlCol="0" fromWordArt="0" anchor="ctr" anchorCtr="0" forceAA="0" compatLnSpc="1">
            <a:prstTxWarp prst="textNoShape">
              <a:avLst/>
            </a:prstTxWarp>
            <a:noAutofit/>
          </a:bodyP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51" y="408565"/>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793" y="5266991"/>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8989" y="3407092"/>
            <a:ext cx="1438398"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711875"/>
      </p:ext>
    </p:extLst>
  </p:cSld>
  <p:clrMapOvr>
    <a:masterClrMapping/>
  </p:clrMapOvr>
  <p:transition spd="slow">
    <p:push/>
  </p:transition>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45" y="4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03" y="3634013"/>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73" y="48"/>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429" y="235736"/>
            <a:ext cx="960538" cy="725298"/>
          </a:xfrm>
          <a:prstGeom prst="rect">
            <a:avLst/>
          </a:prstGeom>
          <a:noFill/>
        </p:spPr>
        <p:txBody>
          <a:bodyPr wrap="none" lIns="108850" tIns="54425" rIns="108850" bIns="54425" rtlCol="0">
            <a:spAutoFit/>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4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50" tIns="54425" rIns="108850" bIns="54425" numCol="1" spcCol="0" rtlCol="0" fromWordArt="0" anchor="ctr" anchorCtr="0" forceAA="0" compatLnSpc="1">
            <a:prstTxWarp prst="textNoShape">
              <a:avLst/>
            </a:prstTxWarp>
            <a:noAutofit/>
          </a:bodyP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4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14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83" y="209077"/>
            <a:ext cx="8333223" cy="1147969"/>
          </a:xfrm>
          <a:prstGeom prst="rect">
            <a:avLst/>
          </a:prstGeom>
        </p:spPr>
        <p:txBody>
          <a:bodyPr bIns="0" anchor="b">
            <a:normAutofit/>
          </a:bodyPr>
          <a:lstStyle>
            <a:lvl1pPr>
              <a:defRPr sz="5200" b="1">
                <a:solidFill>
                  <a:schemeClr val="bg1"/>
                </a:solidFill>
              </a:defRPr>
            </a:lvl1pPr>
          </a:lstStyle>
          <a:p>
            <a:r>
              <a:rPr lang="en-US" dirty="0"/>
              <a:t>Click to Edit Master Title Style </a:t>
            </a:r>
            <a:endParaRPr lang="en-IN" dirty="0"/>
          </a:p>
        </p:txBody>
      </p:sp>
      <p:sp>
        <p:nvSpPr>
          <p:cNvPr id="29" name="Content Placeholder 2">
            <a:extLst>
              <a:ext uri="{FF2B5EF4-FFF2-40B4-BE49-F238E27FC236}">
                <a16:creationId xmlns:a16="http://schemas.microsoft.com/office/drawing/2014/main" id="{1FAE0C34-9220-45F0-9FC2-9FE7C994E7BD}"/>
              </a:ext>
            </a:extLst>
          </p:cNvPr>
          <p:cNvSpPr>
            <a:spLocks noGrp="1"/>
          </p:cNvSpPr>
          <p:nvPr>
            <p:ph idx="1"/>
          </p:nvPr>
        </p:nvSpPr>
        <p:spPr>
          <a:xfrm>
            <a:off x="518678" y="1671972"/>
            <a:ext cx="10835122" cy="4505039"/>
          </a:xfrm>
          <a:prstGeom prst="rect">
            <a:avLst/>
          </a:prstGeom>
        </p:spPr>
        <p:txBody>
          <a:bodyPr lIns="108850" tIns="54425" rIns="108850" bIns="54425"/>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0563601"/>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45" y="4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03" y="3634013"/>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73" y="48"/>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429" y="235736"/>
            <a:ext cx="960538" cy="725298"/>
          </a:xfrm>
          <a:prstGeom prst="rect">
            <a:avLst/>
          </a:prstGeom>
          <a:noFill/>
        </p:spPr>
        <p:txBody>
          <a:bodyPr wrap="none" lIns="108850" tIns="54425" rIns="108850" bIns="54425" rtlCol="0">
            <a:spAutoFit/>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4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50" tIns="54425" rIns="108850" bIns="54425" numCol="1" spcCol="0" rtlCol="0" fromWordArt="0" anchor="ctr" anchorCtr="0" forceAA="0" compatLnSpc="1">
            <a:prstTxWarp prst="textNoShape">
              <a:avLst/>
            </a:prstTxWarp>
            <a:noAutofit/>
          </a:bodyP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4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14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83" y="209077"/>
            <a:ext cx="8333223" cy="1147969"/>
          </a:xfrm>
          <a:prstGeom prst="rect">
            <a:avLst/>
          </a:prstGeom>
        </p:spPr>
        <p:txBody>
          <a:bodyPr bIns="0" anchor="b">
            <a:normAutofit/>
          </a:bodyPr>
          <a:lstStyle>
            <a:lvl1pPr>
              <a:defRPr sz="5200" b="1">
                <a:solidFill>
                  <a:schemeClr val="bg1"/>
                </a:solidFill>
              </a:defRPr>
            </a:lvl1pPr>
          </a:lstStyle>
          <a:p>
            <a:r>
              <a:rPr lang="en-US" dirty="0"/>
              <a:t>Click to Edit Master Title Style </a:t>
            </a:r>
            <a:endParaRPr lang="en-IN" dirty="0"/>
          </a:p>
        </p:txBody>
      </p:sp>
      <p:sp>
        <p:nvSpPr>
          <p:cNvPr id="14" name="Content Placeholder 2">
            <a:extLst>
              <a:ext uri="{FF2B5EF4-FFF2-40B4-BE49-F238E27FC236}">
                <a16:creationId xmlns:a16="http://schemas.microsoft.com/office/drawing/2014/main" id="{217F9213-0142-420B-A84D-C5627A0C81E4}"/>
              </a:ext>
            </a:extLst>
          </p:cNvPr>
          <p:cNvSpPr>
            <a:spLocks noGrp="1"/>
          </p:cNvSpPr>
          <p:nvPr>
            <p:ph sz="half" idx="1"/>
          </p:nvPr>
        </p:nvSpPr>
        <p:spPr>
          <a:xfrm>
            <a:off x="529686" y="1651092"/>
            <a:ext cx="5181600" cy="4525919"/>
          </a:xfrm>
          <a:prstGeom prst="rect">
            <a:avLst/>
          </a:prstGeom>
        </p:spPr>
        <p:txBody>
          <a:bodyPr lIns="108850" tIns="54425" rIns="108850" bIns="54425"/>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8014328B-D576-4B5C-A4AE-CF98318929FE}"/>
              </a:ext>
            </a:extLst>
          </p:cNvPr>
          <p:cNvSpPr>
            <a:spLocks noGrp="1"/>
          </p:cNvSpPr>
          <p:nvPr>
            <p:ph sz="half" idx="2"/>
          </p:nvPr>
        </p:nvSpPr>
        <p:spPr>
          <a:xfrm>
            <a:off x="6172200" y="1651092"/>
            <a:ext cx="5181600" cy="4525919"/>
          </a:xfrm>
          <a:prstGeom prst="rect">
            <a:avLst/>
          </a:prstGeom>
        </p:spPr>
        <p:txBody>
          <a:bodyPr lIns="108850" tIns="54425" rIns="108850" bIns="54425"/>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3516679"/>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45" y="4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03" y="3634013"/>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73" y="48"/>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429" y="235736"/>
            <a:ext cx="960538" cy="725298"/>
          </a:xfrm>
          <a:prstGeom prst="rect">
            <a:avLst/>
          </a:prstGeom>
          <a:noFill/>
        </p:spPr>
        <p:txBody>
          <a:bodyPr wrap="none" lIns="108850" tIns="54425" rIns="108850" bIns="54425" rtlCol="0">
            <a:spAutoFit/>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4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50" tIns="54425" rIns="108850" bIns="54425" numCol="1" spcCol="0" rtlCol="0" fromWordArt="0" anchor="ctr" anchorCtr="0" forceAA="0" compatLnSpc="1">
            <a:prstTxWarp prst="textNoShape">
              <a:avLst/>
            </a:prstTxWarp>
            <a:noAutofit/>
          </a:bodyP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4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14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83" y="209077"/>
            <a:ext cx="8333223" cy="1147969"/>
          </a:xfrm>
          <a:prstGeom prst="rect">
            <a:avLst/>
          </a:prstGeom>
        </p:spPr>
        <p:txBody>
          <a:bodyPr bIns="0" anchor="b">
            <a:normAutofit/>
          </a:bodyPr>
          <a:lstStyle>
            <a:lvl1pPr>
              <a:defRPr sz="5200" b="1">
                <a:solidFill>
                  <a:schemeClr val="bg1"/>
                </a:solidFill>
              </a:defRPr>
            </a:lvl1pPr>
          </a:lstStyle>
          <a:p>
            <a:r>
              <a:rPr lang="en-US" dirty="0"/>
              <a:t>Click to Edit Master Title Style </a:t>
            </a:r>
            <a:endParaRPr lang="en-IN" dirty="0"/>
          </a:p>
        </p:txBody>
      </p:sp>
      <p:sp>
        <p:nvSpPr>
          <p:cNvPr id="18" name="Text Placeholder 2">
            <a:extLst>
              <a:ext uri="{FF2B5EF4-FFF2-40B4-BE49-F238E27FC236}">
                <a16:creationId xmlns:a16="http://schemas.microsoft.com/office/drawing/2014/main" id="{82BFF385-445D-4DBB-9773-F99669415884}"/>
              </a:ext>
            </a:extLst>
          </p:cNvPr>
          <p:cNvSpPr>
            <a:spLocks noGrp="1"/>
          </p:cNvSpPr>
          <p:nvPr>
            <p:ph type="body" idx="1"/>
          </p:nvPr>
        </p:nvSpPr>
        <p:spPr>
          <a:xfrm>
            <a:off x="518723" y="1681163"/>
            <a:ext cx="5382502" cy="823912"/>
          </a:xfrm>
          <a:prstGeom prst="rect">
            <a:avLst/>
          </a:prstGeom>
        </p:spPr>
        <p:txBody>
          <a:bodyPr lIns="108850" tIns="54425" rIns="108850" bIns="54425" anchor="b"/>
          <a:lstStyle>
            <a:lvl1pPr marL="0" indent="0">
              <a:buNone/>
              <a:defRPr lang="en-US" b="1" dirty="0">
                <a:solidFill>
                  <a:schemeClr val="bg1"/>
                </a:solidFill>
              </a:defRPr>
            </a:lvl1pPr>
          </a:lstStyle>
          <a:p>
            <a:pPr marL="272125" lvl="0" indent="-272125"/>
            <a:r>
              <a:rPr lang="en-US"/>
              <a:t>Click to edit Master text styles</a:t>
            </a:r>
          </a:p>
        </p:txBody>
      </p:sp>
      <p:sp>
        <p:nvSpPr>
          <p:cNvPr id="20" name="Text Placeholder 4">
            <a:extLst>
              <a:ext uri="{FF2B5EF4-FFF2-40B4-BE49-F238E27FC236}">
                <a16:creationId xmlns:a16="http://schemas.microsoft.com/office/drawing/2014/main" id="{311B1CFE-1B35-4B5C-B40A-DC5ADF211B5C}"/>
              </a:ext>
            </a:extLst>
          </p:cNvPr>
          <p:cNvSpPr>
            <a:spLocks noGrp="1"/>
          </p:cNvSpPr>
          <p:nvPr>
            <p:ph type="body" sz="quarter" idx="3"/>
          </p:nvPr>
        </p:nvSpPr>
        <p:spPr>
          <a:xfrm>
            <a:off x="6172251" y="1681163"/>
            <a:ext cx="5183188" cy="823912"/>
          </a:xfrm>
          <a:prstGeom prst="rect">
            <a:avLst/>
          </a:prstGeom>
        </p:spPr>
        <p:txBody>
          <a:bodyPr lIns="108850" tIns="54425" rIns="108850" bIns="54425" anchor="b"/>
          <a:lstStyle>
            <a:lvl1pPr marL="0" indent="0">
              <a:buNone/>
              <a:defRPr sz="2900" b="1">
                <a:solidFill>
                  <a:schemeClr val="bg1"/>
                </a:solidFill>
              </a:defRPr>
            </a:lvl1pPr>
            <a:lvl2pPr marL="544251" indent="0">
              <a:buNone/>
              <a:defRPr sz="2400" b="1"/>
            </a:lvl2pPr>
            <a:lvl3pPr marL="1088502" indent="0">
              <a:buNone/>
              <a:defRPr sz="2100" b="1"/>
            </a:lvl3pPr>
            <a:lvl4pPr marL="1632753" indent="0">
              <a:buNone/>
              <a:defRPr sz="1900" b="1"/>
            </a:lvl4pPr>
            <a:lvl5pPr marL="2177004" indent="0">
              <a:buNone/>
              <a:defRPr sz="1900" b="1"/>
            </a:lvl5pPr>
            <a:lvl6pPr marL="2721254" indent="0">
              <a:buNone/>
              <a:defRPr sz="1900" b="1"/>
            </a:lvl6pPr>
            <a:lvl7pPr marL="3265505" indent="0">
              <a:buNone/>
              <a:defRPr sz="1900" b="1"/>
            </a:lvl7pPr>
            <a:lvl8pPr marL="3809756" indent="0">
              <a:buNone/>
              <a:defRPr sz="1900" b="1"/>
            </a:lvl8pPr>
            <a:lvl9pPr marL="4354007" indent="0">
              <a:buNone/>
              <a:defRPr sz="1900" b="1"/>
            </a:lvl9pPr>
          </a:lstStyle>
          <a:p>
            <a:pPr lvl="0"/>
            <a:r>
              <a:rPr lang="en-US"/>
              <a:t>Click to edit Master text styles</a:t>
            </a:r>
          </a:p>
        </p:txBody>
      </p:sp>
      <p:sp>
        <p:nvSpPr>
          <p:cNvPr id="21" name="Content Placeholder 5">
            <a:extLst>
              <a:ext uri="{FF2B5EF4-FFF2-40B4-BE49-F238E27FC236}">
                <a16:creationId xmlns:a16="http://schemas.microsoft.com/office/drawing/2014/main" id="{1CE840E8-D596-479D-AE97-E88F42DC1B13}"/>
              </a:ext>
            </a:extLst>
          </p:cNvPr>
          <p:cNvSpPr>
            <a:spLocks noGrp="1"/>
          </p:cNvSpPr>
          <p:nvPr>
            <p:ph sz="quarter" idx="4"/>
          </p:nvPr>
        </p:nvSpPr>
        <p:spPr>
          <a:xfrm>
            <a:off x="6172251" y="2505077"/>
            <a:ext cx="5183188" cy="3684588"/>
          </a:xfrm>
          <a:prstGeom prst="rect">
            <a:avLst/>
          </a:prstGeom>
        </p:spPr>
        <p:txBody>
          <a:bodyPr lIns="108850" tIns="54425" rIns="108850" bIns="54425"/>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B9A68D25-B19E-4E84-B65D-596EE8382DAD}"/>
              </a:ext>
            </a:extLst>
          </p:cNvPr>
          <p:cNvSpPr>
            <a:spLocks noGrp="1"/>
          </p:cNvSpPr>
          <p:nvPr>
            <p:ph sz="half" idx="2"/>
          </p:nvPr>
        </p:nvSpPr>
        <p:spPr>
          <a:xfrm>
            <a:off x="518678" y="2505077"/>
            <a:ext cx="5391750" cy="3684588"/>
          </a:xfrm>
          <a:prstGeom prst="rect">
            <a:avLst/>
          </a:prstGeom>
        </p:spPr>
        <p:txBody>
          <a:bodyPr lIns="108850" tIns="54425" rIns="108850" bIns="54425"/>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9779516"/>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45"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45" y="40"/>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6"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52" y="3924346"/>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7" y="4374039"/>
            <a:ext cx="5311516" cy="1327031"/>
          </a:xfrm>
          <a:prstGeom prst="rect">
            <a:avLst/>
          </a:prstGeom>
        </p:spPr>
        <p:txBody>
          <a:bodyPr anchor="b">
            <a:normAutofit/>
          </a:bodyPr>
          <a:lstStyle>
            <a:lvl1pPr marL="0" indent="0" algn="r">
              <a:buFont typeface="Arial" panose="020B0604020202020204" pitchFamily="34" charset="0"/>
              <a:buNone/>
              <a:defRPr sz="51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793" y="4700063"/>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7" y="5701118"/>
            <a:ext cx="5311516" cy="931505"/>
          </a:xfrm>
          <a:prstGeom prst="rect">
            <a:avLst/>
          </a:prstGeom>
        </p:spPr>
        <p:txBody>
          <a:bodyPr lIns="108850" tIns="54425" rIns="108850" bIns="54425"/>
          <a:lstStyle>
            <a:lvl1pPr marL="0" indent="0" algn="r">
              <a:buFont typeface="Arial" panose="020B0604020202020204" pitchFamily="34" charset="0"/>
              <a:buNone/>
              <a:defRPr sz="1900"/>
            </a:lvl1pPr>
            <a:lvl2pPr marL="544251" indent="0">
              <a:buNone/>
              <a:defRPr sz="1700"/>
            </a:lvl2pPr>
            <a:lvl3pPr marL="1088502" indent="0">
              <a:buNone/>
              <a:defRPr sz="1400"/>
            </a:lvl3pPr>
            <a:lvl4pPr marL="1632753" indent="0">
              <a:buNone/>
              <a:defRPr sz="1200"/>
            </a:lvl4pPr>
            <a:lvl5pPr marL="2177004" indent="0">
              <a:buNone/>
              <a:defRPr sz="1200"/>
            </a:lvl5pPr>
            <a:lvl6pPr marL="2721254" indent="0">
              <a:buNone/>
              <a:defRPr sz="1200"/>
            </a:lvl6pPr>
            <a:lvl7pPr marL="3265505" indent="0">
              <a:buNone/>
              <a:defRPr sz="1200"/>
            </a:lvl7pPr>
            <a:lvl8pPr marL="3809756" indent="0">
              <a:buNone/>
              <a:defRPr sz="1200"/>
            </a:lvl8pPr>
            <a:lvl9pPr marL="4354007" indent="0">
              <a:buNone/>
              <a:defRPr sz="1200"/>
            </a:lvl9pPr>
          </a:lstStyle>
          <a:p>
            <a:pPr lvl="0"/>
            <a:r>
              <a:rPr lang="en-US"/>
              <a:t>Click to edit Master text styles</a:t>
            </a:r>
          </a:p>
        </p:txBody>
      </p:sp>
      <p:sp>
        <p:nvSpPr>
          <p:cNvPr id="14" name="Content Placeholder 2">
            <a:extLst>
              <a:ext uri="{FF2B5EF4-FFF2-40B4-BE49-F238E27FC236}">
                <a16:creationId xmlns:a16="http://schemas.microsoft.com/office/drawing/2014/main" id="{C9A1E80C-1A76-4D3E-92A1-846866867DE1}"/>
              </a:ext>
            </a:extLst>
          </p:cNvPr>
          <p:cNvSpPr>
            <a:spLocks noGrp="1"/>
          </p:cNvSpPr>
          <p:nvPr>
            <p:ph idx="1"/>
          </p:nvPr>
        </p:nvSpPr>
        <p:spPr>
          <a:xfrm>
            <a:off x="6161361" y="2290715"/>
            <a:ext cx="5803672" cy="4341863"/>
          </a:xfrm>
          <a:prstGeom prst="rect">
            <a:avLst/>
          </a:prstGeom>
        </p:spPr>
        <p:txBody>
          <a:bodyPr lIns="108850" tIns="54425" rIns="108850" bIns="54425"/>
          <a:lstStyle>
            <a:lvl1pPr>
              <a:defRPr sz="2900"/>
            </a:lvl1pPr>
            <a:lvl2pPr>
              <a:defRPr sz="2400"/>
            </a:lvl2pPr>
            <a:lvl3pPr>
              <a:defRPr sz="2100"/>
            </a:lvl3pPr>
            <a:lvl4pPr>
              <a:defRPr sz="1900"/>
            </a:lvl4pPr>
            <a:lvl5pPr>
              <a:defRPr sz="19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3516481"/>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45"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45" y="40"/>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6"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52" y="3924346"/>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7" y="4374039"/>
            <a:ext cx="5311516" cy="1327031"/>
          </a:xfrm>
          <a:prstGeom prst="rect">
            <a:avLst/>
          </a:prstGeom>
        </p:spPr>
        <p:txBody>
          <a:bodyPr anchor="b">
            <a:normAutofit/>
          </a:bodyPr>
          <a:lstStyle>
            <a:lvl1pPr marL="0" indent="0" algn="r">
              <a:buFont typeface="Arial" panose="020B0604020202020204" pitchFamily="34" charset="0"/>
              <a:buNone/>
              <a:defRPr sz="51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793" y="4700063"/>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7" y="5701118"/>
            <a:ext cx="5311516" cy="931505"/>
          </a:xfrm>
          <a:prstGeom prst="rect">
            <a:avLst/>
          </a:prstGeom>
        </p:spPr>
        <p:txBody>
          <a:bodyPr lIns="108850" tIns="54425" rIns="108850" bIns="54425"/>
          <a:lstStyle>
            <a:lvl1pPr marL="0" indent="0" algn="r">
              <a:buFont typeface="Arial" panose="020B0604020202020204" pitchFamily="34" charset="0"/>
              <a:buNone/>
              <a:defRPr sz="1900"/>
            </a:lvl1pPr>
            <a:lvl2pPr marL="544251" indent="0">
              <a:buNone/>
              <a:defRPr sz="1700"/>
            </a:lvl2pPr>
            <a:lvl3pPr marL="1088502" indent="0">
              <a:buNone/>
              <a:defRPr sz="1400"/>
            </a:lvl3pPr>
            <a:lvl4pPr marL="1632753" indent="0">
              <a:buNone/>
              <a:defRPr sz="1200"/>
            </a:lvl4pPr>
            <a:lvl5pPr marL="2177004" indent="0">
              <a:buNone/>
              <a:defRPr sz="1200"/>
            </a:lvl5pPr>
            <a:lvl6pPr marL="2721254" indent="0">
              <a:buNone/>
              <a:defRPr sz="1200"/>
            </a:lvl6pPr>
            <a:lvl7pPr marL="3265505" indent="0">
              <a:buNone/>
              <a:defRPr sz="1200"/>
            </a:lvl7pPr>
            <a:lvl8pPr marL="3809756" indent="0">
              <a:buNone/>
              <a:defRPr sz="1200"/>
            </a:lvl8pPr>
            <a:lvl9pPr marL="4354007" indent="0">
              <a:buNone/>
              <a:defRPr sz="1200"/>
            </a:lvl9pPr>
          </a:lstStyle>
          <a:p>
            <a:pPr lvl="0"/>
            <a:r>
              <a:rPr lang="en-US"/>
              <a:t>Click to edit Master text styles</a:t>
            </a:r>
          </a:p>
        </p:txBody>
      </p:sp>
      <p:sp>
        <p:nvSpPr>
          <p:cNvPr id="12" name="Picture Placeholder 2">
            <a:extLst>
              <a:ext uri="{FF2B5EF4-FFF2-40B4-BE49-F238E27FC236}">
                <a16:creationId xmlns:a16="http://schemas.microsoft.com/office/drawing/2014/main" id="{22728E0A-430E-4C6A-BF56-06FA8510F29F}"/>
              </a:ext>
            </a:extLst>
          </p:cNvPr>
          <p:cNvSpPr>
            <a:spLocks noGrp="1"/>
          </p:cNvSpPr>
          <p:nvPr>
            <p:ph type="pic" idx="1"/>
          </p:nvPr>
        </p:nvSpPr>
        <p:spPr>
          <a:xfrm>
            <a:off x="6250021" y="2271906"/>
            <a:ext cx="5715017" cy="4360715"/>
          </a:xfrm>
          <a:prstGeom prst="rect">
            <a:avLst/>
          </a:prstGeom>
        </p:spPr>
        <p:txBody>
          <a:bodyPr lIns="108850" tIns="54425" rIns="108850" bIns="54425"/>
          <a:lstStyle>
            <a:lvl1pPr marL="0" indent="0">
              <a:buNone/>
              <a:defRPr sz="3800"/>
            </a:lvl1pPr>
            <a:lvl2pPr marL="544251" indent="0">
              <a:buNone/>
              <a:defRPr sz="3300"/>
            </a:lvl2pPr>
            <a:lvl3pPr marL="1088502" indent="0">
              <a:buNone/>
              <a:defRPr sz="2900"/>
            </a:lvl3pPr>
            <a:lvl4pPr marL="1632753" indent="0">
              <a:buNone/>
              <a:defRPr sz="2400"/>
            </a:lvl4pPr>
            <a:lvl5pPr marL="2177004" indent="0">
              <a:buNone/>
              <a:defRPr sz="2400"/>
            </a:lvl5pPr>
            <a:lvl6pPr marL="2721254" indent="0">
              <a:buNone/>
              <a:defRPr sz="2400"/>
            </a:lvl6pPr>
            <a:lvl7pPr marL="3265505" indent="0">
              <a:buNone/>
              <a:defRPr sz="2400"/>
            </a:lvl7pPr>
            <a:lvl8pPr marL="3809756" indent="0">
              <a:buNone/>
              <a:defRPr sz="2400"/>
            </a:lvl8pPr>
            <a:lvl9pPr marL="4354007" indent="0">
              <a:buNone/>
              <a:defRPr sz="2400"/>
            </a:lvl9pPr>
          </a:lstStyle>
          <a:p>
            <a:r>
              <a:rPr lang="en-US"/>
              <a:t>Click icon to add picture</a:t>
            </a:r>
            <a:endParaRPr lang="en-US" dirty="0"/>
          </a:p>
        </p:txBody>
      </p:sp>
    </p:spTree>
    <p:extLst>
      <p:ext uri="{BB962C8B-B14F-4D97-AF65-F5344CB8AC3E}">
        <p14:creationId xmlns:p14="http://schemas.microsoft.com/office/powerpoint/2010/main" val="4273636211"/>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7A5C384-78D0-4088-9411-AB6790574770}"/>
              </a:ext>
            </a:extLst>
          </p:cNvPr>
          <p:cNvSpPr/>
          <p:nvPr userDrawn="1"/>
        </p:nvSpPr>
        <p:spPr>
          <a:xfrm>
            <a:off x="45" y="4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C52C5C1-EC33-44C1-9D54-A1058BBF1812}"/>
              </a:ext>
            </a:extLst>
          </p:cNvPr>
          <p:cNvSpPr txBox="1"/>
          <p:nvPr userDrawn="1"/>
        </p:nvSpPr>
        <p:spPr>
          <a:xfrm>
            <a:off x="11072429" y="235736"/>
            <a:ext cx="960538" cy="725298"/>
          </a:xfrm>
          <a:prstGeom prst="rect">
            <a:avLst/>
          </a:prstGeom>
          <a:noFill/>
        </p:spPr>
        <p:txBody>
          <a:bodyPr wrap="none" lIns="108850" tIns="54425" rIns="108850" bIns="54425" rtlCol="0">
            <a:spAutoFit/>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4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6" name="Group 25">
            <a:extLst>
              <a:ext uri="{FF2B5EF4-FFF2-40B4-BE49-F238E27FC236}">
                <a16:creationId xmlns:a16="http://schemas.microsoft.com/office/drawing/2014/main" id="{8A0030CD-8C9E-4AA5-8C5D-F9B2EDB7E17A}"/>
              </a:ext>
            </a:extLst>
          </p:cNvPr>
          <p:cNvGrpSpPr/>
          <p:nvPr userDrawn="1"/>
        </p:nvGrpSpPr>
        <p:grpSpPr>
          <a:xfrm flipH="1">
            <a:off x="7561373" y="48"/>
            <a:ext cx="4831840" cy="3541007"/>
            <a:chOff x="-192127" y="-2"/>
            <a:chExt cx="4831840" cy="3367272"/>
          </a:xfrm>
        </p:grpSpPr>
        <p:sp>
          <p:nvSpPr>
            <p:cNvPr id="27" name="Diagonal Stripe 26">
              <a:extLst>
                <a:ext uri="{FF2B5EF4-FFF2-40B4-BE49-F238E27FC236}">
                  <a16:creationId xmlns:a16="http://schemas.microsoft.com/office/drawing/2014/main" id="{872EE65E-EE50-4A3E-861E-1D6C241CB8EA}"/>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E76AD1EF-E06C-4D3C-9693-26844D01C83C}"/>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Parallelogram 28">
              <a:extLst>
                <a:ext uri="{FF2B5EF4-FFF2-40B4-BE49-F238E27FC236}">
                  <a16:creationId xmlns:a16="http://schemas.microsoft.com/office/drawing/2014/main" id="{57D44C42-44C0-420A-A125-9B1A979D4F56}"/>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0" name="Parallelogram 29">
            <a:extLst>
              <a:ext uri="{FF2B5EF4-FFF2-40B4-BE49-F238E27FC236}">
                <a16:creationId xmlns:a16="http://schemas.microsoft.com/office/drawing/2014/main" id="{406089BB-36DC-4E23-B215-527A8A18FCFB}"/>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50" tIns="54425" rIns="108850" bIns="54425" numCol="1" spcCol="0" rtlCol="0" fromWordArt="0" anchor="ctr" anchorCtr="0" forceAA="0" compatLnSpc="1">
            <a:prstTxWarp prst="textNoShape">
              <a:avLst/>
            </a:prstTxWarp>
            <a:noAutofit/>
          </a:bodyP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578C43A6-50C6-704E-BADC-6D83BADE7316}"/>
              </a:ext>
            </a:extLst>
          </p:cNvPr>
          <p:cNvSpPr>
            <a:spLocks noGrp="1"/>
          </p:cNvSpPr>
          <p:nvPr>
            <p:ph type="ftr" sz="quarter" idx="10"/>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ED91439B-965F-3548-AF77-89501B24F600}"/>
              </a:ext>
            </a:extLst>
          </p:cNvPr>
          <p:cNvSpPr>
            <a:spLocks noGrp="1"/>
          </p:cNvSpPr>
          <p:nvPr>
            <p:ph type="sldNum" sz="quarter" idx="11"/>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4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14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53969"/>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Layout 02">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805F1696-7D6B-4055-94C3-E4C179F63596}"/>
              </a:ext>
            </a:extLst>
          </p:cNvPr>
          <p:cNvSpPr/>
          <p:nvPr userDrawn="1"/>
        </p:nvSpPr>
        <p:spPr>
          <a:xfrm flipH="1" flipV="1">
            <a:off x="1839754" y="50"/>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algn="ctr" defTabSz="607887"/>
            <a:endParaRPr lang="en-IN" sz="1500" dirty="0">
              <a:solidFill>
                <a:srgbClr val="FFFFFF"/>
              </a:solidFill>
            </a:endParaRPr>
          </a:p>
        </p:txBody>
      </p:sp>
      <p:sp>
        <p:nvSpPr>
          <p:cNvPr id="18" name="Picture Placeholder 17">
            <a:extLst>
              <a:ext uri="{FF2B5EF4-FFF2-40B4-BE49-F238E27FC236}">
                <a16:creationId xmlns:a16="http://schemas.microsoft.com/office/drawing/2014/main" id="{8B9EC3A9-7039-403A-9414-429521308AE7}"/>
              </a:ext>
            </a:extLst>
          </p:cNvPr>
          <p:cNvSpPr>
            <a:spLocks noGrp="1"/>
          </p:cNvSpPr>
          <p:nvPr>
            <p:ph type="pic" sz="quarter" idx="14"/>
          </p:nvPr>
        </p:nvSpPr>
        <p:spPr>
          <a:xfrm>
            <a:off x="6170234" y="1435103"/>
            <a:ext cx="6021821" cy="5422900"/>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chemeClr val="bg1">
              <a:lumMod val="85000"/>
            </a:schemeClr>
          </a:solidFill>
        </p:spPr>
        <p:txBody>
          <a:bodyPr wrap="square" lIns="121625" tIns="60810" rIns="607887" bIns="60810" anchor="ctr">
            <a:noAutofit/>
          </a:bodyPr>
          <a:lstStyle>
            <a:lvl1pPr marL="0" indent="0" algn="r">
              <a:buNone/>
              <a:defRPr>
                <a:solidFill>
                  <a:schemeClr val="tx1"/>
                </a:solidFill>
              </a:defRPr>
            </a:lvl1pPr>
          </a:lstStyle>
          <a:p>
            <a:r>
              <a:rPr lang="en-US"/>
              <a:t>Click icon to add picture</a:t>
            </a:r>
            <a:endParaRPr lang="en-IN" dirty="0"/>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82" y="3129560"/>
            <a:ext cx="4942829" cy="2958275"/>
          </a:xfrm>
          <a:prstGeom prst="rect">
            <a:avLst/>
          </a:prstGeom>
        </p:spPr>
        <p:txBody>
          <a:bodyPr lIns="121625" tIns="60810" rIns="121625" bIns="60810">
            <a:normAutofit/>
          </a:bodyPr>
          <a:lstStyle>
            <a:lvl1pPr>
              <a:buClr>
                <a:schemeClr val="accent2"/>
              </a:buClr>
              <a:defRPr sz="1900">
                <a:solidFill>
                  <a:schemeClr val="tx1"/>
                </a:solidFill>
              </a:defRPr>
            </a:lvl1pPr>
            <a:lvl2pPr>
              <a:buClr>
                <a:schemeClr val="accent2"/>
              </a:buClr>
              <a:defRPr sz="1500">
                <a:solidFill>
                  <a:schemeClr val="tx1"/>
                </a:solidFill>
              </a:defRPr>
            </a:lvl2pPr>
            <a:lvl3pPr>
              <a:buClr>
                <a:schemeClr val="accent2"/>
              </a:buClr>
              <a:defRPr sz="1500">
                <a:solidFill>
                  <a:schemeClr val="tx1"/>
                </a:solidFill>
              </a:defRPr>
            </a:lvl3pPr>
            <a:lvl4pPr>
              <a:buClr>
                <a:schemeClr val="accent2"/>
              </a:buClr>
              <a:defRPr sz="1200">
                <a:solidFill>
                  <a:schemeClr val="tx1"/>
                </a:solidFill>
              </a:defRPr>
            </a:lvl4pPr>
            <a:lvl5pPr>
              <a:buClr>
                <a:schemeClr val="accent2"/>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341" y="49"/>
            <a:ext cx="4121151" cy="1308106"/>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31" tIns="34274" rIns="68431" bIns="34274" numCol="1" spcCol="0" rtlCol="0" fromWordArt="0" anchor="ctr" anchorCtr="0" forceAA="0" compatLnSpc="1">
            <a:prstTxWarp prst="textNoShape">
              <a:avLst/>
            </a:prstTxWarp>
            <a:noAutofit/>
          </a:bodyPr>
          <a:lstStyle/>
          <a:p>
            <a:pPr algn="ctr" defTabSz="607887"/>
            <a:endParaRPr lang="en-IN" sz="1500" dirty="0">
              <a:solidFill>
                <a:srgbClr val="FFFFFF"/>
              </a:solidFill>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10352370" y="1185458"/>
            <a:ext cx="1839685" cy="16339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450" y="2496227"/>
            <a:ext cx="7342621" cy="608896"/>
          </a:xfrm>
          <a:prstGeom prst="rect">
            <a:avLst/>
          </a:prstGeom>
        </p:spPr>
        <p:txBody>
          <a:bodyPr lIns="121625" tIns="60810" rIns="121625" bIns="60810"/>
          <a:lstStyle>
            <a:lvl1pPr marL="0" indent="0">
              <a:buNone/>
              <a:defRPr sz="1500" spc="226">
                <a:solidFill>
                  <a:schemeClr val="bg2">
                    <a:lumMod val="50000"/>
                  </a:schemeClr>
                </a:solidFill>
              </a:defRPr>
            </a:lvl1pPr>
            <a:lvl2pPr marL="342021" indent="0">
              <a:buNone/>
              <a:defRPr/>
            </a:lvl2pPr>
          </a:lstStyle>
          <a:p>
            <a:pPr lvl="0"/>
            <a:r>
              <a:rPr lang="en-US" dirty="0"/>
              <a:t>CLICK TO SUBTITLE STYLE</a:t>
            </a:r>
          </a:p>
        </p:txBody>
      </p:sp>
      <p:sp>
        <p:nvSpPr>
          <p:cNvPr id="19" name="Title 1" title="Title ">
            <a:extLst>
              <a:ext uri="{FF2B5EF4-FFF2-40B4-BE49-F238E27FC236}">
                <a16:creationId xmlns:a16="http://schemas.microsoft.com/office/drawing/2014/main" id="{2DB9D671-9FC8-4306-96B7-D9D585694B83}"/>
              </a:ext>
            </a:extLst>
          </p:cNvPr>
          <p:cNvSpPr>
            <a:spLocks noGrp="1"/>
          </p:cNvSpPr>
          <p:nvPr>
            <p:ph type="title" hasCustomPrompt="1"/>
          </p:nvPr>
        </p:nvSpPr>
        <p:spPr>
          <a:xfrm>
            <a:off x="531559" y="1241177"/>
            <a:ext cx="7342623" cy="1215568"/>
          </a:xfrm>
          <a:prstGeom prst="rect">
            <a:avLst/>
          </a:prstGeom>
        </p:spPr>
        <p:txBody>
          <a:bodyPr anchor="b">
            <a:normAutofit/>
          </a:bodyPr>
          <a:lstStyle>
            <a:lvl1pPr>
              <a:defRPr sz="3300" b="1">
                <a:solidFill>
                  <a:schemeClr val="accent1"/>
                </a:solidFill>
              </a:defRPr>
            </a:lvl1pPr>
          </a:lstStyle>
          <a:p>
            <a:r>
              <a:rPr lang="en-US" dirty="0"/>
              <a:t>Click to Edit </a:t>
            </a:r>
            <a:br>
              <a:rPr lang="en-US" dirty="0"/>
            </a:br>
            <a:r>
              <a:rPr lang="en-US" dirty="0"/>
              <a:t>Master Title Style </a:t>
            </a:r>
            <a:endParaRPr lang="en-IN" dirty="0"/>
          </a:p>
        </p:txBody>
      </p:sp>
      <p:sp>
        <p:nvSpPr>
          <p:cNvPr id="2" name="Footer Placeholder 1">
            <a:extLst>
              <a:ext uri="{FF2B5EF4-FFF2-40B4-BE49-F238E27FC236}">
                <a16:creationId xmlns:a16="http://schemas.microsoft.com/office/drawing/2014/main" id="{6E55A0B9-F639-8643-9C4D-B93B8EE21A79}"/>
              </a:ext>
            </a:extLst>
          </p:cNvPr>
          <p:cNvSpPr>
            <a:spLocks noGrp="1"/>
          </p:cNvSpPr>
          <p:nvPr>
            <p:ph type="ftr" sz="quarter" idx="15"/>
          </p:nvPr>
        </p:nvSpPr>
        <p:spPr/>
        <p:txBody>
          <a:bodyPr/>
          <a:lstStyle/>
          <a:p>
            <a:r>
              <a:rPr lang="en-IN" dirty="0">
                <a:solidFill>
                  <a:srgbClr val="A5A5A5"/>
                </a:solidFill>
              </a:rPr>
              <a:t>Add a footer</a:t>
            </a:r>
          </a:p>
        </p:txBody>
      </p:sp>
      <p:sp>
        <p:nvSpPr>
          <p:cNvPr id="4" name="Slide Number Placeholder 3">
            <a:extLst>
              <a:ext uri="{FF2B5EF4-FFF2-40B4-BE49-F238E27FC236}">
                <a16:creationId xmlns:a16="http://schemas.microsoft.com/office/drawing/2014/main" id="{D0C29282-8AC7-494D-9A8E-A26C7F69948F}"/>
              </a:ext>
            </a:extLst>
          </p:cNvPr>
          <p:cNvSpPr>
            <a:spLocks noGrp="1"/>
          </p:cNvSpPr>
          <p:nvPr>
            <p:ph type="sldNum" sz="quarter" idx="16"/>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15" name="TextBox 14">
            <a:extLst>
              <a:ext uri="{FF2B5EF4-FFF2-40B4-BE49-F238E27FC236}">
                <a16:creationId xmlns:a16="http://schemas.microsoft.com/office/drawing/2014/main" id="{5E24A5A7-66A2-7F43-9A7A-5E13F74F8C0E}"/>
              </a:ext>
            </a:extLst>
          </p:cNvPr>
          <p:cNvSpPr txBox="1"/>
          <p:nvPr userDrawn="1"/>
        </p:nvSpPr>
        <p:spPr>
          <a:xfrm>
            <a:off x="11072447" y="235739"/>
            <a:ext cx="745762" cy="538306"/>
          </a:xfrm>
          <a:prstGeom prst="rect">
            <a:avLst/>
          </a:prstGeom>
          <a:noFill/>
        </p:spPr>
        <p:txBody>
          <a:bodyPr wrap="none" lIns="121625" tIns="60810" rIns="121625" bIns="60810" rtlCol="0">
            <a:spAutoFit/>
          </a:bodyPr>
          <a:lstStyle/>
          <a:p>
            <a:pPr defTabSz="607887"/>
            <a:r>
              <a:rPr lang="en-US" sz="2700" b="1" dirty="0">
                <a:solidFill>
                  <a:srgbClr val="FFFFFF"/>
                </a:solidFill>
                <a:latin typeface="Arial Black" panose="020B0A04020102020204" pitchFamily="34" charset="0"/>
              </a:rPr>
              <a:t>FR</a:t>
            </a:r>
            <a:endParaRPr lang="en-IN" sz="2700" b="1" dirty="0">
              <a:solidFill>
                <a:srgbClr val="FFFFFF"/>
              </a:solidFill>
              <a:latin typeface="Arial Black" panose="020B0A04020102020204" pitchFamily="34" charset="0"/>
            </a:endParaRPr>
          </a:p>
        </p:txBody>
      </p:sp>
    </p:spTree>
    <p:extLst>
      <p:ext uri="{BB962C8B-B14F-4D97-AF65-F5344CB8AC3E}">
        <p14:creationId xmlns:p14="http://schemas.microsoft.com/office/powerpoint/2010/main" val="402415658"/>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5BB0367-1AFD-4191-AB6F-E9815D136F63}"/>
              </a:ext>
            </a:extLst>
          </p:cNvPr>
          <p:cNvSpPr/>
          <p:nvPr userDrawn="1"/>
        </p:nvSpPr>
        <p:spPr>
          <a:xfrm>
            <a:off x="45" y="4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E8A2C98-F26E-415A-B931-1B89CA46C1CF}"/>
              </a:ext>
            </a:extLst>
          </p:cNvPr>
          <p:cNvSpPr txBox="1"/>
          <p:nvPr userDrawn="1"/>
        </p:nvSpPr>
        <p:spPr>
          <a:xfrm>
            <a:off x="11072429" y="235736"/>
            <a:ext cx="960538" cy="725298"/>
          </a:xfrm>
          <a:prstGeom prst="rect">
            <a:avLst/>
          </a:prstGeom>
          <a:noFill/>
        </p:spPr>
        <p:txBody>
          <a:bodyPr wrap="none" lIns="108850" tIns="54425" rIns="108850" bIns="54425" rtlCol="0">
            <a:spAutoFit/>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4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7" name="Group 26">
            <a:extLst>
              <a:ext uri="{FF2B5EF4-FFF2-40B4-BE49-F238E27FC236}">
                <a16:creationId xmlns:a16="http://schemas.microsoft.com/office/drawing/2014/main" id="{1B2FB48C-0C70-4DBE-B904-A134B6644DD3}"/>
              </a:ext>
            </a:extLst>
          </p:cNvPr>
          <p:cNvGrpSpPr/>
          <p:nvPr userDrawn="1"/>
        </p:nvGrpSpPr>
        <p:grpSpPr>
          <a:xfrm flipH="1">
            <a:off x="7561373" y="48"/>
            <a:ext cx="4831840" cy="3541007"/>
            <a:chOff x="-192127" y="-2"/>
            <a:chExt cx="4831840" cy="3367272"/>
          </a:xfrm>
        </p:grpSpPr>
        <p:sp>
          <p:nvSpPr>
            <p:cNvPr id="28" name="Diagonal Stripe 27">
              <a:extLst>
                <a:ext uri="{FF2B5EF4-FFF2-40B4-BE49-F238E27FC236}">
                  <a16:creationId xmlns:a16="http://schemas.microsoft.com/office/drawing/2014/main" id="{4F2E2158-1E6E-4E0D-BDAB-B20041C7361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626D62DB-3A5A-4DA1-BFA4-D9E58676E86A}"/>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5A729A7-3A5C-405C-AE06-180E7529E477}"/>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1" name="Parallelogram 30">
            <a:extLst>
              <a:ext uri="{FF2B5EF4-FFF2-40B4-BE49-F238E27FC236}">
                <a16:creationId xmlns:a16="http://schemas.microsoft.com/office/drawing/2014/main" id="{41E23981-B12A-4AC3-A030-337BBBA5E45B}"/>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50" tIns="54425" rIns="108850" bIns="54425" numCol="1" spcCol="0" rtlCol="0" fromWordArt="0" anchor="ctr" anchorCtr="0" forceAA="0" compatLnSpc="1">
            <a:prstTxWarp prst="textNoShape">
              <a:avLst/>
            </a:prstTxWarp>
            <a:noAutofit/>
          </a:bodyP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2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CB69A007-934D-7A4B-9EFA-82044EF4DC33}"/>
              </a:ext>
            </a:extLst>
          </p:cNvPr>
          <p:cNvSpPr>
            <a:spLocks noGrp="1"/>
          </p:cNvSpPr>
          <p:nvPr>
            <p:ph type="ftr" sz="quarter" idx="10"/>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5A154DC2-98C7-4D4B-A17A-AA4731217F17}"/>
              </a:ext>
            </a:extLst>
          </p:cNvPr>
          <p:cNvSpPr>
            <a:spLocks noGrp="1"/>
          </p:cNvSpPr>
          <p:nvPr>
            <p:ph type="sldNum" sz="quarter" idx="11"/>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4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14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64D604A2-C574-42DB-B0C4-99715CAA10A7}"/>
              </a:ext>
            </a:extLst>
          </p:cNvPr>
          <p:cNvSpPr>
            <a:spLocks noGrp="1"/>
          </p:cNvSpPr>
          <p:nvPr>
            <p:ph type="title"/>
          </p:nvPr>
        </p:nvSpPr>
        <p:spPr>
          <a:xfrm>
            <a:off x="518679" y="209029"/>
            <a:ext cx="8330184" cy="1147968"/>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947582841"/>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24616578"/>
      </p:ext>
    </p:extLst>
  </p:cSld>
  <p:clrMapOvr>
    <a:masterClrMapping/>
  </p:clrMapOvr>
  <p:transition spd="slow">
    <p:push/>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3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6" tIns="54413" rIns="108826" bIns="54413"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30" y="95"/>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6" tIns="54413" rIns="108826" bIns="54413"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56"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1683401" y="860981"/>
            <a:ext cx="4428522"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108826" tIns="54413" rIns="108826" bIns="54413" anchor="ctr">
            <a:noAutofit/>
          </a:bodyPr>
          <a:lstStyle>
            <a:lvl1pPr marL="0" indent="0" algn="ctr">
              <a:buNone/>
              <a:defRPr>
                <a:solidFill>
                  <a:schemeClr val="bg2"/>
                </a:solidFill>
              </a:defRPr>
            </a:lvl1pPr>
          </a:lstStyle>
          <a:p>
            <a:r>
              <a:rPr lang="en-US"/>
              <a:t>Click icon to add picture</a:t>
            </a:r>
            <a:endParaRPr lang="en-IN" dirty="0"/>
          </a:p>
        </p:txBody>
      </p: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51" y="3924331"/>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4" y="2006089"/>
            <a:ext cx="4853574" cy="1616252"/>
          </a:xfrm>
          <a:prstGeom prst="rect">
            <a:avLst/>
          </a:prstGeom>
        </p:spPr>
        <p:txBody>
          <a:bodyPr anchor="b">
            <a:normAutofit/>
          </a:bodyPr>
          <a:lstStyle>
            <a:lvl1pPr algn="l">
              <a:defRPr sz="38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46" y="3641101"/>
            <a:ext cx="4854339" cy="1257575"/>
          </a:xfrm>
          <a:prstGeom prst="rect">
            <a:avLst/>
          </a:prstGeom>
        </p:spPr>
        <p:txBody>
          <a:bodyPr lIns="108826" tIns="54413" rIns="108826" bIns="54413"/>
          <a:lstStyle>
            <a:lvl1pPr marL="0" indent="0" algn="l">
              <a:buNone/>
              <a:defRPr sz="2100" b="0" i="0" spc="268">
                <a:solidFill>
                  <a:schemeClr val="tx1"/>
                </a:solidFill>
                <a:latin typeface="+mn-lt"/>
                <a:cs typeface="Calibri" panose="020F0502020204030204" pitchFamily="34" charset="0"/>
              </a:defRPr>
            </a:lvl1pPr>
            <a:lvl2pPr marL="408083" indent="0" algn="ctr">
              <a:buNone/>
              <a:defRPr sz="1800"/>
            </a:lvl2pPr>
            <a:lvl3pPr marL="816174" indent="0" algn="ctr">
              <a:buNone/>
              <a:defRPr sz="1700"/>
            </a:lvl3pPr>
            <a:lvl4pPr marL="1224261" indent="0" algn="ctr">
              <a:buNone/>
              <a:defRPr sz="1400"/>
            </a:lvl4pPr>
            <a:lvl5pPr marL="1632348" indent="0" algn="ctr">
              <a:buNone/>
              <a:defRPr sz="1400"/>
            </a:lvl5pPr>
            <a:lvl6pPr marL="2040440" indent="0" algn="ctr">
              <a:buNone/>
              <a:defRPr sz="1400"/>
            </a:lvl6pPr>
            <a:lvl7pPr marL="2448521" indent="0" algn="ctr">
              <a:buNone/>
              <a:defRPr sz="1400"/>
            </a:lvl7pPr>
            <a:lvl8pPr marL="2856603" indent="0" algn="ctr">
              <a:buNone/>
              <a:defRPr sz="1400"/>
            </a:lvl8pPr>
            <a:lvl9pPr marL="3264686" indent="0" algn="ctr">
              <a:buNone/>
              <a:defRPr sz="14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08" y="4700124"/>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1741681"/>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3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6" tIns="54413" rIns="108826" bIns="54413"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30" y="95"/>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6" tIns="54413" rIns="108826" bIns="54413"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24" y="3588207"/>
            <a:ext cx="3860162"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6" tIns="54413" rIns="108826" bIns="54413"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93" y="1010170"/>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911" y="1987527"/>
            <a:ext cx="4911633" cy="1789855"/>
          </a:xfrm>
          <a:prstGeom prst="rect">
            <a:avLst/>
          </a:prstGeom>
        </p:spPr>
        <p:txBody>
          <a:bodyPr anchor="b">
            <a:normAutofit/>
          </a:bodyPr>
          <a:lstStyle>
            <a:lvl1pPr>
              <a:defRPr sz="36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911" y="3792079"/>
            <a:ext cx="4911633" cy="910580"/>
          </a:xfrm>
          <a:prstGeom prst="rect">
            <a:avLst/>
          </a:prstGeom>
        </p:spPr>
        <p:txBody>
          <a:bodyPr lIns="108826" tIns="54413" rIns="108826" bIns="54413">
            <a:normAutofit/>
          </a:bodyPr>
          <a:lstStyle>
            <a:lvl1pPr marL="0" indent="0">
              <a:buNone/>
              <a:defRPr sz="1800" b="0" i="0" spc="268">
                <a:solidFill>
                  <a:schemeClr val="tx1"/>
                </a:solidFill>
                <a:latin typeface="+mn-lt"/>
                <a:cs typeface="Calibri" panose="020F0502020204030204" pitchFamily="34" charset="0"/>
              </a:defRPr>
            </a:lvl1pPr>
            <a:lvl2pPr marL="408083" indent="0">
              <a:buNone/>
              <a:defRPr sz="1800">
                <a:solidFill>
                  <a:schemeClr val="tx1">
                    <a:tint val="75000"/>
                  </a:schemeClr>
                </a:solidFill>
              </a:defRPr>
            </a:lvl2pPr>
            <a:lvl3pPr marL="816174" indent="0">
              <a:buNone/>
              <a:defRPr sz="1700">
                <a:solidFill>
                  <a:schemeClr val="tx1">
                    <a:tint val="75000"/>
                  </a:schemeClr>
                </a:solidFill>
              </a:defRPr>
            </a:lvl3pPr>
            <a:lvl4pPr marL="1224261" indent="0">
              <a:buNone/>
              <a:defRPr sz="1400">
                <a:solidFill>
                  <a:schemeClr val="tx1">
                    <a:tint val="75000"/>
                  </a:schemeClr>
                </a:solidFill>
              </a:defRPr>
            </a:lvl4pPr>
            <a:lvl5pPr marL="1632348" indent="0">
              <a:buNone/>
              <a:defRPr sz="1400">
                <a:solidFill>
                  <a:schemeClr val="tx1">
                    <a:tint val="75000"/>
                  </a:schemeClr>
                </a:solidFill>
              </a:defRPr>
            </a:lvl5pPr>
            <a:lvl6pPr marL="2040440" indent="0">
              <a:buNone/>
              <a:defRPr sz="1400">
                <a:solidFill>
                  <a:schemeClr val="tx1">
                    <a:tint val="75000"/>
                  </a:schemeClr>
                </a:solidFill>
              </a:defRPr>
            </a:lvl6pPr>
            <a:lvl7pPr marL="2448521" indent="0">
              <a:buNone/>
              <a:defRPr sz="1400">
                <a:solidFill>
                  <a:schemeClr val="tx1">
                    <a:tint val="75000"/>
                  </a:schemeClr>
                </a:solidFill>
              </a:defRPr>
            </a:lvl7pPr>
            <a:lvl8pPr marL="2856603" indent="0">
              <a:buNone/>
              <a:defRPr sz="1400">
                <a:solidFill>
                  <a:schemeClr val="tx1">
                    <a:tint val="75000"/>
                  </a:schemeClr>
                </a:solidFill>
              </a:defRPr>
            </a:lvl8pPr>
            <a:lvl9pPr marL="3264686" indent="0">
              <a:buNone/>
              <a:defRPr sz="14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51" y="3924331"/>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83"/>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620" tIns="40818" rIns="81620" bIns="40818" numCol="1" spcCol="0" rtlCol="0" fromWordArt="0" anchor="ctr" anchorCtr="0" forceAA="0" compatLnSpc="1">
            <a:prstTxWarp prst="textNoShape">
              <a:avLst/>
            </a:prstTxWarp>
            <a:noAutofit/>
          </a:bodyP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85" y="408565"/>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1683401" y="860981"/>
            <a:ext cx="4428522"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108826" tIns="54413" rIns="108826" bIns="54413" anchor="ctr">
            <a:noAutofit/>
          </a:bodyPr>
          <a:lstStyle>
            <a:lvl1pPr marL="0" indent="0" algn="ctr">
              <a:buNone/>
              <a:defRPr>
                <a:solidFill>
                  <a:schemeClr val="bg2"/>
                </a:solidFill>
              </a:defRPr>
            </a:lvl1pPr>
          </a:lstStyle>
          <a:p>
            <a:r>
              <a:rPr lang="en-US"/>
              <a:t>Click icon to add picture</a:t>
            </a:r>
            <a:endParaRPr lang="en-IN" dirty="0"/>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08" y="5267052"/>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8997" y="3407077"/>
            <a:ext cx="1438398"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6" tIns="54413" rIns="108826" bIns="54413"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622981"/>
      </p:ext>
    </p:extLst>
  </p:cSld>
  <p:clrMapOvr>
    <a:masterClrMapping/>
  </p:clrMapOvr>
  <p:transition spd="slow">
    <p:push/>
  </p:transition>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ext Layout 01">
    <p:spTree>
      <p:nvGrpSpPr>
        <p:cNvPr id="1" name=""/>
        <p:cNvGrpSpPr/>
        <p:nvPr/>
      </p:nvGrpSpPr>
      <p:grpSpPr>
        <a:xfrm>
          <a:off x="0" y="0"/>
          <a:ext cx="0" cy="0"/>
          <a:chOff x="0" y="0"/>
          <a:chExt cx="0" cy="0"/>
        </a:xfrm>
      </p:grpSpPr>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80" y="3129599"/>
            <a:ext cx="4942829" cy="2958275"/>
          </a:xfrm>
          <a:prstGeom prst="rect">
            <a:avLst/>
          </a:prstGeom>
        </p:spPr>
        <p:txBody>
          <a:bodyPr lIns="108826" tIns="54413" rIns="108826" bIns="54413">
            <a:normAutofit/>
          </a:bodyPr>
          <a:lstStyle>
            <a:lvl1pPr>
              <a:buClr>
                <a:schemeClr val="accent2"/>
              </a:buClr>
              <a:defRPr sz="2100">
                <a:solidFill>
                  <a:schemeClr val="tx1"/>
                </a:solidFill>
              </a:defRPr>
            </a:lvl1pPr>
            <a:lvl2pPr>
              <a:buClr>
                <a:schemeClr val="accent2"/>
              </a:buClr>
              <a:defRPr sz="1800">
                <a:solidFill>
                  <a:schemeClr val="tx1"/>
                </a:solidFill>
              </a:defRPr>
            </a:lvl2pPr>
            <a:lvl3pPr>
              <a:buClr>
                <a:schemeClr val="accent2"/>
              </a:buClr>
              <a:defRPr sz="1700">
                <a:solidFill>
                  <a:schemeClr val="tx1"/>
                </a:solidFill>
              </a:defRPr>
            </a:lvl3pPr>
            <a:lvl4pPr>
              <a:buClr>
                <a:schemeClr val="accent2"/>
              </a:buClr>
              <a:defRPr sz="1400">
                <a:solidFill>
                  <a:schemeClr val="tx1"/>
                </a:solidFill>
              </a:defRPr>
            </a:lvl4pPr>
            <a:lvl5pPr>
              <a:buClr>
                <a:schemeClr val="accent2"/>
              </a:buCl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4" name="Right Triangle 23">
            <a:extLst>
              <a:ext uri="{FF2B5EF4-FFF2-40B4-BE49-F238E27FC236}">
                <a16:creationId xmlns:a16="http://schemas.microsoft.com/office/drawing/2014/main" id="{BD6ACE60-499D-41AB-89C4-D537D7C3D22A}"/>
              </a:ext>
            </a:extLst>
          </p:cNvPr>
          <p:cNvSpPr/>
          <p:nvPr userDrawn="1"/>
        </p:nvSpPr>
        <p:spPr>
          <a:xfrm flipH="1" flipV="1">
            <a:off x="1839715" y="26"/>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6" tIns="54413" rIns="108826" bIns="54413"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212" y="-5"/>
            <a:ext cx="4121150" cy="1308105"/>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620" tIns="40818" rIns="81620" bIns="40818" numCol="1" spcCol="0" rtlCol="0" fromWordArt="0" anchor="ctr" anchorCtr="0" forceAA="0" compatLnSpc="1">
            <a:prstTxWarp prst="textNoShape">
              <a:avLst/>
            </a:prstTxWarp>
            <a:noAutofit/>
          </a:bodyP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6375441" y="5047079"/>
            <a:ext cx="1524574" cy="18034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465" y="2496183"/>
            <a:ext cx="7342631" cy="608895"/>
          </a:xfrm>
          <a:prstGeom prst="rect">
            <a:avLst/>
          </a:prstGeom>
        </p:spPr>
        <p:txBody>
          <a:bodyPr lIns="108826" tIns="54413" rIns="108826" bIns="54413"/>
          <a:lstStyle>
            <a:lvl1pPr marL="0" indent="0">
              <a:buNone/>
              <a:defRPr sz="1800" spc="268">
                <a:solidFill>
                  <a:schemeClr val="bg2">
                    <a:lumMod val="50000"/>
                  </a:schemeClr>
                </a:solidFill>
              </a:defRPr>
            </a:lvl1pPr>
            <a:lvl2pPr marL="408083" indent="0">
              <a:buNone/>
              <a:defRPr/>
            </a:lvl2pPr>
          </a:lstStyle>
          <a:p>
            <a:pPr lvl="0"/>
            <a:r>
              <a:rPr lang="en-US" dirty="0"/>
              <a:t>CLICK TO SUBTITLE STYLE</a:t>
            </a:r>
          </a:p>
        </p:txBody>
      </p:sp>
      <p:sp>
        <p:nvSpPr>
          <p:cNvPr id="2" name="Title 1" title="Titl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531469" y="1241120"/>
            <a:ext cx="7342623" cy="1215567"/>
          </a:xfrm>
          <a:prstGeom prst="rect">
            <a:avLst/>
          </a:prstGeom>
        </p:spPr>
        <p:txBody>
          <a:bodyPr anchor="b">
            <a:normAutofit/>
          </a:bodyPr>
          <a:lstStyle>
            <a:lvl1pPr>
              <a:defRPr sz="3900" b="1">
                <a:solidFill>
                  <a:schemeClr val="accent1"/>
                </a:solidFill>
              </a:defRPr>
            </a:lvl1pPr>
          </a:lstStyle>
          <a:p>
            <a:r>
              <a:rPr lang="en-US" dirty="0"/>
              <a:t>Click to Edit </a:t>
            </a:r>
            <a:br>
              <a:rPr lang="en-US" dirty="0"/>
            </a:br>
            <a:r>
              <a:rPr lang="en-US" dirty="0"/>
              <a:t>Master Title Style </a:t>
            </a:r>
            <a:endParaRPr lang="en-IN" dirty="0"/>
          </a:p>
        </p:txBody>
      </p:sp>
      <p:sp>
        <p:nvSpPr>
          <p:cNvPr id="15" name="Picture Placeholder 14">
            <a:extLst>
              <a:ext uri="{FF2B5EF4-FFF2-40B4-BE49-F238E27FC236}">
                <a16:creationId xmlns:a16="http://schemas.microsoft.com/office/drawing/2014/main" id="{FE1FADFB-0A3D-40F7-9B40-368DECD971E1}"/>
              </a:ext>
            </a:extLst>
          </p:cNvPr>
          <p:cNvSpPr>
            <a:spLocks noGrp="1"/>
          </p:cNvSpPr>
          <p:nvPr>
            <p:ph type="pic" sz="quarter" idx="10"/>
          </p:nvPr>
        </p:nvSpPr>
        <p:spPr>
          <a:xfrm>
            <a:off x="6604000" y="33"/>
            <a:ext cx="5588000" cy="687224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chemeClr val="bg1">
              <a:lumMod val="85000"/>
            </a:schemeClr>
          </a:solidFill>
        </p:spPr>
        <p:txBody>
          <a:bodyPr wrap="square" lIns="108826" tIns="54413" rIns="108826" bIns="54413" anchor="ctr">
            <a:noAutofit/>
          </a:bodyPr>
          <a:lstStyle>
            <a:lvl1pPr marL="0" indent="0" algn="ctr">
              <a:buNone/>
              <a:defRPr>
                <a:solidFill>
                  <a:schemeClr val="bg1"/>
                </a:solidFill>
              </a:defRPr>
            </a:lvl1pPr>
          </a:lstStyle>
          <a:p>
            <a:r>
              <a:rPr lang="en-US"/>
              <a:t>Click icon to add picture</a:t>
            </a:r>
            <a:endParaRPr lang="en-IN" dirty="0"/>
          </a:p>
        </p:txBody>
      </p:sp>
      <p:sp>
        <p:nvSpPr>
          <p:cNvPr id="4" name="Footer Placeholder 3">
            <a:extLst>
              <a:ext uri="{FF2B5EF4-FFF2-40B4-BE49-F238E27FC236}">
                <a16:creationId xmlns:a16="http://schemas.microsoft.com/office/drawing/2014/main" id="{5ADB14A5-A767-774C-85B8-68EF914689F6}"/>
              </a:ext>
            </a:extLst>
          </p:cNvPr>
          <p:cNvSpPr>
            <a:spLocks noGrp="1"/>
          </p:cNvSpPr>
          <p:nvPr>
            <p:ph type="ftr" sz="quarter" idx="14"/>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6" name="Slide Number Placeholder 5">
            <a:extLst>
              <a:ext uri="{FF2B5EF4-FFF2-40B4-BE49-F238E27FC236}">
                <a16:creationId xmlns:a16="http://schemas.microsoft.com/office/drawing/2014/main" id="{D4B9B51B-EAA9-4B4D-A4F6-470CD95DAA79}"/>
              </a:ext>
            </a:extLst>
          </p:cNvPr>
          <p:cNvSpPr>
            <a:spLocks noGrp="1"/>
          </p:cNvSpPr>
          <p:nvPr>
            <p:ph type="sldNum" sz="quarter" idx="15"/>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1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11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672788"/>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ext Layout 02">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805F1696-7D6B-4055-94C3-E4C179F63596}"/>
              </a:ext>
            </a:extLst>
          </p:cNvPr>
          <p:cNvSpPr/>
          <p:nvPr userDrawn="1"/>
        </p:nvSpPr>
        <p:spPr>
          <a:xfrm flipH="1" flipV="1">
            <a:off x="1839715" y="26"/>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6" tIns="54413" rIns="108826" bIns="54413"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Picture Placeholder 17">
            <a:extLst>
              <a:ext uri="{FF2B5EF4-FFF2-40B4-BE49-F238E27FC236}">
                <a16:creationId xmlns:a16="http://schemas.microsoft.com/office/drawing/2014/main" id="{8B9EC3A9-7039-403A-9414-429521308AE7}"/>
              </a:ext>
            </a:extLst>
          </p:cNvPr>
          <p:cNvSpPr>
            <a:spLocks noGrp="1"/>
          </p:cNvSpPr>
          <p:nvPr>
            <p:ph type="pic" sz="quarter" idx="14"/>
          </p:nvPr>
        </p:nvSpPr>
        <p:spPr>
          <a:xfrm>
            <a:off x="6170210" y="1435105"/>
            <a:ext cx="6021821" cy="5422900"/>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chemeClr val="bg1">
              <a:lumMod val="85000"/>
            </a:schemeClr>
          </a:solidFill>
        </p:spPr>
        <p:txBody>
          <a:bodyPr wrap="square" lIns="108826" tIns="54413" rIns="544110" bIns="54413" anchor="ctr">
            <a:noAutofit/>
          </a:bodyPr>
          <a:lstStyle>
            <a:lvl1pPr marL="0" indent="0" algn="r">
              <a:buNone/>
              <a:defRPr>
                <a:solidFill>
                  <a:schemeClr val="tx1"/>
                </a:solidFill>
              </a:defRPr>
            </a:lvl1pPr>
          </a:lstStyle>
          <a:p>
            <a:r>
              <a:rPr lang="en-US"/>
              <a:t>Click icon to add picture</a:t>
            </a:r>
            <a:endParaRPr lang="en-IN" dirty="0"/>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80" y="3129599"/>
            <a:ext cx="4942829" cy="2958275"/>
          </a:xfrm>
          <a:prstGeom prst="rect">
            <a:avLst/>
          </a:prstGeom>
        </p:spPr>
        <p:txBody>
          <a:bodyPr lIns="108826" tIns="54413" rIns="108826" bIns="54413">
            <a:normAutofit/>
          </a:bodyPr>
          <a:lstStyle>
            <a:lvl1pPr>
              <a:buClr>
                <a:schemeClr val="accent2"/>
              </a:buClr>
              <a:defRPr sz="2100">
                <a:solidFill>
                  <a:schemeClr val="tx1"/>
                </a:solidFill>
              </a:defRPr>
            </a:lvl1pPr>
            <a:lvl2pPr>
              <a:buClr>
                <a:schemeClr val="accent2"/>
              </a:buClr>
              <a:defRPr sz="1800">
                <a:solidFill>
                  <a:schemeClr val="tx1"/>
                </a:solidFill>
              </a:defRPr>
            </a:lvl2pPr>
            <a:lvl3pPr>
              <a:buClr>
                <a:schemeClr val="accent2"/>
              </a:buClr>
              <a:defRPr sz="1700">
                <a:solidFill>
                  <a:schemeClr val="tx1"/>
                </a:solidFill>
              </a:defRPr>
            </a:lvl3pPr>
            <a:lvl4pPr>
              <a:buClr>
                <a:schemeClr val="accent2"/>
              </a:buClr>
              <a:defRPr sz="1400">
                <a:solidFill>
                  <a:schemeClr val="tx1"/>
                </a:solidFill>
              </a:defRPr>
            </a:lvl4pPr>
            <a:lvl5pPr>
              <a:buClr>
                <a:schemeClr val="accent2"/>
              </a:buCl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212" y="-5"/>
            <a:ext cx="4121150" cy="1308105"/>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620" tIns="40818" rIns="81620" bIns="40818" numCol="1" spcCol="0" rtlCol="0" fromWordArt="0" anchor="ctr" anchorCtr="0" forceAA="0" compatLnSpc="1">
            <a:prstTxWarp prst="textNoShape">
              <a:avLst/>
            </a:prstTxWarp>
            <a:noAutofit/>
          </a:bodyP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10352345" y="1185457"/>
            <a:ext cx="1839685" cy="16339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80" y="2496183"/>
            <a:ext cx="7342622" cy="608895"/>
          </a:xfrm>
          <a:prstGeom prst="rect">
            <a:avLst/>
          </a:prstGeom>
        </p:spPr>
        <p:txBody>
          <a:bodyPr lIns="108826" tIns="54413" rIns="108826" bIns="54413"/>
          <a:lstStyle>
            <a:lvl1pPr marL="0" indent="0">
              <a:buNone/>
              <a:defRPr sz="1800" spc="268">
                <a:solidFill>
                  <a:schemeClr val="bg2">
                    <a:lumMod val="50000"/>
                  </a:schemeClr>
                </a:solidFill>
              </a:defRPr>
            </a:lvl1pPr>
            <a:lvl2pPr marL="408083" indent="0">
              <a:buNone/>
              <a:defRPr/>
            </a:lvl2pPr>
          </a:lstStyle>
          <a:p>
            <a:pPr lvl="0"/>
            <a:r>
              <a:rPr lang="en-US" dirty="0"/>
              <a:t>CLICK TO SUBTITLE STYLE</a:t>
            </a:r>
          </a:p>
        </p:txBody>
      </p:sp>
      <p:sp>
        <p:nvSpPr>
          <p:cNvPr id="19" name="Title 1" title="Title ">
            <a:extLst>
              <a:ext uri="{FF2B5EF4-FFF2-40B4-BE49-F238E27FC236}">
                <a16:creationId xmlns:a16="http://schemas.microsoft.com/office/drawing/2014/main" id="{2DB9D671-9FC8-4306-96B7-D9D585694B83}"/>
              </a:ext>
            </a:extLst>
          </p:cNvPr>
          <p:cNvSpPr>
            <a:spLocks noGrp="1"/>
          </p:cNvSpPr>
          <p:nvPr>
            <p:ph type="title" hasCustomPrompt="1"/>
          </p:nvPr>
        </p:nvSpPr>
        <p:spPr>
          <a:xfrm>
            <a:off x="531469" y="1241120"/>
            <a:ext cx="7342623" cy="1215567"/>
          </a:xfrm>
          <a:prstGeom prst="rect">
            <a:avLst/>
          </a:prstGeom>
        </p:spPr>
        <p:txBody>
          <a:bodyPr anchor="b">
            <a:normAutofit/>
          </a:bodyPr>
          <a:lstStyle>
            <a:lvl1pPr>
              <a:defRPr sz="3900" b="1">
                <a:solidFill>
                  <a:schemeClr val="accent1"/>
                </a:solidFill>
              </a:defRPr>
            </a:lvl1pPr>
          </a:lstStyle>
          <a:p>
            <a:r>
              <a:rPr lang="en-US" dirty="0"/>
              <a:t>Click to Edit </a:t>
            </a:r>
            <a:br>
              <a:rPr lang="en-US" dirty="0"/>
            </a:br>
            <a:r>
              <a:rPr lang="en-US" dirty="0"/>
              <a:t>Master Title Style </a:t>
            </a:r>
            <a:endParaRPr lang="en-IN" dirty="0"/>
          </a:p>
        </p:txBody>
      </p:sp>
      <p:sp>
        <p:nvSpPr>
          <p:cNvPr id="2" name="Footer Placeholder 1">
            <a:extLst>
              <a:ext uri="{FF2B5EF4-FFF2-40B4-BE49-F238E27FC236}">
                <a16:creationId xmlns:a16="http://schemas.microsoft.com/office/drawing/2014/main" id="{6E55A0B9-F639-8643-9C4D-B93B8EE21A79}"/>
              </a:ext>
            </a:extLst>
          </p:cNvPr>
          <p:cNvSpPr>
            <a:spLocks noGrp="1"/>
          </p:cNvSpPr>
          <p:nvPr>
            <p:ph type="ftr" sz="quarter" idx="15"/>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4" name="Slide Number Placeholder 3">
            <a:extLst>
              <a:ext uri="{FF2B5EF4-FFF2-40B4-BE49-F238E27FC236}">
                <a16:creationId xmlns:a16="http://schemas.microsoft.com/office/drawing/2014/main" id="{D0C29282-8AC7-494D-9A8E-A26C7F69948F}"/>
              </a:ext>
            </a:extLst>
          </p:cNvPr>
          <p:cNvSpPr>
            <a:spLocks noGrp="1"/>
          </p:cNvSpPr>
          <p:nvPr>
            <p:ph type="sldNum" sz="quarter" idx="16"/>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1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11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E24A5A7-66A2-7F43-9A7A-5E13F74F8C0E}"/>
              </a:ext>
            </a:extLst>
          </p:cNvPr>
          <p:cNvSpPr txBox="1"/>
          <p:nvPr userDrawn="1"/>
        </p:nvSpPr>
        <p:spPr>
          <a:xfrm>
            <a:off x="11072411" y="235733"/>
            <a:ext cx="793756" cy="586806"/>
          </a:xfrm>
          <a:prstGeom prst="rect">
            <a:avLst/>
          </a:prstGeom>
          <a:noFill/>
        </p:spPr>
        <p:txBody>
          <a:bodyPr wrap="none" lIns="108826" tIns="54413" rIns="108826" bIns="54413" rtlCol="0">
            <a:spAutoFit/>
          </a:bodyPr>
          <a:lstStyle/>
          <a:p>
            <a:pPr marL="0" marR="0" lvl="0" indent="0" algn="l" defTabSz="54411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31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195091713"/>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30" y="4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6" tIns="54413" rIns="108826" bIns="54413"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18" y="3634053"/>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58" y="47"/>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727" y="2104891"/>
            <a:ext cx="5475291" cy="781188"/>
          </a:xfrm>
          <a:prstGeom prst="rect">
            <a:avLst/>
          </a:prstGeom>
        </p:spPr>
        <p:txBody>
          <a:bodyPr lIns="108826" tIns="54413" rIns="108826" bIns="54413" anchor="b">
            <a:normAutofit/>
          </a:bodyPr>
          <a:lstStyle>
            <a:lvl1pPr marL="0" indent="0">
              <a:lnSpc>
                <a:spcPct val="100000"/>
              </a:lnSpc>
              <a:spcBef>
                <a:spcPts val="0"/>
              </a:spcBef>
              <a:buNone/>
              <a:defRPr sz="2500" b="1">
                <a:solidFill>
                  <a:schemeClr val="accent2"/>
                </a:solidFill>
              </a:defRPr>
            </a:lvl1pPr>
            <a:lvl2pPr marL="408083" indent="0">
              <a:buNone/>
              <a:defRPr sz="1800" b="1"/>
            </a:lvl2pPr>
            <a:lvl3pPr marL="816174" indent="0">
              <a:buNone/>
              <a:defRPr sz="1700" b="1"/>
            </a:lvl3pPr>
            <a:lvl4pPr marL="1224261" indent="0">
              <a:buNone/>
              <a:defRPr sz="1400" b="1"/>
            </a:lvl4pPr>
            <a:lvl5pPr marL="1632348" indent="0">
              <a:buNone/>
              <a:defRPr sz="1400" b="1"/>
            </a:lvl5pPr>
            <a:lvl6pPr marL="2040440" indent="0">
              <a:buNone/>
              <a:defRPr sz="1400" b="1"/>
            </a:lvl6pPr>
            <a:lvl7pPr marL="2448521" indent="0">
              <a:buNone/>
              <a:defRPr sz="1400" b="1"/>
            </a:lvl7pPr>
            <a:lvl8pPr marL="2856603" indent="0">
              <a:buNone/>
              <a:defRPr sz="1400" b="1"/>
            </a:lvl8pPr>
            <a:lvl9pPr marL="3264686" indent="0">
              <a:buNone/>
              <a:defRPr sz="1400" b="1"/>
            </a:lvl9pPr>
          </a:lstStyle>
          <a:p>
            <a:pPr lvl="0"/>
            <a:r>
              <a:rPr lang="en-US"/>
              <a:t>Click to edit Master text styles</a:t>
            </a:r>
          </a:p>
        </p:txBody>
      </p:sp>
      <p:sp>
        <p:nvSpPr>
          <p:cNvPr id="18" name="Content Placeholder 3" title="Bullet Points">
            <a:extLst>
              <a:ext uri="{FF2B5EF4-FFF2-40B4-BE49-F238E27FC236}">
                <a16:creationId xmlns:a16="http://schemas.microsoft.com/office/drawing/2014/main" id="{8715E757-6584-4841-8154-C92E70E0CD6B}"/>
              </a:ext>
            </a:extLst>
          </p:cNvPr>
          <p:cNvSpPr>
            <a:spLocks noGrp="1"/>
          </p:cNvSpPr>
          <p:nvPr userDrawn="1">
            <p:ph sz="half" idx="13"/>
          </p:nvPr>
        </p:nvSpPr>
        <p:spPr>
          <a:xfrm>
            <a:off x="520727" y="2886160"/>
            <a:ext cx="5475291" cy="3232149"/>
          </a:xfrm>
          <a:prstGeom prst="rect">
            <a:avLst/>
          </a:prstGeom>
        </p:spPr>
        <p:txBody>
          <a:bodyPr lIns="108826" tIns="54413" rIns="108826" bIns="54413">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43" y="2104891"/>
            <a:ext cx="5475600" cy="781188"/>
          </a:xfrm>
          <a:prstGeom prst="rect">
            <a:avLst/>
          </a:prstGeom>
        </p:spPr>
        <p:txBody>
          <a:bodyPr lIns="108826" tIns="54413" rIns="108826" bIns="54413" anchor="b">
            <a:normAutofit/>
          </a:bodyPr>
          <a:lstStyle>
            <a:lvl1pPr marL="0" indent="0">
              <a:lnSpc>
                <a:spcPct val="100000"/>
              </a:lnSpc>
              <a:buNone/>
              <a:defRPr sz="2500" b="1">
                <a:solidFill>
                  <a:schemeClr val="accent2"/>
                </a:solidFill>
              </a:defRPr>
            </a:lvl1pPr>
            <a:lvl2pPr marL="408083" indent="0">
              <a:buNone/>
              <a:defRPr sz="1800" b="1"/>
            </a:lvl2pPr>
            <a:lvl3pPr marL="816174" indent="0">
              <a:buNone/>
              <a:defRPr sz="1700" b="1"/>
            </a:lvl3pPr>
            <a:lvl4pPr marL="1224261" indent="0">
              <a:buNone/>
              <a:defRPr sz="1400" b="1"/>
            </a:lvl4pPr>
            <a:lvl5pPr marL="1632348" indent="0">
              <a:buNone/>
              <a:defRPr sz="1400" b="1"/>
            </a:lvl5pPr>
            <a:lvl6pPr marL="2040440" indent="0">
              <a:buNone/>
              <a:defRPr sz="1400" b="1"/>
            </a:lvl6pPr>
            <a:lvl7pPr marL="2448521" indent="0">
              <a:buNone/>
              <a:defRPr sz="1400" b="1"/>
            </a:lvl7pPr>
            <a:lvl8pPr marL="2856603" indent="0">
              <a:buNone/>
              <a:defRPr sz="1400" b="1"/>
            </a:lvl8pPr>
            <a:lvl9pPr marL="3264686" indent="0">
              <a:buNone/>
              <a:defRPr sz="1400" b="1"/>
            </a:lvl9pPr>
          </a:lstStyle>
          <a:p>
            <a:pPr lvl="0"/>
            <a:r>
              <a:rPr lang="en-US"/>
              <a:t>Click to edit Master text styles</a:t>
            </a:r>
          </a:p>
        </p:txBody>
      </p:sp>
      <p:sp>
        <p:nvSpPr>
          <p:cNvPr id="20" name="Content Placeholder 5" title="Bullet Points">
            <a:extLst>
              <a:ext uri="{FF2B5EF4-FFF2-40B4-BE49-F238E27FC236}">
                <a16:creationId xmlns:a16="http://schemas.microsoft.com/office/drawing/2014/main" id="{D957FBD7-2C3C-4DD1-954F-DF1E007BE590}"/>
              </a:ext>
            </a:extLst>
          </p:cNvPr>
          <p:cNvSpPr>
            <a:spLocks noGrp="1"/>
          </p:cNvSpPr>
          <p:nvPr userDrawn="1">
            <p:ph sz="quarter" idx="15"/>
          </p:nvPr>
        </p:nvSpPr>
        <p:spPr>
          <a:xfrm>
            <a:off x="6186743" y="2886160"/>
            <a:ext cx="5475600" cy="3232149"/>
          </a:xfrm>
          <a:prstGeom prst="rect">
            <a:avLst/>
          </a:prstGeom>
        </p:spPr>
        <p:txBody>
          <a:bodyPr lIns="108826" tIns="54413" rIns="108826" bIns="54413">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513" y="1377014"/>
            <a:ext cx="7368596" cy="608895"/>
          </a:xfrm>
          <a:prstGeom prst="rect">
            <a:avLst/>
          </a:prstGeom>
        </p:spPr>
        <p:txBody>
          <a:bodyPr lIns="108826" tIns="54413" rIns="108826" bIns="54413"/>
          <a:lstStyle>
            <a:lvl1pPr marL="0" indent="0">
              <a:buNone/>
              <a:defRPr sz="1800" spc="268">
                <a:solidFill>
                  <a:schemeClr val="bg1"/>
                </a:solidFill>
              </a:defRPr>
            </a:lvl1pPr>
            <a:lvl2pPr marL="408083" indent="0">
              <a:buNone/>
              <a:defRPr/>
            </a:lvl2pPr>
          </a:lstStyle>
          <a:p>
            <a:pPr lvl="0"/>
            <a:r>
              <a:rPr lang="en-US" dirty="0"/>
              <a:t>CLICK TO SUBTITLE STYLE</a:t>
            </a:r>
          </a:p>
        </p:txBody>
      </p:sp>
      <p:sp>
        <p:nvSpPr>
          <p:cNvPr id="25" name="TextBox 24">
            <a:extLst>
              <a:ext uri="{FF2B5EF4-FFF2-40B4-BE49-F238E27FC236}">
                <a16:creationId xmlns:a16="http://schemas.microsoft.com/office/drawing/2014/main" id="{F0BB4D3D-930C-4FF4-BB7C-2CB24208150C}"/>
              </a:ext>
            </a:extLst>
          </p:cNvPr>
          <p:cNvSpPr txBox="1"/>
          <p:nvPr userDrawn="1"/>
        </p:nvSpPr>
        <p:spPr>
          <a:xfrm>
            <a:off x="11072411" y="235733"/>
            <a:ext cx="793756" cy="586806"/>
          </a:xfrm>
          <a:prstGeom prst="rect">
            <a:avLst/>
          </a:prstGeom>
          <a:noFill/>
        </p:spPr>
        <p:txBody>
          <a:bodyPr wrap="none" lIns="108826" tIns="54413" rIns="108826" bIns="54413" rtlCol="0">
            <a:spAutoFit/>
          </a:bodyPr>
          <a:lstStyle/>
          <a:p>
            <a:pPr marL="0" marR="0" lvl="0" indent="0" algn="l" defTabSz="54411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31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620" tIns="40818" rIns="81620" bIns="40818" numCol="1" spcCol="0" rtlCol="0" fromWordArt="0" anchor="ctr" anchorCtr="0" forceAA="0" compatLnSpc="1">
            <a:prstTxWarp prst="textNoShape">
              <a:avLst/>
            </a:prstTxWarp>
            <a:noAutofit/>
          </a:bodyP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1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11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732" y="209131"/>
            <a:ext cx="8333223" cy="1147969"/>
          </a:xfrm>
          <a:prstGeom prst="rect">
            <a:avLst/>
          </a:prstGeom>
        </p:spPr>
        <p:txBody>
          <a:bodyPr bIns="0" anchor="b">
            <a:normAutofit/>
          </a:bodyPr>
          <a:lstStyle>
            <a:lvl1pPr>
              <a:defRPr sz="3900" b="1">
                <a:solidFill>
                  <a:schemeClr val="bg1"/>
                </a:solidFill>
              </a:defRPr>
            </a:lvl1pPr>
          </a:lstStyle>
          <a:p>
            <a:r>
              <a:rPr lang="en-US" dirty="0"/>
              <a:t>Click to Edit Master Title Style </a:t>
            </a:r>
            <a:endParaRPr lang="en-IN" dirty="0"/>
          </a:p>
        </p:txBody>
      </p:sp>
    </p:spTree>
    <p:extLst>
      <p:ext uri="{BB962C8B-B14F-4D97-AF65-F5344CB8AC3E}">
        <p14:creationId xmlns:p14="http://schemas.microsoft.com/office/powerpoint/2010/main" val="2573448346"/>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FB39FF5-7AF5-4963-9346-2640496A3302}"/>
              </a:ext>
            </a:extLst>
          </p:cNvPr>
          <p:cNvSpPr/>
          <p:nvPr userDrawn="1"/>
        </p:nvSpPr>
        <p:spPr>
          <a:xfrm>
            <a:off x="30" y="4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6" tIns="54413" rIns="108826" bIns="54413"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4F49194-9068-41AA-B460-962319BF96A4}"/>
              </a:ext>
            </a:extLst>
          </p:cNvPr>
          <p:cNvSpPr txBox="1"/>
          <p:nvPr userDrawn="1"/>
        </p:nvSpPr>
        <p:spPr>
          <a:xfrm>
            <a:off x="11072411" y="235733"/>
            <a:ext cx="793756" cy="586806"/>
          </a:xfrm>
          <a:prstGeom prst="rect">
            <a:avLst/>
          </a:prstGeom>
          <a:noFill/>
        </p:spPr>
        <p:txBody>
          <a:bodyPr wrap="none" lIns="108826" tIns="54413" rIns="108826" bIns="54413" rtlCol="0">
            <a:spAutoFit/>
          </a:bodyPr>
          <a:lstStyle/>
          <a:p>
            <a:pPr marL="0" marR="0" lvl="0" indent="0" algn="l" defTabSz="54411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31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8" name="Group 27">
            <a:extLst>
              <a:ext uri="{FF2B5EF4-FFF2-40B4-BE49-F238E27FC236}">
                <a16:creationId xmlns:a16="http://schemas.microsoft.com/office/drawing/2014/main" id="{5806E656-313A-47B1-B381-D004200F7A01}"/>
              </a:ext>
            </a:extLst>
          </p:cNvPr>
          <p:cNvGrpSpPr/>
          <p:nvPr userDrawn="1"/>
        </p:nvGrpSpPr>
        <p:grpSpPr>
          <a:xfrm flipH="1">
            <a:off x="7561358" y="47"/>
            <a:ext cx="4831840" cy="3541007"/>
            <a:chOff x="-192127" y="-2"/>
            <a:chExt cx="4831840" cy="3367272"/>
          </a:xfrm>
        </p:grpSpPr>
        <p:sp>
          <p:nvSpPr>
            <p:cNvPr id="29" name="Diagonal Stripe 28">
              <a:extLst>
                <a:ext uri="{FF2B5EF4-FFF2-40B4-BE49-F238E27FC236}">
                  <a16:creationId xmlns:a16="http://schemas.microsoft.com/office/drawing/2014/main" id="{65F8E2DA-4BB4-4421-9172-A11AF38DFEF4}"/>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elogram 30">
              <a:extLst>
                <a:ext uri="{FF2B5EF4-FFF2-40B4-BE49-F238E27FC236}">
                  <a16:creationId xmlns:a16="http://schemas.microsoft.com/office/drawing/2014/main"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3" name="Parallelogram 32">
            <a:extLst>
              <a:ext uri="{FF2B5EF4-FFF2-40B4-BE49-F238E27FC236}">
                <a16:creationId xmlns:a16="http://schemas.microsoft.com/office/drawing/2014/main" id="{F088C182-BF10-45B2-B159-7702E00D31D4}"/>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620" tIns="40818" rIns="81620" bIns="40818" numCol="1" spcCol="0" rtlCol="0" fromWordArt="0" anchor="ctr" anchorCtr="0" forceAA="0" compatLnSpc="1">
            <a:prstTxWarp prst="textNoShape">
              <a:avLst/>
            </a:prstTxWarp>
            <a:noAutofit/>
          </a:bodyP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520513" y="1377014"/>
            <a:ext cx="7368596" cy="608895"/>
          </a:xfrm>
          <a:prstGeom prst="rect">
            <a:avLst/>
          </a:prstGeom>
        </p:spPr>
        <p:txBody>
          <a:bodyPr lIns="108826" tIns="54413" rIns="108826" bIns="54413"/>
          <a:lstStyle>
            <a:lvl1pPr marL="0" indent="0">
              <a:buNone/>
              <a:defRPr sz="1800" spc="268">
                <a:solidFill>
                  <a:schemeClr val="bg1"/>
                </a:solidFill>
              </a:defRPr>
            </a:lvl1pPr>
            <a:lvl2pPr marL="408083"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D6990C03-1647-2044-B335-6F5F19E4E5FC}"/>
              </a:ext>
            </a:extLst>
          </p:cNvPr>
          <p:cNvSpPr>
            <a:spLocks noGrp="1"/>
          </p:cNvSpPr>
          <p:nvPr>
            <p:ph type="ftr" sz="quarter" idx="17"/>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1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11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17" name="Title 1" title="Title ">
            <a:extLst>
              <a:ext uri="{FF2B5EF4-FFF2-40B4-BE49-F238E27FC236}">
                <a16:creationId xmlns:a16="http://schemas.microsoft.com/office/drawing/2014/main" id="{BDEC780E-6412-1344-A62E-6B84E9CCB678}"/>
              </a:ext>
            </a:extLst>
          </p:cNvPr>
          <p:cNvSpPr>
            <a:spLocks noGrp="1"/>
          </p:cNvSpPr>
          <p:nvPr>
            <p:ph type="title" hasCustomPrompt="1"/>
          </p:nvPr>
        </p:nvSpPr>
        <p:spPr>
          <a:xfrm>
            <a:off x="518732" y="209131"/>
            <a:ext cx="8333223" cy="1147969"/>
          </a:xfrm>
          <a:prstGeom prst="rect">
            <a:avLst/>
          </a:prstGeom>
        </p:spPr>
        <p:txBody>
          <a:bodyPr bIns="0" anchor="b">
            <a:normAutofit/>
          </a:bodyPr>
          <a:lstStyle>
            <a:lvl1pPr>
              <a:defRPr sz="3900" b="1">
                <a:solidFill>
                  <a:schemeClr val="bg1"/>
                </a:solidFill>
              </a:defRPr>
            </a:lvl1pPr>
          </a:lstStyle>
          <a:p>
            <a:r>
              <a:rPr lang="en-US" dirty="0"/>
              <a:t>Click to Edit Master Title Style </a:t>
            </a:r>
            <a:endParaRPr lang="en-IN" dirty="0"/>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531832" y="2005763"/>
            <a:ext cx="5225764" cy="4083888"/>
          </a:xfrm>
          <a:prstGeom prst="rect">
            <a:avLst/>
          </a:prstGeom>
        </p:spPr>
        <p:txBody>
          <a:bodyPr lIns="108826" tIns="54413" rIns="108826" bIns="54413"/>
          <a:lstStyle>
            <a:lvl1pPr marL="0" indent="0">
              <a:buNone/>
              <a:defRPr sz="2100">
                <a:solidFill>
                  <a:schemeClr val="bg1"/>
                </a:solidFill>
              </a:defRPr>
            </a:lvl1pPr>
            <a:lvl2pPr marL="408083" indent="0">
              <a:buNone/>
              <a:defRPr sz="2100">
                <a:solidFill>
                  <a:schemeClr val="bg1"/>
                </a:solidFill>
              </a:defRPr>
            </a:lvl2pPr>
            <a:lvl3pPr marL="816174" indent="0">
              <a:buNone/>
              <a:defRPr sz="2100">
                <a:solidFill>
                  <a:schemeClr val="bg1"/>
                </a:solidFill>
              </a:defRPr>
            </a:lvl3pPr>
            <a:lvl4pPr marL="1224261" indent="0">
              <a:buNone/>
              <a:defRPr sz="2100">
                <a:solidFill>
                  <a:schemeClr val="bg1"/>
                </a:solidFill>
              </a:defRPr>
            </a:lvl4pPr>
            <a:lvl5pPr marL="1632348" indent="0">
              <a:buNone/>
              <a:defRPr sz="2100">
                <a:solidFill>
                  <a:schemeClr val="bg1"/>
                </a:solidFill>
              </a:defRPr>
            </a:lvl5pPr>
          </a:lstStyle>
          <a:p>
            <a:pPr lvl="0"/>
            <a:r>
              <a:rPr lang="en-US" dirty="0"/>
              <a:t>Text here</a:t>
            </a:r>
          </a:p>
        </p:txBody>
      </p:sp>
      <p:sp>
        <p:nvSpPr>
          <p:cNvPr id="20" name="Chart Placeholder 2" title="Chart">
            <a:extLst>
              <a:ext uri="{FF2B5EF4-FFF2-40B4-BE49-F238E27FC236}">
                <a16:creationId xmlns:a16="http://schemas.microsoft.com/office/drawing/2014/main" id="{0EF0FD2A-B62A-4931-846D-2602DED26606}"/>
              </a:ext>
            </a:extLst>
          </p:cNvPr>
          <p:cNvSpPr>
            <a:spLocks noGrp="1"/>
          </p:cNvSpPr>
          <p:nvPr>
            <p:ph type="chart" sz="quarter" idx="10"/>
          </p:nvPr>
        </p:nvSpPr>
        <p:spPr>
          <a:xfrm>
            <a:off x="5796145" y="2005816"/>
            <a:ext cx="5719397" cy="4084471"/>
          </a:xfrm>
          <a:prstGeom prst="rect">
            <a:avLst/>
          </a:prstGeom>
        </p:spPr>
        <p:txBody>
          <a:bodyPr vert="horz" lIns="108803" tIns="54401" rIns="108803" bIns="54401">
            <a:noAutofit/>
          </a:bodyPr>
          <a:lstStyle>
            <a:lvl1pPr marL="0" indent="0" algn="ctr">
              <a:buNone/>
              <a:defRPr sz="1800" b="0" i="0">
                <a:solidFill>
                  <a:schemeClr val="bg1"/>
                </a:solidFill>
                <a:latin typeface="+mn-lt"/>
                <a:cs typeface="CiscoSans ExtraLight"/>
              </a:defRPr>
            </a:lvl1pPr>
          </a:lstStyle>
          <a:p>
            <a:pPr lvl="0"/>
            <a:r>
              <a:rPr lang="en-US" noProof="0"/>
              <a:t>Click icon to add chart</a:t>
            </a:r>
            <a:endParaRPr lang="en-US" noProof="0" dirty="0"/>
          </a:p>
        </p:txBody>
      </p:sp>
    </p:spTree>
    <p:extLst>
      <p:ext uri="{BB962C8B-B14F-4D97-AF65-F5344CB8AC3E}">
        <p14:creationId xmlns:p14="http://schemas.microsoft.com/office/powerpoint/2010/main" val="1119951498"/>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30" y="4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6" tIns="54413" rIns="108826" bIns="54413"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B84020D1-D35E-497E-97F1-84A6EA9D048E}"/>
              </a:ext>
            </a:extLst>
          </p:cNvPr>
          <p:cNvSpPr txBox="1"/>
          <p:nvPr userDrawn="1"/>
        </p:nvSpPr>
        <p:spPr>
          <a:xfrm>
            <a:off x="11072411" y="235733"/>
            <a:ext cx="793756" cy="586806"/>
          </a:xfrm>
          <a:prstGeom prst="rect">
            <a:avLst/>
          </a:prstGeom>
          <a:noFill/>
        </p:spPr>
        <p:txBody>
          <a:bodyPr wrap="none" lIns="108826" tIns="54413" rIns="108826" bIns="54413" rtlCol="0">
            <a:spAutoFit/>
          </a:bodyPr>
          <a:lstStyle/>
          <a:p>
            <a:pPr marL="0" marR="0" lvl="0" indent="0" algn="l" defTabSz="54411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31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58" y="47"/>
            <a:ext cx="4831840" cy="3541007"/>
            <a:chOff x="-192127" y="-2"/>
            <a:chExt cx="4831840"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Parallelogram 32">
              <a:extLst>
                <a:ext uri="{FF2B5EF4-FFF2-40B4-BE49-F238E27FC236}">
                  <a16:creationId xmlns:a16="http://schemas.microsoft.com/office/drawing/2014/main" id="{849B962F-68BC-4B89-B4D8-D862517534DF}"/>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620" tIns="40818" rIns="81620" bIns="40818" numCol="1" spcCol="0" rtlCol="0" fromWordArt="0" anchor="ctr" anchorCtr="0" forceAA="0" compatLnSpc="1">
            <a:prstTxWarp prst="textNoShape">
              <a:avLst/>
            </a:prstTxWarp>
            <a:noAutofit/>
          </a:bodyP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7" name="Text Placeholder 4" title="Subtitle">
            <a:extLst>
              <a:ext uri="{FF2B5EF4-FFF2-40B4-BE49-F238E27FC236}">
                <a16:creationId xmlns:a16="http://schemas.microsoft.com/office/drawing/2014/main" id="{FE79FAE9-2A8C-46BA-8738-44CBCF7294A9}"/>
              </a:ext>
            </a:extLst>
          </p:cNvPr>
          <p:cNvSpPr>
            <a:spLocks noGrp="1"/>
          </p:cNvSpPr>
          <p:nvPr>
            <p:ph type="body" sz="quarter" idx="16" hasCustomPrompt="1"/>
          </p:nvPr>
        </p:nvSpPr>
        <p:spPr>
          <a:xfrm>
            <a:off x="520513" y="1377014"/>
            <a:ext cx="7368596" cy="608895"/>
          </a:xfrm>
          <a:prstGeom prst="rect">
            <a:avLst/>
          </a:prstGeom>
        </p:spPr>
        <p:txBody>
          <a:bodyPr lIns="108826" tIns="54413" rIns="108826" bIns="54413"/>
          <a:lstStyle>
            <a:lvl1pPr marL="0" indent="0">
              <a:buNone/>
              <a:defRPr sz="1800" spc="268">
                <a:solidFill>
                  <a:schemeClr val="bg1"/>
                </a:solidFill>
              </a:defRPr>
            </a:lvl1pPr>
            <a:lvl2pPr marL="408083"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p:cNvSpPr>
          <p:nvPr>
            <p:ph type="ftr" sz="quarter" idx="17"/>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1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11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732" y="209131"/>
            <a:ext cx="8333223" cy="1147969"/>
          </a:xfrm>
          <a:prstGeom prst="rect">
            <a:avLst/>
          </a:prstGeom>
        </p:spPr>
        <p:txBody>
          <a:bodyPr bIns="0" anchor="b">
            <a:normAutofit/>
          </a:bodyPr>
          <a:lstStyle>
            <a:lvl1pPr>
              <a:defRPr sz="3900" b="1">
                <a:solidFill>
                  <a:schemeClr val="bg1"/>
                </a:solidFill>
              </a:defRPr>
            </a:lvl1pPr>
          </a:lstStyle>
          <a:p>
            <a:r>
              <a:rPr lang="en-US" dirty="0"/>
              <a:t>Click to Edit Master Title Style </a:t>
            </a:r>
            <a:endParaRPr lang="en-IN" dirty="0"/>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31436" y="2664805"/>
            <a:ext cx="10993375" cy="3433180"/>
          </a:xfrm>
          <a:prstGeom prst="rect">
            <a:avLst/>
          </a:prstGeom>
        </p:spPr>
        <p:txBody>
          <a:bodyPr lIns="108803" tIns="54401" rIns="108803" bIns="54401">
            <a:noAutofit/>
          </a:bodyPr>
          <a:lstStyle>
            <a:lvl1pPr marL="0" indent="0" algn="ctr">
              <a:buNone/>
              <a:defRPr sz="1800" baseline="0">
                <a:solidFill>
                  <a:schemeClr val="bg1"/>
                </a:solidFill>
                <a:latin typeface="+mn-lt"/>
              </a:defRPr>
            </a:lvl1pPr>
          </a:lstStyle>
          <a:p>
            <a:pPr lvl="0"/>
            <a:r>
              <a:rPr lang="en-US" noProof="0"/>
              <a:t>Click icon to add table</a:t>
            </a:r>
            <a:endParaRPr lang="en-GB" noProof="0" dirty="0"/>
          </a:p>
        </p:txBody>
      </p:sp>
    </p:spTree>
    <p:extLst>
      <p:ext uri="{BB962C8B-B14F-4D97-AF65-F5344CB8AC3E}">
        <p14:creationId xmlns:p14="http://schemas.microsoft.com/office/powerpoint/2010/main" val="224895617"/>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p:nvPr userDrawn="1"/>
        </p:nvSpPr>
        <p:spPr>
          <a:xfrm>
            <a:off x="3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6" tIns="54413" rIns="108826" bIns="54413"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Right Triangle 3">
            <a:extLst>
              <a:ext uri="{FF2B5EF4-FFF2-40B4-BE49-F238E27FC236}">
                <a16:creationId xmlns:a16="http://schemas.microsoft.com/office/drawing/2014/main" id="{79ED029D-F488-47E5-B064-0E35B31D23A5}"/>
              </a:ext>
            </a:extLst>
          </p:cNvPr>
          <p:cNvSpPr/>
          <p:nvPr userDrawn="1"/>
        </p:nvSpPr>
        <p:spPr>
          <a:xfrm flipV="1">
            <a:off x="51" y="-2"/>
            <a:ext cx="11747500" cy="62992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6" tIns="54413" rIns="108826" bIns="54413"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Picture Placeholder 31" title="Image">
            <a:extLst>
              <a:ext uri="{FF2B5EF4-FFF2-40B4-BE49-F238E27FC236}">
                <a16:creationId xmlns:a16="http://schemas.microsoft.com/office/drawing/2014/main" id="{D683190A-95C6-428D-AEE4-FC8350C3246D}"/>
              </a:ext>
            </a:extLst>
          </p:cNvPr>
          <p:cNvSpPr>
            <a:spLocks noGrp="1"/>
          </p:cNvSpPr>
          <p:nvPr>
            <p:ph type="pic" sz="quarter" idx="13" hasCustomPrompt="1"/>
          </p:nvPr>
        </p:nvSpPr>
        <p:spPr>
          <a:xfrm>
            <a:off x="359311" y="326574"/>
            <a:ext cx="11473542" cy="6204859"/>
          </a:xfrm>
          <a:prstGeom prst="rect">
            <a:avLst/>
          </a:prstGeom>
          <a:solidFill>
            <a:schemeClr val="bg1">
              <a:lumMod val="85000"/>
            </a:schemeClr>
          </a:solidFill>
        </p:spPr>
        <p:txBody>
          <a:bodyPr lIns="0" tIns="0" rIns="108826" bIns="54413" anchor="ctr"/>
          <a:lstStyle>
            <a:lvl1pPr marL="0" indent="0" algn="ctr">
              <a:buNone/>
              <a:defRPr sz="1000" i="1">
                <a:latin typeface="Times New Roman" panose="02020603050405020304" pitchFamily="18" charset="0"/>
                <a:cs typeface="Times New Roman" panose="02020603050405020304" pitchFamily="18" charset="0"/>
              </a:defRPr>
            </a:lvl1pPr>
          </a:lstStyle>
          <a:p>
            <a:r>
              <a:rPr lang="en-ZA" dirty="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30" y="5344919"/>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p:cNvSpPr>
          <p:nvPr>
            <p:ph type="title" hasCustomPrompt="1"/>
          </p:nvPr>
        </p:nvSpPr>
        <p:spPr>
          <a:xfrm>
            <a:off x="359313" y="558840"/>
            <a:ext cx="8333223" cy="939799"/>
          </a:xfrm>
          <a:prstGeom prst="rect">
            <a:avLst/>
          </a:prstGeom>
          <a:solidFill>
            <a:schemeClr val="bg1">
              <a:alpha val="90000"/>
            </a:schemeClr>
          </a:solidFill>
        </p:spPr>
        <p:txBody>
          <a:bodyPr lIns="342752" anchor="ctr">
            <a:normAutofit/>
          </a:bodyPr>
          <a:lstStyle>
            <a:lvl1pPr>
              <a:defRPr sz="3200" b="1">
                <a:solidFill>
                  <a:schemeClr val="tx1"/>
                </a:solidFill>
              </a:defRPr>
            </a:lvl1pPr>
          </a:lstStyle>
          <a:p>
            <a:r>
              <a:rPr lang="en-US" dirty="0"/>
              <a:t>Add Caption Here</a:t>
            </a:r>
            <a:endParaRPr lang="en-IN" dirty="0"/>
          </a:p>
        </p:txBody>
      </p:sp>
    </p:spTree>
    <p:extLst>
      <p:ext uri="{BB962C8B-B14F-4D97-AF65-F5344CB8AC3E}">
        <p14:creationId xmlns:p14="http://schemas.microsoft.com/office/powerpoint/2010/main" val="3521882989"/>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57" y="7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algn="ctr" defTabSz="607887"/>
            <a:endParaRPr lang="en-IN" sz="150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177" y="3634040"/>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82" y="78"/>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7887"/>
              <a:endParaRPr lang="en-IN" sz="150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7887"/>
              <a:endParaRPr lang="en-IN" sz="1500" dirty="0">
                <a:solidFill>
                  <a:srgbClr val="FFFFFF"/>
                </a:solidFill>
              </a:endParaRPr>
            </a:p>
          </p:txBody>
        </p: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752" y="2104895"/>
            <a:ext cx="5475291" cy="781188"/>
          </a:xfrm>
          <a:prstGeom prst="rect">
            <a:avLst/>
          </a:prstGeom>
        </p:spPr>
        <p:txBody>
          <a:bodyPr lIns="121625" tIns="60810" rIns="121625" bIns="60810" anchor="b">
            <a:normAutofit/>
          </a:bodyPr>
          <a:lstStyle>
            <a:lvl1pPr marL="0" indent="0">
              <a:lnSpc>
                <a:spcPct val="100000"/>
              </a:lnSpc>
              <a:spcBef>
                <a:spcPts val="0"/>
              </a:spcBef>
              <a:buNone/>
              <a:defRPr sz="2100" b="1">
                <a:solidFill>
                  <a:schemeClr val="accent2"/>
                </a:solidFill>
              </a:defRPr>
            </a:lvl1pPr>
            <a:lvl2pPr marL="342021" indent="0">
              <a:buNone/>
              <a:defRPr sz="1500" b="1"/>
            </a:lvl2pPr>
            <a:lvl3pPr marL="684048" indent="0">
              <a:buNone/>
              <a:defRPr sz="1500" b="1"/>
            </a:lvl3pPr>
            <a:lvl4pPr marL="1025953" indent="0">
              <a:buNone/>
              <a:defRPr sz="1200" b="1"/>
            </a:lvl4pPr>
            <a:lvl5pPr marL="1367921" indent="0">
              <a:buNone/>
              <a:defRPr sz="1200" b="1"/>
            </a:lvl5pPr>
            <a:lvl6pPr marL="1709884" indent="0">
              <a:buNone/>
              <a:defRPr sz="1200" b="1"/>
            </a:lvl6pPr>
            <a:lvl7pPr marL="2051791" indent="0">
              <a:buNone/>
              <a:defRPr sz="1200" b="1"/>
            </a:lvl7pPr>
            <a:lvl8pPr marL="2393811" indent="0">
              <a:buNone/>
              <a:defRPr sz="1200" b="1"/>
            </a:lvl8pPr>
            <a:lvl9pPr marL="2735838" indent="0">
              <a:buNone/>
              <a:defRPr sz="1200" b="1"/>
            </a:lvl9pPr>
          </a:lstStyle>
          <a:p>
            <a:pPr lvl="0"/>
            <a:r>
              <a:rPr lang="en-US"/>
              <a:t>Click to edit Master text styles</a:t>
            </a:r>
          </a:p>
        </p:txBody>
      </p:sp>
      <p:sp>
        <p:nvSpPr>
          <p:cNvPr id="18" name="Content Placeholder 3" title="Bullet Points">
            <a:extLst>
              <a:ext uri="{FF2B5EF4-FFF2-40B4-BE49-F238E27FC236}">
                <a16:creationId xmlns:a16="http://schemas.microsoft.com/office/drawing/2014/main" id="{8715E757-6584-4841-8154-C92E70E0CD6B}"/>
              </a:ext>
            </a:extLst>
          </p:cNvPr>
          <p:cNvSpPr>
            <a:spLocks noGrp="1"/>
          </p:cNvSpPr>
          <p:nvPr userDrawn="1">
            <p:ph sz="half" idx="13"/>
          </p:nvPr>
        </p:nvSpPr>
        <p:spPr>
          <a:xfrm>
            <a:off x="520752" y="2886083"/>
            <a:ext cx="5475291" cy="3232150"/>
          </a:xfrm>
          <a:prstGeom prst="rect">
            <a:avLst/>
          </a:prstGeom>
        </p:spPr>
        <p:txBody>
          <a:bodyPr lIns="121625" tIns="60810" rIns="121625" bIns="60810">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5" y="2104895"/>
            <a:ext cx="5475601" cy="781188"/>
          </a:xfrm>
          <a:prstGeom prst="rect">
            <a:avLst/>
          </a:prstGeom>
        </p:spPr>
        <p:txBody>
          <a:bodyPr lIns="121625" tIns="60810" rIns="121625" bIns="60810" anchor="b">
            <a:normAutofit/>
          </a:bodyPr>
          <a:lstStyle>
            <a:lvl1pPr marL="0" indent="0">
              <a:lnSpc>
                <a:spcPct val="100000"/>
              </a:lnSpc>
              <a:buNone/>
              <a:defRPr sz="2100" b="1">
                <a:solidFill>
                  <a:schemeClr val="accent2"/>
                </a:solidFill>
              </a:defRPr>
            </a:lvl1pPr>
            <a:lvl2pPr marL="342021" indent="0">
              <a:buNone/>
              <a:defRPr sz="1500" b="1"/>
            </a:lvl2pPr>
            <a:lvl3pPr marL="684048" indent="0">
              <a:buNone/>
              <a:defRPr sz="1500" b="1"/>
            </a:lvl3pPr>
            <a:lvl4pPr marL="1025953" indent="0">
              <a:buNone/>
              <a:defRPr sz="1200" b="1"/>
            </a:lvl4pPr>
            <a:lvl5pPr marL="1367921" indent="0">
              <a:buNone/>
              <a:defRPr sz="1200" b="1"/>
            </a:lvl5pPr>
            <a:lvl6pPr marL="1709884" indent="0">
              <a:buNone/>
              <a:defRPr sz="1200" b="1"/>
            </a:lvl6pPr>
            <a:lvl7pPr marL="2051791" indent="0">
              <a:buNone/>
              <a:defRPr sz="1200" b="1"/>
            </a:lvl7pPr>
            <a:lvl8pPr marL="2393811" indent="0">
              <a:buNone/>
              <a:defRPr sz="1200" b="1"/>
            </a:lvl8pPr>
            <a:lvl9pPr marL="2735838" indent="0">
              <a:buNone/>
              <a:defRPr sz="1200" b="1"/>
            </a:lvl9pPr>
          </a:lstStyle>
          <a:p>
            <a:pPr lvl="0"/>
            <a:r>
              <a:rPr lang="en-US"/>
              <a:t>Click to edit Master text styles</a:t>
            </a:r>
          </a:p>
        </p:txBody>
      </p:sp>
      <p:sp>
        <p:nvSpPr>
          <p:cNvPr id="20" name="Content Placeholder 5" title="Bullet Points">
            <a:extLst>
              <a:ext uri="{FF2B5EF4-FFF2-40B4-BE49-F238E27FC236}">
                <a16:creationId xmlns:a16="http://schemas.microsoft.com/office/drawing/2014/main" id="{D957FBD7-2C3C-4DD1-954F-DF1E007BE590}"/>
              </a:ext>
            </a:extLst>
          </p:cNvPr>
          <p:cNvSpPr>
            <a:spLocks noGrp="1"/>
          </p:cNvSpPr>
          <p:nvPr userDrawn="1">
            <p:ph sz="quarter" idx="15"/>
          </p:nvPr>
        </p:nvSpPr>
        <p:spPr>
          <a:xfrm>
            <a:off x="6186715" y="2886083"/>
            <a:ext cx="5475601" cy="3232150"/>
          </a:xfrm>
          <a:prstGeom prst="rect">
            <a:avLst/>
          </a:prstGeom>
        </p:spPr>
        <p:txBody>
          <a:bodyPr lIns="121625" tIns="60810" rIns="121625" bIns="60810">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5" y="1377107"/>
            <a:ext cx="7368596" cy="608896"/>
          </a:xfrm>
          <a:prstGeom prst="rect">
            <a:avLst/>
          </a:prstGeom>
        </p:spPr>
        <p:txBody>
          <a:bodyPr lIns="121625" tIns="60810" rIns="121625" bIns="60810"/>
          <a:lstStyle>
            <a:lvl1pPr marL="0" indent="0">
              <a:buNone/>
              <a:defRPr sz="1500" spc="226">
                <a:solidFill>
                  <a:schemeClr val="bg1"/>
                </a:solidFill>
              </a:defRPr>
            </a:lvl1pPr>
            <a:lvl2pPr marL="342021" indent="0">
              <a:buNone/>
              <a:defRPr/>
            </a:lvl2pPr>
          </a:lstStyle>
          <a:p>
            <a:pPr lvl="0"/>
            <a:r>
              <a:rPr lang="en-US" dirty="0"/>
              <a:t>CLICK TO SUBTITLE STYLE</a:t>
            </a:r>
          </a:p>
        </p:txBody>
      </p:sp>
      <p:sp>
        <p:nvSpPr>
          <p:cNvPr id="25" name="TextBox 24">
            <a:extLst>
              <a:ext uri="{FF2B5EF4-FFF2-40B4-BE49-F238E27FC236}">
                <a16:creationId xmlns:a16="http://schemas.microsoft.com/office/drawing/2014/main" id="{F0BB4D3D-930C-4FF4-BB7C-2CB24208150C}"/>
              </a:ext>
            </a:extLst>
          </p:cNvPr>
          <p:cNvSpPr txBox="1"/>
          <p:nvPr userDrawn="1"/>
        </p:nvSpPr>
        <p:spPr>
          <a:xfrm>
            <a:off x="11072447" y="235739"/>
            <a:ext cx="745762" cy="538306"/>
          </a:xfrm>
          <a:prstGeom prst="rect">
            <a:avLst/>
          </a:prstGeom>
          <a:noFill/>
        </p:spPr>
        <p:txBody>
          <a:bodyPr wrap="none" lIns="121625" tIns="60810" rIns="121625" bIns="60810" rtlCol="0">
            <a:spAutoFit/>
          </a:bodyPr>
          <a:lstStyle/>
          <a:p>
            <a:pPr defTabSz="607887"/>
            <a:r>
              <a:rPr lang="en-US" sz="2700" b="1" dirty="0">
                <a:solidFill>
                  <a:srgbClr val="FFFFFF"/>
                </a:solidFill>
                <a:latin typeface="Arial Black" panose="020B0A04020102020204" pitchFamily="34" charset="0"/>
              </a:rPr>
              <a:t>FR</a:t>
            </a:r>
            <a:endParaRPr lang="en-IN" sz="2700"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31" tIns="34274" rIns="68431" bIns="34274" numCol="1" spcCol="0" rtlCol="0" fromWordArt="0" anchor="ctr" anchorCtr="0" forceAA="0" compatLnSpc="1">
            <a:prstTxWarp prst="textNoShape">
              <a:avLst/>
            </a:prstTxWarp>
            <a:noAutofit/>
          </a:bodyPr>
          <a:lstStyle/>
          <a:p>
            <a:pPr algn="ctr" defTabSz="607887"/>
            <a:endParaRPr lang="en-IN" sz="150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786" y="209221"/>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Tree>
    <p:extLst>
      <p:ext uri="{BB962C8B-B14F-4D97-AF65-F5344CB8AC3E}">
        <p14:creationId xmlns:p14="http://schemas.microsoft.com/office/powerpoint/2010/main" val="255349240"/>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0A6720D-B182-4290-BD91-1D1E4D930603}"/>
              </a:ext>
            </a:extLst>
          </p:cNvPr>
          <p:cNvSpPr/>
          <p:nvPr userDrawn="1"/>
        </p:nvSpPr>
        <p:spPr>
          <a:xfrm>
            <a:off x="3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6" tIns="54413" rIns="108826" bIns="54413"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Text Placeholder 3">
            <a:extLst>
              <a:ext uri="{FF2B5EF4-FFF2-40B4-BE49-F238E27FC236}">
                <a16:creationId xmlns:a16="http://schemas.microsoft.com/office/drawing/2014/main" id="{A488AB73-8058-4FB5-9619-FCECCA9F3941}"/>
              </a:ext>
            </a:extLst>
          </p:cNvPr>
          <p:cNvSpPr>
            <a:spLocks noGrp="1"/>
          </p:cNvSpPr>
          <p:nvPr>
            <p:ph type="body" sz="quarter" idx="15" hasCustomPrompt="1"/>
          </p:nvPr>
        </p:nvSpPr>
        <p:spPr>
          <a:xfrm>
            <a:off x="6823006" y="3461163"/>
            <a:ext cx="3445783" cy="288000"/>
          </a:xfrm>
          <a:prstGeom prst="rect">
            <a:avLst/>
          </a:prstGeom>
        </p:spPr>
        <p:txBody>
          <a:bodyPr lIns="108826" tIns="54413" rIns="108826" bIns="54413"/>
          <a:lstStyle>
            <a:lvl1pPr marL="0" indent="0">
              <a:buNone/>
              <a:defRPr sz="1700">
                <a:latin typeface="+mn-lt"/>
                <a:cs typeface="Calibri Light" panose="020F0302020204030204" pitchFamily="34" charset="0"/>
              </a:defRPr>
            </a:lvl1pPr>
          </a:lstStyle>
          <a:p>
            <a:r>
              <a:rPr lang="en-ZA" dirty="0"/>
              <a:t>Name</a:t>
            </a:r>
          </a:p>
        </p:txBody>
      </p:sp>
      <p:sp>
        <p:nvSpPr>
          <p:cNvPr id="10" name="Text Placeholder 4">
            <a:extLst>
              <a:ext uri="{FF2B5EF4-FFF2-40B4-BE49-F238E27FC236}">
                <a16:creationId xmlns:a16="http://schemas.microsoft.com/office/drawing/2014/main" id="{359BE165-3EB5-4C11-8B53-6E98C0BC2E65}"/>
              </a:ext>
            </a:extLst>
          </p:cNvPr>
          <p:cNvSpPr>
            <a:spLocks noGrp="1"/>
          </p:cNvSpPr>
          <p:nvPr>
            <p:ph type="body" sz="quarter" idx="16" hasCustomPrompt="1"/>
          </p:nvPr>
        </p:nvSpPr>
        <p:spPr>
          <a:xfrm>
            <a:off x="6823006" y="3839481"/>
            <a:ext cx="3445783" cy="288000"/>
          </a:xfrm>
          <a:prstGeom prst="rect">
            <a:avLst/>
          </a:prstGeom>
        </p:spPr>
        <p:txBody>
          <a:bodyPr lIns="108826" tIns="54413" rIns="108826" bIns="54413"/>
          <a:lstStyle>
            <a:lvl1pPr marL="0" indent="0">
              <a:buNone/>
              <a:defRPr sz="1700">
                <a:latin typeface="+mn-lt"/>
                <a:cs typeface="Calibri Light" panose="020F0302020204030204" pitchFamily="34" charset="0"/>
              </a:defRPr>
            </a:lvl1pPr>
          </a:lstStyle>
          <a:p>
            <a:r>
              <a:rPr lang="en-ZA" dirty="0"/>
              <a:t>Phone Number</a:t>
            </a:r>
          </a:p>
        </p:txBody>
      </p:sp>
      <p:sp>
        <p:nvSpPr>
          <p:cNvPr id="11" name="Text Placeholder 5">
            <a:extLst>
              <a:ext uri="{FF2B5EF4-FFF2-40B4-BE49-F238E27FC236}">
                <a16:creationId xmlns:a16="http://schemas.microsoft.com/office/drawing/2014/main" id="{79D05293-35AD-495F-A7AE-942398090B15}"/>
              </a:ext>
            </a:extLst>
          </p:cNvPr>
          <p:cNvSpPr>
            <a:spLocks noGrp="1"/>
          </p:cNvSpPr>
          <p:nvPr>
            <p:ph type="body" sz="quarter" idx="17" hasCustomPrompt="1"/>
          </p:nvPr>
        </p:nvSpPr>
        <p:spPr>
          <a:xfrm>
            <a:off x="6823006" y="4216779"/>
            <a:ext cx="3445783" cy="289071"/>
          </a:xfrm>
          <a:prstGeom prst="rect">
            <a:avLst/>
          </a:prstGeom>
        </p:spPr>
        <p:txBody>
          <a:bodyPr lIns="108826" tIns="54413" rIns="108826" bIns="54413"/>
          <a:lstStyle>
            <a:lvl1pPr marL="0" indent="0">
              <a:buNone/>
              <a:defRPr sz="1700">
                <a:latin typeface="+mn-lt"/>
                <a:cs typeface="Calibri Light" panose="020F0302020204030204" pitchFamily="34" charset="0"/>
              </a:defRPr>
            </a:lvl1pPr>
          </a:lstStyle>
          <a:p>
            <a:r>
              <a:rPr lang="en-ZA" dirty="0"/>
              <a:t>Email </a:t>
            </a:r>
          </a:p>
        </p:txBody>
      </p:sp>
      <p:sp>
        <p:nvSpPr>
          <p:cNvPr id="13" name="Text Placeholder 21">
            <a:extLst>
              <a:ext uri="{FF2B5EF4-FFF2-40B4-BE49-F238E27FC236}">
                <a16:creationId xmlns:a16="http://schemas.microsoft.com/office/drawing/2014/main" id="{997A03F2-8D8A-4425-9F56-66DB33CE11A1}"/>
              </a:ext>
            </a:extLst>
          </p:cNvPr>
          <p:cNvSpPr>
            <a:spLocks noGrp="1"/>
          </p:cNvSpPr>
          <p:nvPr>
            <p:ph type="body" sz="quarter" idx="18" hasCustomPrompt="1"/>
          </p:nvPr>
        </p:nvSpPr>
        <p:spPr>
          <a:xfrm>
            <a:off x="6823006" y="4594987"/>
            <a:ext cx="3445783" cy="288000"/>
          </a:xfrm>
          <a:prstGeom prst="rect">
            <a:avLst/>
          </a:prstGeom>
        </p:spPr>
        <p:txBody>
          <a:bodyPr lIns="108826" tIns="54413" rIns="108826" bIns="54413"/>
          <a:lstStyle>
            <a:lvl1pPr marL="0" indent="0">
              <a:buNone/>
              <a:defRPr sz="1700">
                <a:latin typeface="+mn-lt"/>
                <a:cs typeface="Calibri Light" panose="020F0302020204030204" pitchFamily="34" charset="0"/>
              </a:defRPr>
            </a:lvl1pPr>
          </a:lstStyle>
          <a:p>
            <a:r>
              <a:rPr lang="en-ZA" dirty="0"/>
              <a:t>Company Website</a:t>
            </a:r>
          </a:p>
        </p:txBody>
      </p:sp>
      <p:sp>
        <p:nvSpPr>
          <p:cNvPr id="14" name="Shape 4157">
            <a:extLst>
              <a:ext uri="{FF2B5EF4-FFF2-40B4-BE49-F238E27FC236}">
                <a16:creationId xmlns:a16="http://schemas.microsoft.com/office/drawing/2014/main" id="{A30A8F28-98F4-425F-A750-78192A157DF4}"/>
              </a:ext>
            </a:extLst>
          </p:cNvPr>
          <p:cNvSpPr/>
          <p:nvPr userDrawn="1"/>
        </p:nvSpPr>
        <p:spPr>
          <a:xfrm>
            <a:off x="6458971" y="3505279"/>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34014" tIns="34014" rIns="34014" bIns="34014" anchor="ctr"/>
          <a:lstStyle/>
          <a:p>
            <a:pPr marL="0" marR="0" lvl="0" indent="0" algn="ctr" defTabSz="408083"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27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15" name="Shape 4186">
            <a:extLst>
              <a:ext uri="{FF2B5EF4-FFF2-40B4-BE49-F238E27FC236}">
                <a16:creationId xmlns:a16="http://schemas.microsoft.com/office/drawing/2014/main" id="{2F84D399-8148-4E86-A1E4-BE7D1D81383A}"/>
              </a:ext>
            </a:extLst>
          </p:cNvPr>
          <p:cNvSpPr/>
          <p:nvPr userDrawn="1"/>
        </p:nvSpPr>
        <p:spPr>
          <a:xfrm>
            <a:off x="6507625" y="3898037"/>
            <a:ext cx="161507" cy="2960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w="12700">
            <a:miter lim="400000"/>
          </a:ln>
        </p:spPr>
        <p:txBody>
          <a:bodyPr lIns="34014" tIns="34014" rIns="34014" bIns="34014" anchor="ctr"/>
          <a:lstStyle/>
          <a:p>
            <a:pPr marL="0" marR="0" lvl="0" indent="0" algn="ctr" defTabSz="408083"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27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19" name="Shape 4379">
            <a:extLst>
              <a:ext uri="{FF2B5EF4-FFF2-40B4-BE49-F238E27FC236}">
                <a16:creationId xmlns:a16="http://schemas.microsoft.com/office/drawing/2014/main" id="{E4408FF8-E342-42F8-BBE9-1220822B5E99}"/>
              </a:ext>
            </a:extLst>
          </p:cNvPr>
          <p:cNvSpPr/>
          <p:nvPr userDrawn="1"/>
        </p:nvSpPr>
        <p:spPr>
          <a:xfrm>
            <a:off x="6458971" y="4328055"/>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34014" tIns="34014" rIns="34014" bIns="34014" anchor="ctr"/>
          <a:lstStyle/>
          <a:p>
            <a:pPr marL="0" marR="0" lvl="0" indent="0" algn="ctr" defTabSz="408083"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27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20" name="Shape 4487">
            <a:extLst>
              <a:ext uri="{FF2B5EF4-FFF2-40B4-BE49-F238E27FC236}">
                <a16:creationId xmlns:a16="http://schemas.microsoft.com/office/drawing/2014/main" id="{11D27456-C005-4109-9E74-0B692200A0B3}"/>
              </a:ext>
            </a:extLst>
          </p:cNvPr>
          <p:cNvSpPr/>
          <p:nvPr userDrawn="1"/>
        </p:nvSpPr>
        <p:spPr>
          <a:xfrm>
            <a:off x="6471776" y="4650192"/>
            <a:ext cx="233318" cy="233319"/>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34014" tIns="34014" rIns="34014" bIns="34014" anchor="ctr"/>
          <a:lstStyle/>
          <a:p>
            <a:pPr marL="0" marR="0" lvl="0" indent="0" algn="ctr" defTabSz="408083"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27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21" name="Right Triangle 20">
            <a:extLst>
              <a:ext uri="{FF2B5EF4-FFF2-40B4-BE49-F238E27FC236}">
                <a16:creationId xmlns:a16="http://schemas.microsoft.com/office/drawing/2014/main" id="{FDDD2B84-3CB9-4567-8C91-C538E8A1C89F}"/>
              </a:ext>
            </a:extLst>
          </p:cNvPr>
          <p:cNvSpPr/>
          <p:nvPr userDrawn="1"/>
        </p:nvSpPr>
        <p:spPr>
          <a:xfrm flipV="1">
            <a:off x="30" y="95"/>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6" tIns="54413" rIns="108826" bIns="54413"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34EF3020-1476-41B1-9FE7-B476A25C53D3}"/>
              </a:ext>
            </a:extLst>
          </p:cNvPr>
          <p:cNvCxnSpPr>
            <a:cxnSpLocks/>
          </p:cNvCxnSpPr>
          <p:nvPr userDrawn="1"/>
        </p:nvCxnSpPr>
        <p:spPr>
          <a:xfrm flipV="1">
            <a:off x="56"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B64EC3-B232-415D-8E27-EB3E24D13922}"/>
              </a:ext>
            </a:extLst>
          </p:cNvPr>
          <p:cNvCxnSpPr>
            <a:cxnSpLocks/>
          </p:cNvCxnSpPr>
          <p:nvPr userDrawn="1"/>
        </p:nvCxnSpPr>
        <p:spPr>
          <a:xfrm flipV="1">
            <a:off x="9004351" y="3924331"/>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61CE2F-F199-4242-AC6C-692676B81FF1}"/>
              </a:ext>
            </a:extLst>
          </p:cNvPr>
          <p:cNvCxnSpPr>
            <a:cxnSpLocks/>
          </p:cNvCxnSpPr>
          <p:nvPr userDrawn="1"/>
        </p:nvCxnSpPr>
        <p:spPr>
          <a:xfrm flipV="1">
            <a:off x="-17808" y="4700124"/>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Picture Placeholder 24">
            <a:extLst>
              <a:ext uri="{FF2B5EF4-FFF2-40B4-BE49-F238E27FC236}">
                <a16:creationId xmlns:a16="http://schemas.microsoft.com/office/drawing/2014/main" id="{89C0506D-0CA6-4583-9D04-24E7F4D16AD8}"/>
              </a:ext>
            </a:extLst>
          </p:cNvPr>
          <p:cNvSpPr>
            <a:spLocks noGrp="1"/>
          </p:cNvSpPr>
          <p:nvPr>
            <p:ph type="pic" sz="quarter" idx="13"/>
          </p:nvPr>
        </p:nvSpPr>
        <p:spPr>
          <a:xfrm>
            <a:off x="1683401" y="860981"/>
            <a:ext cx="4428522"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108826" tIns="54413" rIns="108826" bIns="54413">
            <a:noAutofit/>
          </a:bodyPr>
          <a:lstStyle>
            <a:lvl1pPr marL="0" indent="0">
              <a:buNone/>
              <a:defRPr>
                <a:solidFill>
                  <a:schemeClr val="bg1"/>
                </a:solidFill>
              </a:defRPr>
            </a:lvl1pPr>
          </a:lstStyle>
          <a:p>
            <a:r>
              <a:rPr lang="en-US"/>
              <a:t>Click icon to add picture</a:t>
            </a:r>
            <a:endParaRPr lang="en-IN" dirty="0"/>
          </a:p>
        </p:txBody>
      </p: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4" y="1821025"/>
            <a:ext cx="4853574" cy="1616252"/>
          </a:xfrm>
          <a:prstGeom prst="rect">
            <a:avLst/>
          </a:prstGeom>
        </p:spPr>
        <p:txBody>
          <a:bodyPr anchor="b">
            <a:normAutofit/>
          </a:bodyPr>
          <a:lstStyle>
            <a:lvl1pPr algn="l">
              <a:defRPr sz="3800" b="1">
                <a:solidFill>
                  <a:schemeClr val="accent1"/>
                </a:solidFill>
              </a:defRPr>
            </a:lvl1pPr>
          </a:lstStyle>
          <a:p>
            <a:r>
              <a:rPr lang="en-IN" dirty="0"/>
              <a:t>Click To Edit Master Title Style</a:t>
            </a:r>
            <a:endParaRPr lang="en-US" dirty="0"/>
          </a:p>
        </p:txBody>
      </p:sp>
    </p:spTree>
    <p:extLst>
      <p:ext uri="{BB962C8B-B14F-4D97-AF65-F5344CB8AC3E}">
        <p14:creationId xmlns:p14="http://schemas.microsoft.com/office/powerpoint/2010/main" val="2526513268"/>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3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6" tIns="54413" rIns="108826" bIns="54413"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30" y="95"/>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6" tIns="54413" rIns="108826" bIns="54413"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56"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51" y="3924331"/>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4" y="2006089"/>
            <a:ext cx="4853574" cy="1616252"/>
          </a:xfrm>
          <a:prstGeom prst="rect">
            <a:avLst/>
          </a:prstGeom>
        </p:spPr>
        <p:txBody>
          <a:bodyPr anchor="b">
            <a:normAutofit/>
          </a:bodyPr>
          <a:lstStyle>
            <a:lvl1pPr algn="l">
              <a:defRPr sz="38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46" y="3641101"/>
            <a:ext cx="4854339" cy="1257575"/>
          </a:xfrm>
          <a:prstGeom prst="rect">
            <a:avLst/>
          </a:prstGeom>
        </p:spPr>
        <p:txBody>
          <a:bodyPr lIns="108826" tIns="54413" rIns="108826" bIns="54413"/>
          <a:lstStyle>
            <a:lvl1pPr marL="0" indent="0" algn="l">
              <a:buNone/>
              <a:defRPr sz="2100" b="0" i="0" spc="268">
                <a:solidFill>
                  <a:schemeClr val="tx1"/>
                </a:solidFill>
                <a:latin typeface="+mn-lt"/>
                <a:cs typeface="Calibri" panose="020F0502020204030204" pitchFamily="34" charset="0"/>
              </a:defRPr>
            </a:lvl1pPr>
            <a:lvl2pPr marL="408083" indent="0" algn="ctr">
              <a:buNone/>
              <a:defRPr sz="1800"/>
            </a:lvl2pPr>
            <a:lvl3pPr marL="816174" indent="0" algn="ctr">
              <a:buNone/>
              <a:defRPr sz="1700"/>
            </a:lvl3pPr>
            <a:lvl4pPr marL="1224261" indent="0" algn="ctr">
              <a:buNone/>
              <a:defRPr sz="1400"/>
            </a:lvl4pPr>
            <a:lvl5pPr marL="1632348" indent="0" algn="ctr">
              <a:buNone/>
              <a:defRPr sz="1400"/>
            </a:lvl5pPr>
            <a:lvl6pPr marL="2040440" indent="0" algn="ctr">
              <a:buNone/>
              <a:defRPr sz="1400"/>
            </a:lvl6pPr>
            <a:lvl7pPr marL="2448521" indent="0" algn="ctr">
              <a:buNone/>
              <a:defRPr sz="1400"/>
            </a:lvl7pPr>
            <a:lvl8pPr marL="2856603" indent="0" algn="ctr">
              <a:buNone/>
              <a:defRPr sz="1400"/>
            </a:lvl8pPr>
            <a:lvl9pPr marL="3264686" indent="0" algn="ctr">
              <a:buNone/>
              <a:defRPr sz="14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08" y="4700124"/>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5384122"/>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3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6" tIns="54413" rIns="108826" bIns="54413"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30" y="95"/>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6" tIns="54413" rIns="108826" bIns="54413"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24" y="3588207"/>
            <a:ext cx="3860162"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6" tIns="54413" rIns="108826" bIns="54413"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93" y="1010170"/>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911" y="1987527"/>
            <a:ext cx="4911633" cy="1789855"/>
          </a:xfrm>
          <a:prstGeom prst="rect">
            <a:avLst/>
          </a:prstGeom>
        </p:spPr>
        <p:txBody>
          <a:bodyPr anchor="b">
            <a:normAutofit/>
          </a:bodyPr>
          <a:lstStyle>
            <a:lvl1pPr>
              <a:defRPr sz="36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911" y="3792079"/>
            <a:ext cx="4911633" cy="910580"/>
          </a:xfrm>
          <a:prstGeom prst="rect">
            <a:avLst/>
          </a:prstGeom>
        </p:spPr>
        <p:txBody>
          <a:bodyPr lIns="108826" tIns="54413" rIns="108826" bIns="54413">
            <a:normAutofit/>
          </a:bodyPr>
          <a:lstStyle>
            <a:lvl1pPr marL="0" indent="0">
              <a:buNone/>
              <a:defRPr sz="1800" b="0" i="0" spc="268">
                <a:solidFill>
                  <a:schemeClr val="tx1"/>
                </a:solidFill>
                <a:latin typeface="+mn-lt"/>
                <a:cs typeface="Calibri" panose="020F0502020204030204" pitchFamily="34" charset="0"/>
              </a:defRPr>
            </a:lvl1pPr>
            <a:lvl2pPr marL="408083" indent="0">
              <a:buNone/>
              <a:defRPr sz="1800">
                <a:solidFill>
                  <a:schemeClr val="tx1">
                    <a:tint val="75000"/>
                  </a:schemeClr>
                </a:solidFill>
              </a:defRPr>
            </a:lvl2pPr>
            <a:lvl3pPr marL="816174" indent="0">
              <a:buNone/>
              <a:defRPr sz="1700">
                <a:solidFill>
                  <a:schemeClr val="tx1">
                    <a:tint val="75000"/>
                  </a:schemeClr>
                </a:solidFill>
              </a:defRPr>
            </a:lvl3pPr>
            <a:lvl4pPr marL="1224261" indent="0">
              <a:buNone/>
              <a:defRPr sz="1400">
                <a:solidFill>
                  <a:schemeClr val="tx1">
                    <a:tint val="75000"/>
                  </a:schemeClr>
                </a:solidFill>
              </a:defRPr>
            </a:lvl4pPr>
            <a:lvl5pPr marL="1632348" indent="0">
              <a:buNone/>
              <a:defRPr sz="1400">
                <a:solidFill>
                  <a:schemeClr val="tx1">
                    <a:tint val="75000"/>
                  </a:schemeClr>
                </a:solidFill>
              </a:defRPr>
            </a:lvl5pPr>
            <a:lvl6pPr marL="2040440" indent="0">
              <a:buNone/>
              <a:defRPr sz="1400">
                <a:solidFill>
                  <a:schemeClr val="tx1">
                    <a:tint val="75000"/>
                  </a:schemeClr>
                </a:solidFill>
              </a:defRPr>
            </a:lvl6pPr>
            <a:lvl7pPr marL="2448521" indent="0">
              <a:buNone/>
              <a:defRPr sz="1400">
                <a:solidFill>
                  <a:schemeClr val="tx1">
                    <a:tint val="75000"/>
                  </a:schemeClr>
                </a:solidFill>
              </a:defRPr>
            </a:lvl7pPr>
            <a:lvl8pPr marL="2856603" indent="0">
              <a:buNone/>
              <a:defRPr sz="1400">
                <a:solidFill>
                  <a:schemeClr val="tx1">
                    <a:tint val="75000"/>
                  </a:schemeClr>
                </a:solidFill>
              </a:defRPr>
            </a:lvl8pPr>
            <a:lvl9pPr marL="3264686" indent="0">
              <a:buNone/>
              <a:defRPr sz="14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51" y="3924331"/>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83"/>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620" tIns="40818" rIns="81620" bIns="40818" numCol="1" spcCol="0" rtlCol="0" fromWordArt="0" anchor="ctr" anchorCtr="0" forceAA="0" compatLnSpc="1">
            <a:prstTxWarp prst="textNoShape">
              <a:avLst/>
            </a:prstTxWarp>
            <a:noAutofit/>
          </a:bodyP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85" y="408565"/>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08" y="5267052"/>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8997" y="3407077"/>
            <a:ext cx="1438398"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6" tIns="54413" rIns="108826" bIns="54413"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096836"/>
      </p:ext>
    </p:extLst>
  </p:cSld>
  <p:clrMapOvr>
    <a:masterClrMapping/>
  </p:clrMapOvr>
  <p:transition spd="slow">
    <p:push/>
  </p:transition>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30" y="4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6" tIns="54413" rIns="108826" bIns="54413"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18" y="3634053"/>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58" y="47"/>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411" y="235733"/>
            <a:ext cx="793756" cy="586806"/>
          </a:xfrm>
          <a:prstGeom prst="rect">
            <a:avLst/>
          </a:prstGeom>
          <a:noFill/>
        </p:spPr>
        <p:txBody>
          <a:bodyPr wrap="none" lIns="108826" tIns="54413" rIns="108826" bIns="54413" rtlCol="0">
            <a:spAutoFit/>
          </a:bodyPr>
          <a:lstStyle/>
          <a:p>
            <a:pPr marL="0" marR="0" lvl="0" indent="0" algn="l" defTabSz="54411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31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620" tIns="40818" rIns="81620" bIns="40818" numCol="1" spcCol="0" rtlCol="0" fromWordArt="0" anchor="ctr" anchorCtr="0" forceAA="0" compatLnSpc="1">
            <a:prstTxWarp prst="textNoShape">
              <a:avLst/>
            </a:prstTxWarp>
            <a:noAutofit/>
          </a:bodyP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1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11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732" y="209131"/>
            <a:ext cx="8333223" cy="1147969"/>
          </a:xfrm>
          <a:prstGeom prst="rect">
            <a:avLst/>
          </a:prstGeom>
        </p:spPr>
        <p:txBody>
          <a:bodyPr bIns="0" anchor="b">
            <a:normAutofit/>
          </a:bodyPr>
          <a:lstStyle>
            <a:lvl1pPr>
              <a:defRPr sz="3900" b="1">
                <a:solidFill>
                  <a:schemeClr val="bg1"/>
                </a:solidFill>
              </a:defRPr>
            </a:lvl1pPr>
          </a:lstStyle>
          <a:p>
            <a:r>
              <a:rPr lang="en-US" dirty="0"/>
              <a:t>Click to Edit Master Title Style </a:t>
            </a:r>
            <a:endParaRPr lang="en-IN" dirty="0"/>
          </a:p>
        </p:txBody>
      </p:sp>
      <p:sp>
        <p:nvSpPr>
          <p:cNvPr id="29" name="Content Placeholder 2">
            <a:extLst>
              <a:ext uri="{FF2B5EF4-FFF2-40B4-BE49-F238E27FC236}">
                <a16:creationId xmlns:a16="http://schemas.microsoft.com/office/drawing/2014/main" id="{1FAE0C34-9220-45F0-9FC2-9FE7C994E7BD}"/>
              </a:ext>
            </a:extLst>
          </p:cNvPr>
          <p:cNvSpPr>
            <a:spLocks noGrp="1"/>
          </p:cNvSpPr>
          <p:nvPr>
            <p:ph idx="1"/>
          </p:nvPr>
        </p:nvSpPr>
        <p:spPr>
          <a:xfrm>
            <a:off x="518678" y="1671971"/>
            <a:ext cx="10835122" cy="4505039"/>
          </a:xfrm>
          <a:prstGeom prst="rect">
            <a:avLst/>
          </a:prstGeom>
        </p:spPr>
        <p:txBody>
          <a:bodyPr lIns="108826" tIns="54413" rIns="108826" bIns="54413"/>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5170840"/>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30" y="4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6" tIns="54413" rIns="108826" bIns="54413"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18" y="3634053"/>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58" y="47"/>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411" y="235733"/>
            <a:ext cx="793756" cy="586806"/>
          </a:xfrm>
          <a:prstGeom prst="rect">
            <a:avLst/>
          </a:prstGeom>
          <a:noFill/>
        </p:spPr>
        <p:txBody>
          <a:bodyPr wrap="none" lIns="108826" tIns="54413" rIns="108826" bIns="54413" rtlCol="0">
            <a:spAutoFit/>
          </a:bodyPr>
          <a:lstStyle/>
          <a:p>
            <a:pPr marL="0" marR="0" lvl="0" indent="0" algn="l" defTabSz="54411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31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620" tIns="40818" rIns="81620" bIns="40818" numCol="1" spcCol="0" rtlCol="0" fromWordArt="0" anchor="ctr" anchorCtr="0" forceAA="0" compatLnSpc="1">
            <a:prstTxWarp prst="textNoShape">
              <a:avLst/>
            </a:prstTxWarp>
            <a:noAutofit/>
          </a:bodyP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1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11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732" y="209131"/>
            <a:ext cx="8333223" cy="1147969"/>
          </a:xfrm>
          <a:prstGeom prst="rect">
            <a:avLst/>
          </a:prstGeom>
        </p:spPr>
        <p:txBody>
          <a:bodyPr bIns="0" anchor="b">
            <a:normAutofit/>
          </a:bodyPr>
          <a:lstStyle>
            <a:lvl1pPr>
              <a:defRPr sz="3900" b="1">
                <a:solidFill>
                  <a:schemeClr val="bg1"/>
                </a:solidFill>
              </a:defRPr>
            </a:lvl1pPr>
          </a:lstStyle>
          <a:p>
            <a:r>
              <a:rPr lang="en-US" dirty="0"/>
              <a:t>Click to Edit Master Title Style </a:t>
            </a:r>
            <a:endParaRPr lang="en-IN" dirty="0"/>
          </a:p>
        </p:txBody>
      </p:sp>
      <p:sp>
        <p:nvSpPr>
          <p:cNvPr id="14" name="Content Placeholder 2">
            <a:extLst>
              <a:ext uri="{FF2B5EF4-FFF2-40B4-BE49-F238E27FC236}">
                <a16:creationId xmlns:a16="http://schemas.microsoft.com/office/drawing/2014/main" id="{217F9213-0142-420B-A84D-C5627A0C81E4}"/>
              </a:ext>
            </a:extLst>
          </p:cNvPr>
          <p:cNvSpPr>
            <a:spLocks noGrp="1"/>
          </p:cNvSpPr>
          <p:nvPr>
            <p:ph sz="half" idx="1"/>
          </p:nvPr>
        </p:nvSpPr>
        <p:spPr>
          <a:xfrm>
            <a:off x="529686" y="1651091"/>
            <a:ext cx="5181600" cy="4525919"/>
          </a:xfrm>
          <a:prstGeom prst="rect">
            <a:avLst/>
          </a:prstGeom>
        </p:spPr>
        <p:txBody>
          <a:bodyPr lIns="108826" tIns="54413" rIns="108826" bIns="54413"/>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8014328B-D576-4B5C-A4AE-CF98318929FE}"/>
              </a:ext>
            </a:extLst>
          </p:cNvPr>
          <p:cNvSpPr>
            <a:spLocks noGrp="1"/>
          </p:cNvSpPr>
          <p:nvPr>
            <p:ph sz="half" idx="2"/>
          </p:nvPr>
        </p:nvSpPr>
        <p:spPr>
          <a:xfrm>
            <a:off x="6172200" y="1651091"/>
            <a:ext cx="5181600" cy="4525919"/>
          </a:xfrm>
          <a:prstGeom prst="rect">
            <a:avLst/>
          </a:prstGeom>
        </p:spPr>
        <p:txBody>
          <a:bodyPr lIns="108826" tIns="54413" rIns="108826" bIns="54413"/>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9070901"/>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30" y="4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6" tIns="54413" rIns="108826" bIns="54413"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18" y="3634053"/>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58" y="47"/>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411" y="235733"/>
            <a:ext cx="793756" cy="586806"/>
          </a:xfrm>
          <a:prstGeom prst="rect">
            <a:avLst/>
          </a:prstGeom>
          <a:noFill/>
        </p:spPr>
        <p:txBody>
          <a:bodyPr wrap="none" lIns="108826" tIns="54413" rIns="108826" bIns="54413" rtlCol="0">
            <a:spAutoFit/>
          </a:bodyPr>
          <a:lstStyle/>
          <a:p>
            <a:pPr marL="0" marR="0" lvl="0" indent="0" algn="l" defTabSz="54411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31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620" tIns="40818" rIns="81620" bIns="40818" numCol="1" spcCol="0" rtlCol="0" fromWordArt="0" anchor="ctr" anchorCtr="0" forceAA="0" compatLnSpc="1">
            <a:prstTxWarp prst="textNoShape">
              <a:avLst/>
            </a:prstTxWarp>
            <a:noAutofit/>
          </a:bodyP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1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11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732" y="209131"/>
            <a:ext cx="8333223" cy="1147969"/>
          </a:xfrm>
          <a:prstGeom prst="rect">
            <a:avLst/>
          </a:prstGeom>
        </p:spPr>
        <p:txBody>
          <a:bodyPr bIns="0" anchor="b">
            <a:normAutofit/>
          </a:bodyPr>
          <a:lstStyle>
            <a:lvl1pPr>
              <a:defRPr sz="3900" b="1">
                <a:solidFill>
                  <a:schemeClr val="bg1"/>
                </a:solidFill>
              </a:defRPr>
            </a:lvl1pPr>
          </a:lstStyle>
          <a:p>
            <a:r>
              <a:rPr lang="en-US" dirty="0"/>
              <a:t>Click to Edit Master Title Style </a:t>
            </a:r>
            <a:endParaRPr lang="en-IN" dirty="0"/>
          </a:p>
        </p:txBody>
      </p:sp>
      <p:sp>
        <p:nvSpPr>
          <p:cNvPr id="18" name="Text Placeholder 2">
            <a:extLst>
              <a:ext uri="{FF2B5EF4-FFF2-40B4-BE49-F238E27FC236}">
                <a16:creationId xmlns:a16="http://schemas.microsoft.com/office/drawing/2014/main" id="{82BFF385-445D-4DBB-9773-F99669415884}"/>
              </a:ext>
            </a:extLst>
          </p:cNvPr>
          <p:cNvSpPr>
            <a:spLocks noGrp="1"/>
          </p:cNvSpPr>
          <p:nvPr>
            <p:ph type="body" idx="1"/>
          </p:nvPr>
        </p:nvSpPr>
        <p:spPr>
          <a:xfrm>
            <a:off x="518709" y="1681163"/>
            <a:ext cx="5382502" cy="823912"/>
          </a:xfrm>
          <a:prstGeom prst="rect">
            <a:avLst/>
          </a:prstGeom>
        </p:spPr>
        <p:txBody>
          <a:bodyPr lIns="108826" tIns="54413" rIns="108826" bIns="54413" anchor="b"/>
          <a:lstStyle>
            <a:lvl1pPr marL="0" indent="0">
              <a:buNone/>
              <a:defRPr lang="en-US" b="1" dirty="0">
                <a:solidFill>
                  <a:schemeClr val="bg1"/>
                </a:solidFill>
              </a:defRPr>
            </a:lvl1pPr>
          </a:lstStyle>
          <a:p>
            <a:pPr marL="204046" lvl="0" indent="-204046"/>
            <a:r>
              <a:rPr lang="en-US"/>
              <a:t>Click to edit Master text styles</a:t>
            </a:r>
          </a:p>
        </p:txBody>
      </p:sp>
      <p:sp>
        <p:nvSpPr>
          <p:cNvPr id="20" name="Text Placeholder 4">
            <a:extLst>
              <a:ext uri="{FF2B5EF4-FFF2-40B4-BE49-F238E27FC236}">
                <a16:creationId xmlns:a16="http://schemas.microsoft.com/office/drawing/2014/main" id="{311B1CFE-1B35-4B5C-B40A-DC5ADF211B5C}"/>
              </a:ext>
            </a:extLst>
          </p:cNvPr>
          <p:cNvSpPr>
            <a:spLocks noGrp="1"/>
          </p:cNvSpPr>
          <p:nvPr>
            <p:ph type="body" sz="quarter" idx="3"/>
          </p:nvPr>
        </p:nvSpPr>
        <p:spPr>
          <a:xfrm>
            <a:off x="6172240" y="1681163"/>
            <a:ext cx="5183188" cy="823912"/>
          </a:xfrm>
          <a:prstGeom prst="rect">
            <a:avLst/>
          </a:prstGeom>
        </p:spPr>
        <p:txBody>
          <a:bodyPr lIns="108826" tIns="54413" rIns="108826" bIns="54413" anchor="b"/>
          <a:lstStyle>
            <a:lvl1pPr marL="0" indent="0">
              <a:buNone/>
              <a:defRPr sz="2100" b="1">
                <a:solidFill>
                  <a:schemeClr val="bg1"/>
                </a:solidFill>
              </a:defRPr>
            </a:lvl1pPr>
            <a:lvl2pPr marL="408083" indent="0">
              <a:buNone/>
              <a:defRPr sz="1800" b="1"/>
            </a:lvl2pPr>
            <a:lvl3pPr marL="816174" indent="0">
              <a:buNone/>
              <a:defRPr sz="1700" b="1"/>
            </a:lvl3pPr>
            <a:lvl4pPr marL="1224261" indent="0">
              <a:buNone/>
              <a:defRPr sz="1400" b="1"/>
            </a:lvl4pPr>
            <a:lvl5pPr marL="1632348" indent="0">
              <a:buNone/>
              <a:defRPr sz="1400" b="1"/>
            </a:lvl5pPr>
            <a:lvl6pPr marL="2040440" indent="0">
              <a:buNone/>
              <a:defRPr sz="1400" b="1"/>
            </a:lvl6pPr>
            <a:lvl7pPr marL="2448521" indent="0">
              <a:buNone/>
              <a:defRPr sz="1400" b="1"/>
            </a:lvl7pPr>
            <a:lvl8pPr marL="2856603" indent="0">
              <a:buNone/>
              <a:defRPr sz="1400" b="1"/>
            </a:lvl8pPr>
            <a:lvl9pPr marL="3264686" indent="0">
              <a:buNone/>
              <a:defRPr sz="1400" b="1"/>
            </a:lvl9pPr>
          </a:lstStyle>
          <a:p>
            <a:pPr lvl="0"/>
            <a:r>
              <a:rPr lang="en-US"/>
              <a:t>Click to edit Master text styles</a:t>
            </a:r>
          </a:p>
        </p:txBody>
      </p:sp>
      <p:sp>
        <p:nvSpPr>
          <p:cNvPr id="21" name="Content Placeholder 5">
            <a:extLst>
              <a:ext uri="{FF2B5EF4-FFF2-40B4-BE49-F238E27FC236}">
                <a16:creationId xmlns:a16="http://schemas.microsoft.com/office/drawing/2014/main" id="{1CE840E8-D596-479D-AE97-E88F42DC1B13}"/>
              </a:ext>
            </a:extLst>
          </p:cNvPr>
          <p:cNvSpPr>
            <a:spLocks noGrp="1"/>
          </p:cNvSpPr>
          <p:nvPr>
            <p:ph sz="quarter" idx="4"/>
          </p:nvPr>
        </p:nvSpPr>
        <p:spPr>
          <a:xfrm>
            <a:off x="6172240" y="2505077"/>
            <a:ext cx="5183188" cy="3684588"/>
          </a:xfrm>
          <a:prstGeom prst="rect">
            <a:avLst/>
          </a:prstGeom>
        </p:spPr>
        <p:txBody>
          <a:bodyPr lIns="108826" tIns="54413" rIns="108826" bIns="54413"/>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B9A68D25-B19E-4E84-B65D-596EE8382DAD}"/>
              </a:ext>
            </a:extLst>
          </p:cNvPr>
          <p:cNvSpPr>
            <a:spLocks noGrp="1"/>
          </p:cNvSpPr>
          <p:nvPr>
            <p:ph sz="half" idx="2"/>
          </p:nvPr>
        </p:nvSpPr>
        <p:spPr>
          <a:xfrm>
            <a:off x="518679" y="2505077"/>
            <a:ext cx="5391750" cy="3684588"/>
          </a:xfrm>
          <a:prstGeom prst="rect">
            <a:avLst/>
          </a:prstGeom>
        </p:spPr>
        <p:txBody>
          <a:bodyPr lIns="108826" tIns="54413" rIns="108826" bIns="54413"/>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886849"/>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3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6" tIns="54413" rIns="108826" bIns="54413"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30" y="95"/>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6" tIns="54413" rIns="108826" bIns="54413"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56"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51" y="3924331"/>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89" y="4374118"/>
            <a:ext cx="5311516" cy="1327031"/>
          </a:xfrm>
          <a:prstGeom prst="rect">
            <a:avLst/>
          </a:prstGeom>
        </p:spPr>
        <p:txBody>
          <a:bodyPr anchor="b">
            <a:normAutofit/>
          </a:bodyPr>
          <a:lstStyle>
            <a:lvl1pPr marL="0" indent="0" algn="r">
              <a:buFont typeface="Arial" panose="020B0604020202020204" pitchFamily="34" charset="0"/>
              <a:buNone/>
              <a:defRPr sz="38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08" y="4700124"/>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89" y="5701179"/>
            <a:ext cx="5311516" cy="931505"/>
          </a:xfrm>
          <a:prstGeom prst="rect">
            <a:avLst/>
          </a:prstGeom>
        </p:spPr>
        <p:txBody>
          <a:bodyPr lIns="108826" tIns="54413" rIns="108826" bIns="54413"/>
          <a:lstStyle>
            <a:lvl1pPr marL="0" indent="0" algn="r">
              <a:buFont typeface="Arial" panose="020B0604020202020204" pitchFamily="34" charset="0"/>
              <a:buNone/>
              <a:defRPr sz="1400"/>
            </a:lvl1pPr>
            <a:lvl2pPr marL="408083" indent="0">
              <a:buNone/>
              <a:defRPr sz="1300"/>
            </a:lvl2pPr>
            <a:lvl3pPr marL="816174" indent="0">
              <a:buNone/>
              <a:defRPr sz="1100"/>
            </a:lvl3pPr>
            <a:lvl4pPr marL="1224261" indent="0">
              <a:buNone/>
              <a:defRPr sz="1000"/>
            </a:lvl4pPr>
            <a:lvl5pPr marL="1632348" indent="0">
              <a:buNone/>
              <a:defRPr sz="1000"/>
            </a:lvl5pPr>
            <a:lvl6pPr marL="2040440" indent="0">
              <a:buNone/>
              <a:defRPr sz="1000"/>
            </a:lvl6pPr>
            <a:lvl7pPr marL="2448521" indent="0">
              <a:buNone/>
              <a:defRPr sz="1000"/>
            </a:lvl7pPr>
            <a:lvl8pPr marL="2856603" indent="0">
              <a:buNone/>
              <a:defRPr sz="1000"/>
            </a:lvl8pPr>
            <a:lvl9pPr marL="3264686"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C9A1E80C-1A76-4D3E-92A1-846866867DE1}"/>
              </a:ext>
            </a:extLst>
          </p:cNvPr>
          <p:cNvSpPr>
            <a:spLocks noGrp="1"/>
          </p:cNvSpPr>
          <p:nvPr>
            <p:ph idx="1"/>
          </p:nvPr>
        </p:nvSpPr>
        <p:spPr>
          <a:xfrm>
            <a:off x="6161346" y="2290786"/>
            <a:ext cx="5803672" cy="4341863"/>
          </a:xfrm>
          <a:prstGeom prst="rect">
            <a:avLst/>
          </a:prstGeom>
        </p:spPr>
        <p:txBody>
          <a:bodyPr lIns="108826" tIns="54413" rIns="108826" bIns="54413"/>
          <a:lstStyle>
            <a:lvl1pPr>
              <a:defRPr sz="2100"/>
            </a:lvl1pPr>
            <a:lvl2pPr>
              <a:defRPr sz="1800"/>
            </a:lvl2pPr>
            <a:lvl3pPr>
              <a:defRPr sz="17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4380957"/>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3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6" tIns="54413" rIns="108826" bIns="54413"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30" y="95"/>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6" tIns="54413" rIns="108826" bIns="54413"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56"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51" y="3924331"/>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89" y="4374118"/>
            <a:ext cx="5311516" cy="1327031"/>
          </a:xfrm>
          <a:prstGeom prst="rect">
            <a:avLst/>
          </a:prstGeom>
        </p:spPr>
        <p:txBody>
          <a:bodyPr anchor="b">
            <a:normAutofit/>
          </a:bodyPr>
          <a:lstStyle>
            <a:lvl1pPr marL="0" indent="0" algn="r">
              <a:buFont typeface="Arial" panose="020B0604020202020204" pitchFamily="34" charset="0"/>
              <a:buNone/>
              <a:defRPr sz="38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08" y="4700124"/>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89" y="5701179"/>
            <a:ext cx="5311516" cy="931505"/>
          </a:xfrm>
          <a:prstGeom prst="rect">
            <a:avLst/>
          </a:prstGeom>
        </p:spPr>
        <p:txBody>
          <a:bodyPr lIns="108826" tIns="54413" rIns="108826" bIns="54413"/>
          <a:lstStyle>
            <a:lvl1pPr marL="0" indent="0" algn="r">
              <a:buFont typeface="Arial" panose="020B0604020202020204" pitchFamily="34" charset="0"/>
              <a:buNone/>
              <a:defRPr sz="1400"/>
            </a:lvl1pPr>
            <a:lvl2pPr marL="408083" indent="0">
              <a:buNone/>
              <a:defRPr sz="1300"/>
            </a:lvl2pPr>
            <a:lvl3pPr marL="816174" indent="0">
              <a:buNone/>
              <a:defRPr sz="1100"/>
            </a:lvl3pPr>
            <a:lvl4pPr marL="1224261" indent="0">
              <a:buNone/>
              <a:defRPr sz="1000"/>
            </a:lvl4pPr>
            <a:lvl5pPr marL="1632348" indent="0">
              <a:buNone/>
              <a:defRPr sz="1000"/>
            </a:lvl5pPr>
            <a:lvl6pPr marL="2040440" indent="0">
              <a:buNone/>
              <a:defRPr sz="1000"/>
            </a:lvl6pPr>
            <a:lvl7pPr marL="2448521" indent="0">
              <a:buNone/>
              <a:defRPr sz="1000"/>
            </a:lvl7pPr>
            <a:lvl8pPr marL="2856603" indent="0">
              <a:buNone/>
              <a:defRPr sz="1000"/>
            </a:lvl8pPr>
            <a:lvl9pPr marL="3264686" indent="0">
              <a:buNone/>
              <a:defRPr sz="1000"/>
            </a:lvl9pPr>
          </a:lstStyle>
          <a:p>
            <a:pPr lvl="0"/>
            <a:r>
              <a:rPr lang="en-US"/>
              <a:t>Click to edit Master text styles</a:t>
            </a:r>
          </a:p>
        </p:txBody>
      </p:sp>
      <p:sp>
        <p:nvSpPr>
          <p:cNvPr id="12" name="Picture Placeholder 2">
            <a:extLst>
              <a:ext uri="{FF2B5EF4-FFF2-40B4-BE49-F238E27FC236}">
                <a16:creationId xmlns:a16="http://schemas.microsoft.com/office/drawing/2014/main" id="{22728E0A-430E-4C6A-BF56-06FA8510F29F}"/>
              </a:ext>
            </a:extLst>
          </p:cNvPr>
          <p:cNvSpPr>
            <a:spLocks noGrp="1"/>
          </p:cNvSpPr>
          <p:nvPr>
            <p:ph type="pic" idx="1"/>
          </p:nvPr>
        </p:nvSpPr>
        <p:spPr>
          <a:xfrm>
            <a:off x="6250066" y="2271943"/>
            <a:ext cx="5715017" cy="4360715"/>
          </a:xfrm>
          <a:prstGeom prst="rect">
            <a:avLst/>
          </a:prstGeom>
        </p:spPr>
        <p:txBody>
          <a:bodyPr lIns="108826" tIns="54413" rIns="108826" bIns="54413"/>
          <a:lstStyle>
            <a:lvl1pPr marL="0" indent="0">
              <a:buNone/>
              <a:defRPr sz="2900"/>
            </a:lvl1pPr>
            <a:lvl2pPr marL="408083" indent="0">
              <a:buNone/>
              <a:defRPr sz="2500"/>
            </a:lvl2pPr>
            <a:lvl3pPr marL="816174" indent="0">
              <a:buNone/>
              <a:defRPr sz="2100"/>
            </a:lvl3pPr>
            <a:lvl4pPr marL="1224261" indent="0">
              <a:buNone/>
              <a:defRPr sz="1800"/>
            </a:lvl4pPr>
            <a:lvl5pPr marL="1632348" indent="0">
              <a:buNone/>
              <a:defRPr sz="1800"/>
            </a:lvl5pPr>
            <a:lvl6pPr marL="2040440" indent="0">
              <a:buNone/>
              <a:defRPr sz="1800"/>
            </a:lvl6pPr>
            <a:lvl7pPr marL="2448521" indent="0">
              <a:buNone/>
              <a:defRPr sz="1800"/>
            </a:lvl7pPr>
            <a:lvl8pPr marL="2856603" indent="0">
              <a:buNone/>
              <a:defRPr sz="1800"/>
            </a:lvl8pPr>
            <a:lvl9pPr marL="3264686" indent="0">
              <a:buNone/>
              <a:defRPr sz="1800"/>
            </a:lvl9pPr>
          </a:lstStyle>
          <a:p>
            <a:r>
              <a:rPr lang="en-US"/>
              <a:t>Click icon to add picture</a:t>
            </a:r>
            <a:endParaRPr lang="en-US" dirty="0"/>
          </a:p>
        </p:txBody>
      </p:sp>
    </p:spTree>
    <p:extLst>
      <p:ext uri="{BB962C8B-B14F-4D97-AF65-F5344CB8AC3E}">
        <p14:creationId xmlns:p14="http://schemas.microsoft.com/office/powerpoint/2010/main" val="3595663610"/>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7A5C384-78D0-4088-9411-AB6790574770}"/>
              </a:ext>
            </a:extLst>
          </p:cNvPr>
          <p:cNvSpPr/>
          <p:nvPr userDrawn="1"/>
        </p:nvSpPr>
        <p:spPr>
          <a:xfrm>
            <a:off x="30" y="4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6" tIns="54413" rIns="108826" bIns="54413"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C52C5C1-EC33-44C1-9D54-A1058BBF1812}"/>
              </a:ext>
            </a:extLst>
          </p:cNvPr>
          <p:cNvSpPr txBox="1"/>
          <p:nvPr userDrawn="1"/>
        </p:nvSpPr>
        <p:spPr>
          <a:xfrm>
            <a:off x="11072411" y="235733"/>
            <a:ext cx="793756" cy="586806"/>
          </a:xfrm>
          <a:prstGeom prst="rect">
            <a:avLst/>
          </a:prstGeom>
          <a:noFill/>
        </p:spPr>
        <p:txBody>
          <a:bodyPr wrap="none" lIns="108826" tIns="54413" rIns="108826" bIns="54413" rtlCol="0">
            <a:spAutoFit/>
          </a:bodyPr>
          <a:lstStyle/>
          <a:p>
            <a:pPr marL="0" marR="0" lvl="0" indent="0" algn="l" defTabSz="54411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31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6" name="Group 25">
            <a:extLst>
              <a:ext uri="{FF2B5EF4-FFF2-40B4-BE49-F238E27FC236}">
                <a16:creationId xmlns:a16="http://schemas.microsoft.com/office/drawing/2014/main" id="{8A0030CD-8C9E-4AA5-8C5D-F9B2EDB7E17A}"/>
              </a:ext>
            </a:extLst>
          </p:cNvPr>
          <p:cNvGrpSpPr/>
          <p:nvPr userDrawn="1"/>
        </p:nvGrpSpPr>
        <p:grpSpPr>
          <a:xfrm flipH="1">
            <a:off x="7561358" y="47"/>
            <a:ext cx="4831840" cy="3541007"/>
            <a:chOff x="-192127" y="-2"/>
            <a:chExt cx="4831840" cy="3367272"/>
          </a:xfrm>
        </p:grpSpPr>
        <p:sp>
          <p:nvSpPr>
            <p:cNvPr id="27" name="Diagonal Stripe 26">
              <a:extLst>
                <a:ext uri="{FF2B5EF4-FFF2-40B4-BE49-F238E27FC236}">
                  <a16:creationId xmlns:a16="http://schemas.microsoft.com/office/drawing/2014/main" id="{872EE65E-EE50-4A3E-861E-1D6C241CB8EA}"/>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E76AD1EF-E06C-4D3C-9693-26844D01C83C}"/>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Parallelogram 28">
              <a:extLst>
                <a:ext uri="{FF2B5EF4-FFF2-40B4-BE49-F238E27FC236}">
                  <a16:creationId xmlns:a16="http://schemas.microsoft.com/office/drawing/2014/main" id="{57D44C42-44C0-420A-A125-9B1A979D4F56}"/>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0" name="Parallelogram 29">
            <a:extLst>
              <a:ext uri="{FF2B5EF4-FFF2-40B4-BE49-F238E27FC236}">
                <a16:creationId xmlns:a16="http://schemas.microsoft.com/office/drawing/2014/main" id="{406089BB-36DC-4E23-B215-527A8A18FCFB}"/>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620" tIns="40818" rIns="81620" bIns="40818" numCol="1" spcCol="0" rtlCol="0" fromWordArt="0" anchor="ctr" anchorCtr="0" forceAA="0" compatLnSpc="1">
            <a:prstTxWarp prst="textNoShape">
              <a:avLst/>
            </a:prstTxWarp>
            <a:noAutofit/>
          </a:bodyP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578C43A6-50C6-704E-BADC-6D83BADE7316}"/>
              </a:ext>
            </a:extLst>
          </p:cNvPr>
          <p:cNvSpPr>
            <a:spLocks noGrp="1"/>
          </p:cNvSpPr>
          <p:nvPr>
            <p:ph type="ftr" sz="quarter" idx="10"/>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ED91439B-965F-3548-AF77-89501B24F600}"/>
              </a:ext>
            </a:extLst>
          </p:cNvPr>
          <p:cNvSpPr>
            <a:spLocks noGrp="1"/>
          </p:cNvSpPr>
          <p:nvPr>
            <p:ph type="sldNum" sz="quarter" idx="11"/>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1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11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8988726"/>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5BB0367-1AFD-4191-AB6F-E9815D136F63}"/>
              </a:ext>
            </a:extLst>
          </p:cNvPr>
          <p:cNvSpPr/>
          <p:nvPr userDrawn="1"/>
        </p:nvSpPr>
        <p:spPr>
          <a:xfrm>
            <a:off x="30" y="4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6" tIns="54413" rIns="108826" bIns="54413"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E8A2C98-F26E-415A-B931-1B89CA46C1CF}"/>
              </a:ext>
            </a:extLst>
          </p:cNvPr>
          <p:cNvSpPr txBox="1"/>
          <p:nvPr userDrawn="1"/>
        </p:nvSpPr>
        <p:spPr>
          <a:xfrm>
            <a:off x="11072411" y="235733"/>
            <a:ext cx="793756" cy="586806"/>
          </a:xfrm>
          <a:prstGeom prst="rect">
            <a:avLst/>
          </a:prstGeom>
          <a:noFill/>
        </p:spPr>
        <p:txBody>
          <a:bodyPr wrap="none" lIns="108826" tIns="54413" rIns="108826" bIns="54413" rtlCol="0">
            <a:spAutoFit/>
          </a:bodyPr>
          <a:lstStyle/>
          <a:p>
            <a:pPr marL="0" marR="0" lvl="0" indent="0" algn="l" defTabSz="54411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31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7" name="Group 26">
            <a:extLst>
              <a:ext uri="{FF2B5EF4-FFF2-40B4-BE49-F238E27FC236}">
                <a16:creationId xmlns:a16="http://schemas.microsoft.com/office/drawing/2014/main" id="{1B2FB48C-0C70-4DBE-B904-A134B6644DD3}"/>
              </a:ext>
            </a:extLst>
          </p:cNvPr>
          <p:cNvGrpSpPr/>
          <p:nvPr userDrawn="1"/>
        </p:nvGrpSpPr>
        <p:grpSpPr>
          <a:xfrm flipH="1">
            <a:off x="7561358" y="47"/>
            <a:ext cx="4831840" cy="3541007"/>
            <a:chOff x="-192127" y="-2"/>
            <a:chExt cx="4831840" cy="3367272"/>
          </a:xfrm>
        </p:grpSpPr>
        <p:sp>
          <p:nvSpPr>
            <p:cNvPr id="28" name="Diagonal Stripe 27">
              <a:extLst>
                <a:ext uri="{FF2B5EF4-FFF2-40B4-BE49-F238E27FC236}">
                  <a16:creationId xmlns:a16="http://schemas.microsoft.com/office/drawing/2014/main" id="{4F2E2158-1E6E-4E0D-BDAB-B20041C7361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626D62DB-3A5A-4DA1-BFA4-D9E58676E86A}"/>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5A729A7-3A5C-405C-AE06-180E7529E477}"/>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1" name="Parallelogram 30">
            <a:extLst>
              <a:ext uri="{FF2B5EF4-FFF2-40B4-BE49-F238E27FC236}">
                <a16:creationId xmlns:a16="http://schemas.microsoft.com/office/drawing/2014/main" id="{41E23981-B12A-4AC3-A030-337BBBA5E45B}"/>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620" tIns="40818" rIns="81620" bIns="40818" numCol="1" spcCol="0" rtlCol="0" fromWordArt="0" anchor="ctr" anchorCtr="0" forceAA="0" compatLnSpc="1">
            <a:prstTxWarp prst="textNoShape">
              <a:avLst/>
            </a:prstTxWarp>
            <a:noAutofit/>
          </a:bodyP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IN" sz="1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CB69A007-934D-7A4B-9EFA-82044EF4DC33}"/>
              </a:ext>
            </a:extLst>
          </p:cNvPr>
          <p:cNvSpPr>
            <a:spLocks noGrp="1"/>
          </p:cNvSpPr>
          <p:nvPr>
            <p:ph type="ftr" sz="quarter" idx="10"/>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5A154DC2-98C7-4D4B-A17A-AA4731217F17}"/>
              </a:ext>
            </a:extLst>
          </p:cNvPr>
          <p:cNvSpPr>
            <a:spLocks noGrp="1"/>
          </p:cNvSpPr>
          <p:nvPr>
            <p:ph type="sldNum" sz="quarter" idx="11"/>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1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11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64D604A2-C574-42DB-B0C4-99715CAA10A7}"/>
              </a:ext>
            </a:extLst>
          </p:cNvPr>
          <p:cNvSpPr>
            <a:spLocks noGrp="1"/>
          </p:cNvSpPr>
          <p:nvPr>
            <p:ph type="title"/>
          </p:nvPr>
        </p:nvSpPr>
        <p:spPr>
          <a:xfrm>
            <a:off x="518679" y="209029"/>
            <a:ext cx="8330184" cy="1147968"/>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30492296"/>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FB39FF5-7AF5-4963-9346-2640496A3302}"/>
              </a:ext>
            </a:extLst>
          </p:cNvPr>
          <p:cNvSpPr/>
          <p:nvPr userDrawn="1"/>
        </p:nvSpPr>
        <p:spPr>
          <a:xfrm>
            <a:off x="57" y="7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algn="ctr" defTabSz="607887"/>
            <a:endParaRPr lang="en-IN" sz="1500" dirty="0">
              <a:solidFill>
                <a:srgbClr val="FFFFFF"/>
              </a:solidFill>
            </a:endParaRPr>
          </a:p>
        </p:txBody>
      </p:sp>
      <p:sp>
        <p:nvSpPr>
          <p:cNvPr id="16" name="TextBox 15">
            <a:extLst>
              <a:ext uri="{FF2B5EF4-FFF2-40B4-BE49-F238E27FC236}">
                <a16:creationId xmlns:a16="http://schemas.microsoft.com/office/drawing/2014/main" id="{A4F49194-9068-41AA-B460-962319BF96A4}"/>
              </a:ext>
            </a:extLst>
          </p:cNvPr>
          <p:cNvSpPr txBox="1"/>
          <p:nvPr userDrawn="1"/>
        </p:nvSpPr>
        <p:spPr>
          <a:xfrm>
            <a:off x="11072447" y="235739"/>
            <a:ext cx="745762" cy="538306"/>
          </a:xfrm>
          <a:prstGeom prst="rect">
            <a:avLst/>
          </a:prstGeom>
          <a:noFill/>
        </p:spPr>
        <p:txBody>
          <a:bodyPr wrap="none" lIns="121625" tIns="60810" rIns="121625" bIns="60810" rtlCol="0">
            <a:spAutoFit/>
          </a:bodyPr>
          <a:lstStyle/>
          <a:p>
            <a:pPr defTabSz="607887"/>
            <a:r>
              <a:rPr lang="en-US" sz="2700" b="1" dirty="0">
                <a:solidFill>
                  <a:srgbClr val="FFFFFF"/>
                </a:solidFill>
                <a:latin typeface="Arial Black" panose="020B0A04020102020204" pitchFamily="34" charset="0"/>
              </a:rPr>
              <a:t>FR</a:t>
            </a:r>
            <a:endParaRPr lang="en-IN" sz="2700" b="1" dirty="0">
              <a:solidFill>
                <a:srgbClr val="FFFFFF"/>
              </a:solidFill>
              <a:latin typeface="Arial Black" panose="020B0A04020102020204" pitchFamily="34" charset="0"/>
            </a:endParaRPr>
          </a:p>
        </p:txBody>
      </p:sp>
      <p:grpSp>
        <p:nvGrpSpPr>
          <p:cNvPr id="28" name="Group 27">
            <a:extLst>
              <a:ext uri="{FF2B5EF4-FFF2-40B4-BE49-F238E27FC236}">
                <a16:creationId xmlns:a16="http://schemas.microsoft.com/office/drawing/2014/main" id="{5806E656-313A-47B1-B381-D004200F7A01}"/>
              </a:ext>
            </a:extLst>
          </p:cNvPr>
          <p:cNvGrpSpPr/>
          <p:nvPr userDrawn="1"/>
        </p:nvGrpSpPr>
        <p:grpSpPr>
          <a:xfrm flipH="1">
            <a:off x="7561382" y="78"/>
            <a:ext cx="4831840" cy="3541007"/>
            <a:chOff x="-192127" y="-2"/>
            <a:chExt cx="4831840" cy="3367272"/>
          </a:xfrm>
        </p:grpSpPr>
        <p:sp>
          <p:nvSpPr>
            <p:cNvPr id="29" name="Diagonal Stripe 28">
              <a:extLst>
                <a:ext uri="{FF2B5EF4-FFF2-40B4-BE49-F238E27FC236}">
                  <a16:creationId xmlns:a16="http://schemas.microsoft.com/office/drawing/2014/main" id="{65F8E2DA-4BB4-4421-9172-A11AF38DFEF4}"/>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7887"/>
              <a:endParaRPr lang="en-IN" sz="1500" dirty="0">
                <a:solidFill>
                  <a:srgbClr val="3F3F3F"/>
                </a:solidFill>
              </a:endParaRPr>
            </a:p>
          </p:txBody>
        </p:sp>
        <p:cxnSp>
          <p:nvCxnSpPr>
            <p:cNvPr id="30" name="Straight Connector 29">
              <a:extLst>
                <a:ext uri="{FF2B5EF4-FFF2-40B4-BE49-F238E27FC236}">
                  <a16:creationId xmlns:a16="http://schemas.microsoft.com/office/drawing/2014/main"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elogram 30">
              <a:extLst>
                <a:ext uri="{FF2B5EF4-FFF2-40B4-BE49-F238E27FC236}">
                  <a16:creationId xmlns:a16="http://schemas.microsoft.com/office/drawing/2014/main"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7887"/>
              <a:endParaRPr lang="en-IN" sz="1500" dirty="0">
                <a:solidFill>
                  <a:srgbClr val="FFFFFF"/>
                </a:solidFill>
              </a:endParaRPr>
            </a:p>
          </p:txBody>
        </p:sp>
      </p:grpSp>
      <p:sp>
        <p:nvSpPr>
          <p:cNvPr id="33" name="Parallelogram 32">
            <a:extLst>
              <a:ext uri="{FF2B5EF4-FFF2-40B4-BE49-F238E27FC236}">
                <a16:creationId xmlns:a16="http://schemas.microsoft.com/office/drawing/2014/main" id="{F088C182-BF10-45B2-B159-7702E00D31D4}"/>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31" tIns="34274" rIns="68431" bIns="34274" numCol="1" spcCol="0" rtlCol="0" fromWordArt="0" anchor="ctr" anchorCtr="0" forceAA="0" compatLnSpc="1">
            <a:prstTxWarp prst="textNoShape">
              <a:avLst/>
            </a:prstTxWarp>
            <a:noAutofit/>
          </a:bodyPr>
          <a:lstStyle/>
          <a:p>
            <a:pPr algn="ctr" defTabSz="607887"/>
            <a:endParaRPr lang="en-IN" sz="1500" dirty="0">
              <a:solidFill>
                <a:srgbClr val="FFFFFF"/>
              </a:solidFill>
            </a:endParaRPr>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520495" y="1377107"/>
            <a:ext cx="7368596" cy="608896"/>
          </a:xfrm>
          <a:prstGeom prst="rect">
            <a:avLst/>
          </a:prstGeom>
        </p:spPr>
        <p:txBody>
          <a:bodyPr lIns="121625" tIns="60810" rIns="121625" bIns="60810"/>
          <a:lstStyle>
            <a:lvl1pPr marL="0" indent="0">
              <a:buNone/>
              <a:defRPr sz="1500" spc="226">
                <a:solidFill>
                  <a:schemeClr val="bg1"/>
                </a:solidFill>
              </a:defRPr>
            </a:lvl1pPr>
            <a:lvl2pPr marL="342021"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D6990C03-1647-2044-B335-6F5F19E4E5FC}"/>
              </a:ext>
            </a:extLst>
          </p:cNvPr>
          <p:cNvSpPr>
            <a:spLocks noGrp="1"/>
          </p:cNvSpPr>
          <p:nvPr>
            <p:ph type="ftr" sz="quarter" idx="17"/>
          </p:nvPr>
        </p:nvSpPr>
        <p:spPr/>
        <p:txBody>
          <a:body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17" name="Title 1" title="Title ">
            <a:extLst>
              <a:ext uri="{FF2B5EF4-FFF2-40B4-BE49-F238E27FC236}">
                <a16:creationId xmlns:a16="http://schemas.microsoft.com/office/drawing/2014/main" id="{BDEC780E-6412-1344-A62E-6B84E9CCB678}"/>
              </a:ext>
            </a:extLst>
          </p:cNvPr>
          <p:cNvSpPr>
            <a:spLocks noGrp="1"/>
          </p:cNvSpPr>
          <p:nvPr>
            <p:ph type="title" hasCustomPrompt="1"/>
          </p:nvPr>
        </p:nvSpPr>
        <p:spPr>
          <a:xfrm>
            <a:off x="518786" y="209221"/>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531885" y="2005763"/>
            <a:ext cx="5225763" cy="4083888"/>
          </a:xfrm>
          <a:prstGeom prst="rect">
            <a:avLst/>
          </a:prstGeom>
        </p:spPr>
        <p:txBody>
          <a:bodyPr lIns="121625" tIns="60810" rIns="121625" bIns="60810"/>
          <a:lstStyle>
            <a:lvl1pPr marL="0" indent="0">
              <a:buNone/>
              <a:defRPr sz="1900">
                <a:solidFill>
                  <a:schemeClr val="bg1"/>
                </a:solidFill>
              </a:defRPr>
            </a:lvl1pPr>
            <a:lvl2pPr marL="342021" indent="0">
              <a:buNone/>
              <a:defRPr sz="1900">
                <a:solidFill>
                  <a:schemeClr val="bg1"/>
                </a:solidFill>
              </a:defRPr>
            </a:lvl2pPr>
            <a:lvl3pPr marL="684048" indent="0">
              <a:buNone/>
              <a:defRPr sz="1900">
                <a:solidFill>
                  <a:schemeClr val="bg1"/>
                </a:solidFill>
              </a:defRPr>
            </a:lvl3pPr>
            <a:lvl4pPr marL="1025953" indent="0">
              <a:buNone/>
              <a:defRPr sz="1900">
                <a:solidFill>
                  <a:schemeClr val="bg1"/>
                </a:solidFill>
              </a:defRPr>
            </a:lvl4pPr>
            <a:lvl5pPr marL="1367921" indent="0">
              <a:buNone/>
              <a:defRPr sz="1900">
                <a:solidFill>
                  <a:schemeClr val="bg1"/>
                </a:solidFill>
              </a:defRPr>
            </a:lvl5pPr>
          </a:lstStyle>
          <a:p>
            <a:pPr lvl="0"/>
            <a:r>
              <a:rPr lang="en-US" dirty="0"/>
              <a:t>Text here</a:t>
            </a:r>
          </a:p>
        </p:txBody>
      </p:sp>
      <p:sp>
        <p:nvSpPr>
          <p:cNvPr id="20" name="Chart Placeholder 2" title="Chart">
            <a:extLst>
              <a:ext uri="{FF2B5EF4-FFF2-40B4-BE49-F238E27FC236}">
                <a16:creationId xmlns:a16="http://schemas.microsoft.com/office/drawing/2014/main" id="{0EF0FD2A-B62A-4931-846D-2602DED26606}"/>
              </a:ext>
            </a:extLst>
          </p:cNvPr>
          <p:cNvSpPr>
            <a:spLocks noGrp="1"/>
          </p:cNvSpPr>
          <p:nvPr>
            <p:ph type="chart" sz="quarter" idx="10"/>
          </p:nvPr>
        </p:nvSpPr>
        <p:spPr>
          <a:xfrm>
            <a:off x="5796118" y="2005863"/>
            <a:ext cx="5719398" cy="4084471"/>
          </a:xfrm>
          <a:prstGeom prst="rect">
            <a:avLst/>
          </a:prstGeom>
        </p:spPr>
        <p:txBody>
          <a:bodyPr vert="horz" lIns="121602" tIns="60798" rIns="121602" bIns="60798">
            <a:noAutofit/>
          </a:bodyPr>
          <a:lstStyle>
            <a:lvl1pPr marL="0" indent="0" algn="ctr">
              <a:buNone/>
              <a:defRPr sz="1500" b="0" i="0">
                <a:solidFill>
                  <a:schemeClr val="bg1"/>
                </a:solidFill>
                <a:latin typeface="+mn-lt"/>
                <a:cs typeface="CiscoSans ExtraLight"/>
              </a:defRPr>
            </a:lvl1pPr>
          </a:lstStyle>
          <a:p>
            <a:pPr lvl="0"/>
            <a:r>
              <a:rPr lang="en-US" noProof="0"/>
              <a:t>Click icon to add chart</a:t>
            </a:r>
            <a:endParaRPr lang="en-US" noProof="0" dirty="0"/>
          </a:p>
        </p:txBody>
      </p:sp>
    </p:spTree>
    <p:extLst>
      <p:ext uri="{BB962C8B-B14F-4D97-AF65-F5344CB8AC3E}">
        <p14:creationId xmlns:p14="http://schemas.microsoft.com/office/powerpoint/2010/main" val="2202827542"/>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45376689"/>
      </p:ext>
    </p:extLst>
  </p:cSld>
  <p:clrMapOvr>
    <a:masterClrMapping/>
  </p:clrMapOvr>
  <p:transition spd="slow">
    <p:push/>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lIns="108826" tIns="54413" rIns="108826" bIns="54413"/>
          <a:lstStyle>
            <a:lvl1pPr>
              <a:defRPr/>
            </a:lvl1pPr>
          </a:lstStyle>
          <a:p>
            <a:pPr marL="0" marR="0" lvl="0" indent="0" algn="l" defTabSz="544110" rtl="0" eaLnBrk="1" fontAlgn="auto" latinLnBrk="0" hangingPunct="1">
              <a:lnSpc>
                <a:spcPct val="100000"/>
              </a:lnSpc>
              <a:spcBef>
                <a:spcPts val="0"/>
              </a:spcBef>
              <a:spcAft>
                <a:spcPts val="0"/>
              </a:spcAft>
              <a:buClrTx/>
              <a:buSzTx/>
              <a:buFontTx/>
              <a:buNone/>
              <a:tabLst/>
              <a:defRPr/>
            </a:pPr>
            <a:fld id="{9EF08FB7-D3CA-4E72-99D2-8BACE396C0CB}" type="datetimeFigureOut">
              <a:rPr kumimoji="0" lang="en-US" sz="2100" b="0" i="0" u="none" strike="noStrike" kern="1200" cap="none" spc="0" normalizeH="0" baseline="0" noProof="0" smtClean="0">
                <a:ln>
                  <a:noFill/>
                </a:ln>
                <a:solidFill>
                  <a:srgbClr val="3F3F3F"/>
                </a:solidFill>
                <a:effectLst/>
                <a:uLnTx/>
                <a:uFillTx/>
                <a:latin typeface="Calibri" panose="020F0502020204030204"/>
                <a:ea typeface="+mn-ea"/>
                <a:cs typeface="+mn-cs"/>
              </a:rPr>
              <a:pPr marL="0" marR="0" lvl="0" indent="0" algn="l" defTabSz="544110" rtl="0" eaLnBrk="1" fontAlgn="auto" latinLnBrk="0" hangingPunct="1">
                <a:lnSpc>
                  <a:spcPct val="100000"/>
                </a:lnSpc>
                <a:spcBef>
                  <a:spcPts val="0"/>
                </a:spcBef>
                <a:spcAft>
                  <a:spcPts val="0"/>
                </a:spcAft>
                <a:buClrTx/>
                <a:buSzTx/>
                <a:buFontTx/>
                <a:buNone/>
                <a:tabLst/>
                <a:defRPr/>
              </a:pPr>
              <a:t>10/2/2021</a:t>
            </a:fld>
            <a:endParaRPr kumimoji="0" lang="en-US" sz="21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1879" rtl="0" eaLnBrk="1" fontAlgn="auto" latinLnBrk="0" hangingPunct="1">
              <a:lnSpc>
                <a:spcPct val="100000"/>
              </a:lnSpc>
              <a:spcBef>
                <a:spcPts val="0"/>
              </a:spcBef>
              <a:spcAft>
                <a:spcPts val="0"/>
              </a:spcAft>
              <a:buClrTx/>
              <a:buSzTx/>
              <a:buFontTx/>
              <a:buNone/>
              <a:tabLst/>
              <a:defRPr/>
            </a:pPr>
            <a:fld id="{E606B48D-8F26-4597-99F9-E2E17B9996B3}" type="slidenum">
              <a:rPr kumimoji="0" lang="en-US" sz="1100" b="0" i="0" u="none" strike="noStrike" kern="1200" cap="none" spc="0" normalizeH="0" baseline="0" noProof="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US" sz="11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6698253"/>
      </p:ext>
    </p:extLst>
  </p:cSld>
  <p:clrMapOvr>
    <a:masterClrMapping/>
  </p:clrMapOvr>
  <p:transition spd="slow">
    <p:push/>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Square table">
    <p:spTree>
      <p:nvGrpSpPr>
        <p:cNvPr id="1" name=""/>
        <p:cNvGrpSpPr/>
        <p:nvPr/>
      </p:nvGrpSpPr>
      <p:grpSpPr>
        <a:xfrm>
          <a:off x="0" y="0"/>
          <a:ext cx="0" cy="0"/>
          <a:chOff x="0" y="0"/>
          <a:chExt cx="0" cy="0"/>
        </a:xfrm>
      </p:grpSpPr>
      <p:sp>
        <p:nvSpPr>
          <p:cNvPr id="11" name="Text Placeholder 10"/>
          <p:cNvSpPr>
            <a:spLocks noGrp="1"/>
          </p:cNvSpPr>
          <p:nvPr>
            <p:ph type="body" sz="quarter" idx="11" hasCustomPrompt="1"/>
          </p:nvPr>
        </p:nvSpPr>
        <p:spPr>
          <a:xfrm>
            <a:off x="6120000" y="360000"/>
            <a:ext cx="5760000" cy="5580000"/>
          </a:xfrm>
        </p:spPr>
        <p:txBody>
          <a:bodyPr lIns="108826" tIns="54413" rIns="108826" bIns="54413">
            <a:normAutofit/>
          </a:bodyPr>
          <a:lstStyle>
            <a:lvl1pPr marL="0" indent="0">
              <a:buNone/>
              <a:defRPr sz="700">
                <a:latin typeface="Arial" panose="020B0604020202020204" pitchFamily="34" charset="0"/>
                <a:cs typeface="Arial" panose="020B0604020202020204" pitchFamily="34" charset="0"/>
              </a:defRPr>
            </a:lvl1pPr>
          </a:lstStyle>
          <a:p>
            <a:r>
              <a:rPr lang="en-US"/>
              <a:t>Text</a:t>
            </a:r>
          </a:p>
        </p:txBody>
      </p:sp>
      <p:sp>
        <p:nvSpPr>
          <p:cNvPr id="14" name="Text Placeholder 13"/>
          <p:cNvSpPr>
            <a:spLocks noGrp="1"/>
          </p:cNvSpPr>
          <p:nvPr>
            <p:ph type="body" sz="quarter" idx="12" hasCustomPrompt="1"/>
          </p:nvPr>
        </p:nvSpPr>
        <p:spPr>
          <a:xfrm>
            <a:off x="360411" y="6120000"/>
            <a:ext cx="11518900" cy="360000"/>
          </a:xfrm>
        </p:spPr>
        <p:txBody>
          <a:bodyPr lIns="108826" tIns="54413" rIns="108826" bIns="54413">
            <a:normAutofit/>
          </a:bodyPr>
          <a:lstStyle>
            <a:lvl1pPr marL="0" indent="0">
              <a:buNone/>
              <a:defRPr sz="700">
                <a:latin typeface="Arial" panose="020B0604020202020204" pitchFamily="34" charset="0"/>
                <a:cs typeface="Arial" panose="020B0604020202020204" pitchFamily="34" charset="0"/>
              </a:defRPr>
            </a:lvl1pPr>
          </a:lstStyle>
          <a:p>
            <a:r>
              <a:rPr lang="en-US"/>
              <a:t>Citation</a:t>
            </a:r>
          </a:p>
        </p:txBody>
      </p:sp>
      <p:sp>
        <p:nvSpPr>
          <p:cNvPr id="18" name="Text Placeholder 17"/>
          <p:cNvSpPr>
            <a:spLocks noGrp="1"/>
          </p:cNvSpPr>
          <p:nvPr>
            <p:ph type="body" sz="quarter" idx="13" hasCustomPrompt="1"/>
          </p:nvPr>
        </p:nvSpPr>
        <p:spPr>
          <a:xfrm>
            <a:off x="360411" y="6660000"/>
            <a:ext cx="11518900" cy="180000"/>
          </a:xfrm>
        </p:spPr>
        <p:txBody>
          <a:bodyPr lIns="108826" tIns="54413" rIns="108826" bIns="54413">
            <a:noAutofit/>
          </a:bodyPr>
          <a:lstStyle>
            <a:lvl1pPr marL="0" indent="0" algn="r">
              <a:buNone/>
              <a:defRPr sz="700">
                <a:latin typeface="Arial" panose="020B0604020202020204" pitchFamily="34" charset="0"/>
                <a:cs typeface="Arial" panose="020B0604020202020204" pitchFamily="34" charset="0"/>
              </a:defRPr>
            </a:lvl1pPr>
            <a:lvl2pPr>
              <a:defRPr sz="700">
                <a:latin typeface="Arial" panose="020B0604020202020204" pitchFamily="34" charset="0"/>
                <a:cs typeface="Arial" panose="020B0604020202020204" pitchFamily="34" charset="0"/>
              </a:defRPr>
            </a:lvl2pPr>
            <a:lvl3pPr>
              <a:defRPr sz="700">
                <a:latin typeface="Arial" panose="020B0604020202020204" pitchFamily="34" charset="0"/>
                <a:cs typeface="Arial" panose="020B0604020202020204" pitchFamily="34" charset="0"/>
              </a:defRPr>
            </a:lvl3pPr>
            <a:lvl4pPr>
              <a:defRPr sz="700">
                <a:latin typeface="Arial" panose="020B0604020202020204" pitchFamily="34" charset="0"/>
                <a:cs typeface="Arial" panose="020B0604020202020204" pitchFamily="34" charset="0"/>
              </a:defRPr>
            </a:lvl4pPr>
            <a:lvl5pPr>
              <a:defRPr sz="700">
                <a:latin typeface="Arial" panose="020B0604020202020204" pitchFamily="34" charset="0"/>
                <a:cs typeface="Arial" panose="020B0604020202020204" pitchFamily="34" charset="0"/>
              </a:defRPr>
            </a:lvl5pPr>
          </a:lstStyle>
          <a:p>
            <a:r>
              <a:rPr lang="en-US"/>
              <a:t>Copyright</a:t>
            </a:r>
          </a:p>
        </p:txBody>
      </p:sp>
      <p:sp>
        <p:nvSpPr>
          <p:cNvPr id="6" name="Table Placeholder 4"/>
          <p:cNvSpPr>
            <a:spLocks noGrp="1"/>
          </p:cNvSpPr>
          <p:nvPr>
            <p:ph type="tbl" sz="quarter" idx="14" hasCustomPrompt="1"/>
          </p:nvPr>
        </p:nvSpPr>
        <p:spPr>
          <a:xfrm>
            <a:off x="359813" y="360000"/>
            <a:ext cx="5580000" cy="5580000"/>
          </a:xfrm>
        </p:spPr>
        <p:txBody>
          <a:bodyPr lIns="108826" tIns="54413" rIns="108826" bIns="54413">
            <a:normAutofit/>
          </a:bodyPr>
          <a:lstStyle>
            <a:lvl1pPr marL="0" indent="0">
              <a:buNone/>
              <a:defRPr sz="700">
                <a:latin typeface="Arial" panose="020B0604020202020204" pitchFamily="34" charset="0"/>
                <a:cs typeface="Arial" panose="020B0604020202020204" pitchFamily="34" charset="0"/>
              </a:defRPr>
            </a:lvl1pPr>
          </a:lstStyle>
          <a:p>
            <a:r>
              <a:rPr lang="en-GB" dirty="0"/>
              <a:t>Table</a:t>
            </a:r>
          </a:p>
        </p:txBody>
      </p:sp>
    </p:spTree>
    <p:extLst>
      <p:ext uri="{BB962C8B-B14F-4D97-AF65-F5344CB8AC3E}">
        <p14:creationId xmlns:p14="http://schemas.microsoft.com/office/powerpoint/2010/main" val="198757819"/>
      </p:ext>
    </p:extLst>
  </p:cSld>
  <p:clrMapOvr>
    <a:masterClrMapping/>
  </p:clrMapOvr>
  <p:transition spd="slow">
    <p:push/>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Portrait">
    <p:spTree>
      <p:nvGrpSpPr>
        <p:cNvPr id="1" name=""/>
        <p:cNvGrpSpPr/>
        <p:nvPr/>
      </p:nvGrpSpPr>
      <p:grpSpPr>
        <a:xfrm>
          <a:off x="0" y="0"/>
          <a:ext cx="0" cy="0"/>
          <a:chOff x="0" y="0"/>
          <a:chExt cx="0" cy="0"/>
        </a:xfrm>
      </p:grpSpPr>
      <p:sp>
        <p:nvSpPr>
          <p:cNvPr id="7" name="Picture Placeholder 8"/>
          <p:cNvSpPr>
            <a:spLocks noGrp="1"/>
          </p:cNvSpPr>
          <p:nvPr>
            <p:ph type="pic" sz="quarter" idx="10" hasCustomPrompt="1"/>
          </p:nvPr>
        </p:nvSpPr>
        <p:spPr>
          <a:xfrm>
            <a:off x="360000" y="359999"/>
            <a:ext cx="5580000" cy="6300000"/>
          </a:xfrm>
        </p:spPr>
        <p:txBody>
          <a:bodyPr lIns="108826" tIns="54413" rIns="108826" bIns="54413"/>
          <a:lstStyle>
            <a:lvl1pPr marL="0" indent="0">
              <a:buNone/>
              <a:defRPr/>
            </a:lvl1pPr>
          </a:lstStyle>
          <a:p>
            <a:r>
              <a:rPr lang="en-GB" dirty="0"/>
              <a:t>Figure</a:t>
            </a:r>
          </a:p>
        </p:txBody>
      </p:sp>
      <p:sp>
        <p:nvSpPr>
          <p:cNvPr id="8" name="Text Placeholder 10"/>
          <p:cNvSpPr>
            <a:spLocks noGrp="1"/>
          </p:cNvSpPr>
          <p:nvPr>
            <p:ph type="body" sz="quarter" idx="11" hasCustomPrompt="1"/>
          </p:nvPr>
        </p:nvSpPr>
        <p:spPr>
          <a:xfrm>
            <a:off x="6120000" y="360000"/>
            <a:ext cx="5760000" cy="5220000"/>
          </a:xfrm>
        </p:spPr>
        <p:txBody>
          <a:bodyPr lIns="108826" tIns="54413" rIns="108826" bIns="54413">
            <a:normAutofit/>
          </a:bodyPr>
          <a:lstStyle>
            <a:lvl1pPr marL="0" indent="0">
              <a:buNone/>
              <a:defRPr sz="700">
                <a:latin typeface="Arial" panose="020B0604020202020204" pitchFamily="34" charset="0"/>
                <a:cs typeface="Arial" panose="020B0604020202020204" pitchFamily="34" charset="0"/>
              </a:defRPr>
            </a:lvl1pPr>
          </a:lstStyle>
          <a:p>
            <a:r>
              <a:rPr lang="en-US"/>
              <a:t>Text</a:t>
            </a:r>
          </a:p>
        </p:txBody>
      </p:sp>
      <p:sp>
        <p:nvSpPr>
          <p:cNvPr id="9" name="Text Placeholder 13"/>
          <p:cNvSpPr>
            <a:spLocks noGrp="1"/>
          </p:cNvSpPr>
          <p:nvPr>
            <p:ph type="body" sz="quarter" idx="12" hasCustomPrompt="1"/>
          </p:nvPr>
        </p:nvSpPr>
        <p:spPr>
          <a:xfrm>
            <a:off x="6120000" y="5760030"/>
            <a:ext cx="5760000" cy="720000"/>
          </a:xfrm>
        </p:spPr>
        <p:txBody>
          <a:bodyPr lIns="108826" tIns="54413" rIns="108826" bIns="54413">
            <a:normAutofit/>
          </a:bodyPr>
          <a:lstStyle>
            <a:lvl1pPr marL="0" indent="0">
              <a:buNone/>
              <a:defRPr sz="700">
                <a:latin typeface="Arial" panose="020B0604020202020204" pitchFamily="34" charset="0"/>
                <a:cs typeface="Arial" panose="020B0604020202020204" pitchFamily="34" charset="0"/>
              </a:defRPr>
            </a:lvl1pPr>
          </a:lstStyle>
          <a:p>
            <a:r>
              <a:rPr lang="en-US"/>
              <a:t>Citation</a:t>
            </a:r>
          </a:p>
        </p:txBody>
      </p:sp>
      <p:sp>
        <p:nvSpPr>
          <p:cNvPr id="10" name="Text Placeholder 17"/>
          <p:cNvSpPr>
            <a:spLocks noGrp="1"/>
          </p:cNvSpPr>
          <p:nvPr>
            <p:ph type="body" sz="quarter" idx="13" hasCustomPrompt="1"/>
          </p:nvPr>
        </p:nvSpPr>
        <p:spPr>
          <a:xfrm>
            <a:off x="360411" y="6660000"/>
            <a:ext cx="11518900" cy="180000"/>
          </a:xfrm>
        </p:spPr>
        <p:txBody>
          <a:bodyPr lIns="108826" tIns="54413" rIns="108826" bIns="54413">
            <a:noAutofit/>
          </a:bodyPr>
          <a:lstStyle>
            <a:lvl1pPr marL="0" indent="0" algn="r">
              <a:buNone/>
              <a:defRPr sz="700">
                <a:latin typeface="Arial" panose="020B0604020202020204" pitchFamily="34" charset="0"/>
                <a:cs typeface="Arial" panose="020B0604020202020204" pitchFamily="34" charset="0"/>
              </a:defRPr>
            </a:lvl1pPr>
            <a:lvl2pPr>
              <a:defRPr sz="700">
                <a:latin typeface="Arial" panose="020B0604020202020204" pitchFamily="34" charset="0"/>
                <a:cs typeface="Arial" panose="020B0604020202020204" pitchFamily="34" charset="0"/>
              </a:defRPr>
            </a:lvl2pPr>
            <a:lvl3pPr>
              <a:defRPr sz="700">
                <a:latin typeface="Arial" panose="020B0604020202020204" pitchFamily="34" charset="0"/>
                <a:cs typeface="Arial" panose="020B0604020202020204" pitchFamily="34" charset="0"/>
              </a:defRPr>
            </a:lvl3pPr>
            <a:lvl4pPr>
              <a:defRPr sz="700">
                <a:latin typeface="Arial" panose="020B0604020202020204" pitchFamily="34" charset="0"/>
                <a:cs typeface="Arial" panose="020B0604020202020204" pitchFamily="34" charset="0"/>
              </a:defRPr>
            </a:lvl4pPr>
            <a:lvl5pPr>
              <a:defRPr sz="700">
                <a:latin typeface="Arial" panose="020B0604020202020204" pitchFamily="34" charset="0"/>
                <a:cs typeface="Arial" panose="020B0604020202020204" pitchFamily="34" charset="0"/>
              </a:defRPr>
            </a:lvl5pPr>
          </a:lstStyle>
          <a:p>
            <a:r>
              <a:rPr lang="en-US"/>
              <a:t>Copyright</a:t>
            </a:r>
          </a:p>
        </p:txBody>
      </p:sp>
    </p:spTree>
    <p:extLst>
      <p:ext uri="{BB962C8B-B14F-4D97-AF65-F5344CB8AC3E}">
        <p14:creationId xmlns:p14="http://schemas.microsoft.com/office/powerpoint/2010/main" val="3970059086"/>
      </p:ext>
    </p:extLst>
  </p:cSld>
  <p:clrMapOvr>
    <a:masterClrMapping/>
  </p:clrMapOvr>
  <p:transition spd="slow">
    <p:push/>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Square">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360000" y="359999"/>
            <a:ext cx="5580000" cy="5580000"/>
          </a:xfrm>
        </p:spPr>
        <p:txBody>
          <a:bodyPr lIns="108826" tIns="54413" rIns="108826" bIns="54413"/>
          <a:lstStyle>
            <a:lvl1pPr marL="0" indent="0">
              <a:buNone/>
              <a:defRPr/>
            </a:lvl1pPr>
          </a:lstStyle>
          <a:p>
            <a:r>
              <a:rPr lang="en-GB" dirty="0"/>
              <a:t>Figure</a:t>
            </a:r>
          </a:p>
        </p:txBody>
      </p:sp>
      <p:sp>
        <p:nvSpPr>
          <p:cNvPr id="11" name="Text Placeholder 10"/>
          <p:cNvSpPr>
            <a:spLocks noGrp="1"/>
          </p:cNvSpPr>
          <p:nvPr>
            <p:ph type="body" sz="quarter" idx="11" hasCustomPrompt="1"/>
          </p:nvPr>
        </p:nvSpPr>
        <p:spPr>
          <a:xfrm>
            <a:off x="6120000" y="360000"/>
            <a:ext cx="5760000" cy="5580000"/>
          </a:xfrm>
        </p:spPr>
        <p:txBody>
          <a:bodyPr lIns="108826" tIns="54413" rIns="108826" bIns="54413">
            <a:normAutofit/>
          </a:bodyPr>
          <a:lstStyle>
            <a:lvl1pPr marL="0" indent="0">
              <a:buNone/>
              <a:defRPr sz="700">
                <a:latin typeface="Arial" panose="020B0604020202020204" pitchFamily="34" charset="0"/>
                <a:cs typeface="Arial" panose="020B0604020202020204" pitchFamily="34" charset="0"/>
              </a:defRPr>
            </a:lvl1pPr>
          </a:lstStyle>
          <a:p>
            <a:r>
              <a:rPr lang="en-US"/>
              <a:t>Text</a:t>
            </a:r>
          </a:p>
        </p:txBody>
      </p:sp>
      <p:sp>
        <p:nvSpPr>
          <p:cNvPr id="14" name="Text Placeholder 13"/>
          <p:cNvSpPr>
            <a:spLocks noGrp="1"/>
          </p:cNvSpPr>
          <p:nvPr>
            <p:ph type="body" sz="quarter" idx="12" hasCustomPrompt="1"/>
          </p:nvPr>
        </p:nvSpPr>
        <p:spPr>
          <a:xfrm>
            <a:off x="360411" y="6120000"/>
            <a:ext cx="11518900" cy="360000"/>
          </a:xfrm>
        </p:spPr>
        <p:txBody>
          <a:bodyPr lIns="108826" tIns="54413" rIns="108826" bIns="54413">
            <a:normAutofit/>
          </a:bodyPr>
          <a:lstStyle>
            <a:lvl1pPr marL="0" indent="0">
              <a:buNone/>
              <a:defRPr sz="700">
                <a:latin typeface="Arial" panose="020B0604020202020204" pitchFamily="34" charset="0"/>
                <a:cs typeface="Arial" panose="020B0604020202020204" pitchFamily="34" charset="0"/>
              </a:defRPr>
            </a:lvl1pPr>
          </a:lstStyle>
          <a:p>
            <a:r>
              <a:rPr lang="en-US"/>
              <a:t>Citation</a:t>
            </a:r>
          </a:p>
        </p:txBody>
      </p:sp>
      <p:sp>
        <p:nvSpPr>
          <p:cNvPr id="18" name="Text Placeholder 17"/>
          <p:cNvSpPr>
            <a:spLocks noGrp="1"/>
          </p:cNvSpPr>
          <p:nvPr>
            <p:ph type="body" sz="quarter" idx="13" hasCustomPrompt="1"/>
          </p:nvPr>
        </p:nvSpPr>
        <p:spPr>
          <a:xfrm>
            <a:off x="360411" y="6660000"/>
            <a:ext cx="11518900" cy="180000"/>
          </a:xfrm>
        </p:spPr>
        <p:txBody>
          <a:bodyPr lIns="108826" tIns="54413" rIns="108826" bIns="54413">
            <a:noAutofit/>
          </a:bodyPr>
          <a:lstStyle>
            <a:lvl1pPr marL="0" indent="0" algn="r">
              <a:buNone/>
              <a:defRPr sz="700">
                <a:latin typeface="Arial" panose="020B0604020202020204" pitchFamily="34" charset="0"/>
                <a:cs typeface="Arial" panose="020B0604020202020204" pitchFamily="34" charset="0"/>
              </a:defRPr>
            </a:lvl1pPr>
            <a:lvl2pPr>
              <a:defRPr sz="700">
                <a:latin typeface="Arial" panose="020B0604020202020204" pitchFamily="34" charset="0"/>
                <a:cs typeface="Arial" panose="020B0604020202020204" pitchFamily="34" charset="0"/>
              </a:defRPr>
            </a:lvl2pPr>
            <a:lvl3pPr>
              <a:defRPr sz="700">
                <a:latin typeface="Arial" panose="020B0604020202020204" pitchFamily="34" charset="0"/>
                <a:cs typeface="Arial" panose="020B0604020202020204" pitchFamily="34" charset="0"/>
              </a:defRPr>
            </a:lvl3pPr>
            <a:lvl4pPr>
              <a:defRPr sz="700">
                <a:latin typeface="Arial" panose="020B0604020202020204" pitchFamily="34" charset="0"/>
                <a:cs typeface="Arial" panose="020B0604020202020204" pitchFamily="34" charset="0"/>
              </a:defRPr>
            </a:lvl4pPr>
            <a:lvl5pPr>
              <a:defRPr sz="700">
                <a:latin typeface="Arial" panose="020B0604020202020204" pitchFamily="34" charset="0"/>
                <a:cs typeface="Arial" panose="020B0604020202020204" pitchFamily="34" charset="0"/>
              </a:defRPr>
            </a:lvl5pPr>
          </a:lstStyle>
          <a:p>
            <a:r>
              <a:rPr lang="en-US"/>
              <a:t>Copyright</a:t>
            </a:r>
          </a:p>
        </p:txBody>
      </p:sp>
    </p:spTree>
    <p:extLst>
      <p:ext uri="{BB962C8B-B14F-4D97-AF65-F5344CB8AC3E}">
        <p14:creationId xmlns:p14="http://schemas.microsoft.com/office/powerpoint/2010/main" val="1619716512"/>
      </p:ext>
    </p:extLst>
  </p:cSld>
  <p:clrMapOvr>
    <a:masterClrMapping/>
  </p:clrMapOvr>
  <p:transition spd="slow">
    <p:push/>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Landscape - short text">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360000" y="359999"/>
            <a:ext cx="11520000" cy="4680000"/>
          </a:xfrm>
        </p:spPr>
        <p:txBody>
          <a:bodyPr lIns="108826" tIns="54413" rIns="108826" bIns="54413"/>
          <a:lstStyle>
            <a:lvl1pPr marL="0" indent="0">
              <a:buNone/>
              <a:defRPr/>
            </a:lvl1pPr>
          </a:lstStyle>
          <a:p>
            <a:r>
              <a:rPr lang="en-GB" dirty="0"/>
              <a:t>Figure</a:t>
            </a:r>
          </a:p>
        </p:txBody>
      </p:sp>
      <p:sp>
        <p:nvSpPr>
          <p:cNvPr id="11" name="Text Placeholder 10"/>
          <p:cNvSpPr>
            <a:spLocks noGrp="1"/>
          </p:cNvSpPr>
          <p:nvPr>
            <p:ph type="body" sz="quarter" idx="11" hasCustomPrompt="1"/>
          </p:nvPr>
        </p:nvSpPr>
        <p:spPr>
          <a:xfrm>
            <a:off x="361146" y="5220030"/>
            <a:ext cx="11518900" cy="720000"/>
          </a:xfrm>
        </p:spPr>
        <p:txBody>
          <a:bodyPr lIns="108826" tIns="54413" rIns="108826" bIns="54413">
            <a:normAutofit/>
          </a:bodyPr>
          <a:lstStyle>
            <a:lvl1pPr marL="0" indent="0">
              <a:buNone/>
              <a:defRPr sz="700">
                <a:latin typeface="Arial" panose="020B0604020202020204" pitchFamily="34" charset="0"/>
                <a:cs typeface="Arial" panose="020B0604020202020204" pitchFamily="34" charset="0"/>
              </a:defRPr>
            </a:lvl1pPr>
          </a:lstStyle>
          <a:p>
            <a:r>
              <a:rPr lang="en-US"/>
              <a:t>Text</a:t>
            </a:r>
          </a:p>
        </p:txBody>
      </p:sp>
      <p:sp>
        <p:nvSpPr>
          <p:cNvPr id="14" name="Text Placeholder 13"/>
          <p:cNvSpPr>
            <a:spLocks noGrp="1"/>
          </p:cNvSpPr>
          <p:nvPr>
            <p:ph type="body" sz="quarter" idx="12" hasCustomPrompt="1"/>
          </p:nvPr>
        </p:nvSpPr>
        <p:spPr>
          <a:xfrm>
            <a:off x="360411" y="6120000"/>
            <a:ext cx="11518900" cy="360000"/>
          </a:xfrm>
        </p:spPr>
        <p:txBody>
          <a:bodyPr lIns="108826" tIns="54413" rIns="108826" bIns="54413">
            <a:normAutofit/>
          </a:bodyPr>
          <a:lstStyle>
            <a:lvl1pPr marL="0" indent="0">
              <a:buNone/>
              <a:defRPr sz="700">
                <a:latin typeface="Arial" panose="020B0604020202020204" pitchFamily="34" charset="0"/>
                <a:cs typeface="Arial" panose="020B0604020202020204" pitchFamily="34" charset="0"/>
              </a:defRPr>
            </a:lvl1pPr>
          </a:lstStyle>
          <a:p>
            <a:r>
              <a:rPr lang="en-US"/>
              <a:t>Citation</a:t>
            </a:r>
          </a:p>
        </p:txBody>
      </p:sp>
      <p:sp>
        <p:nvSpPr>
          <p:cNvPr id="18" name="Text Placeholder 17"/>
          <p:cNvSpPr>
            <a:spLocks noGrp="1"/>
          </p:cNvSpPr>
          <p:nvPr>
            <p:ph type="body" sz="quarter" idx="13" hasCustomPrompt="1"/>
          </p:nvPr>
        </p:nvSpPr>
        <p:spPr>
          <a:xfrm>
            <a:off x="360411" y="6660000"/>
            <a:ext cx="11518900" cy="180000"/>
          </a:xfrm>
        </p:spPr>
        <p:txBody>
          <a:bodyPr lIns="108826" tIns="54413" rIns="108826" bIns="54413">
            <a:noAutofit/>
          </a:bodyPr>
          <a:lstStyle>
            <a:lvl1pPr marL="0" indent="0" algn="r">
              <a:buNone/>
              <a:defRPr sz="700">
                <a:latin typeface="Arial" panose="020B0604020202020204" pitchFamily="34" charset="0"/>
                <a:cs typeface="Arial" panose="020B0604020202020204" pitchFamily="34" charset="0"/>
              </a:defRPr>
            </a:lvl1pPr>
            <a:lvl2pPr>
              <a:defRPr sz="700">
                <a:latin typeface="Arial" panose="020B0604020202020204" pitchFamily="34" charset="0"/>
                <a:cs typeface="Arial" panose="020B0604020202020204" pitchFamily="34" charset="0"/>
              </a:defRPr>
            </a:lvl2pPr>
            <a:lvl3pPr>
              <a:defRPr sz="700">
                <a:latin typeface="Arial" panose="020B0604020202020204" pitchFamily="34" charset="0"/>
                <a:cs typeface="Arial" panose="020B0604020202020204" pitchFamily="34" charset="0"/>
              </a:defRPr>
            </a:lvl3pPr>
            <a:lvl4pPr>
              <a:defRPr sz="700">
                <a:latin typeface="Arial" panose="020B0604020202020204" pitchFamily="34" charset="0"/>
                <a:cs typeface="Arial" panose="020B0604020202020204" pitchFamily="34" charset="0"/>
              </a:defRPr>
            </a:lvl4pPr>
            <a:lvl5pPr>
              <a:defRPr sz="700">
                <a:latin typeface="Arial" panose="020B0604020202020204" pitchFamily="34" charset="0"/>
                <a:cs typeface="Arial" panose="020B0604020202020204" pitchFamily="34" charset="0"/>
              </a:defRPr>
            </a:lvl5pPr>
          </a:lstStyle>
          <a:p>
            <a:r>
              <a:rPr lang="en-US"/>
              <a:t>Copyright</a:t>
            </a:r>
          </a:p>
        </p:txBody>
      </p:sp>
    </p:spTree>
    <p:extLst>
      <p:ext uri="{BB962C8B-B14F-4D97-AF65-F5344CB8AC3E}">
        <p14:creationId xmlns:p14="http://schemas.microsoft.com/office/powerpoint/2010/main" val="3295893674"/>
      </p:ext>
    </p:extLst>
  </p:cSld>
  <p:clrMapOvr>
    <a:masterClrMapping/>
  </p:clrMapOvr>
  <p:transition spd="slow">
    <p:push/>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2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20" y="15"/>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84"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1683401" y="860971"/>
            <a:ext cx="4428522"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108850" tIns="54425" rIns="108850" bIns="54425" anchor="ctr">
            <a:noAutofit/>
          </a:bodyPr>
          <a:lstStyle>
            <a:lvl1pPr marL="0" indent="0" algn="ctr">
              <a:buNone/>
              <a:defRPr>
                <a:solidFill>
                  <a:schemeClr val="bg2"/>
                </a:solidFill>
              </a:defRPr>
            </a:lvl1pPr>
          </a:lstStyle>
          <a:p>
            <a:r>
              <a:rPr lang="en-US"/>
              <a:t>Click icon to add picture</a:t>
            </a:r>
            <a:endParaRPr lang="en-IN" dirty="0"/>
          </a:p>
        </p:txBody>
      </p: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29" y="3924321"/>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4" y="2006086"/>
            <a:ext cx="4853574" cy="1616252"/>
          </a:xfrm>
          <a:prstGeom prst="rect">
            <a:avLst/>
          </a:prstGeom>
        </p:spPr>
        <p:txBody>
          <a:bodyPr anchor="b">
            <a:normAutofit/>
          </a:bodyPr>
          <a:lstStyle>
            <a:lvl1pPr algn="l">
              <a:defRPr sz="29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36" y="3641019"/>
            <a:ext cx="4854339" cy="1257575"/>
          </a:xfrm>
          <a:prstGeom prst="rect">
            <a:avLst/>
          </a:prstGeom>
        </p:spPr>
        <p:txBody>
          <a:bodyPr lIns="108850" tIns="54425" rIns="108850" bIns="54425"/>
          <a:lstStyle>
            <a:lvl1pPr marL="0" indent="0" algn="l">
              <a:buNone/>
              <a:defRPr sz="1600" b="0" i="0" spc="201">
                <a:solidFill>
                  <a:schemeClr val="tx1"/>
                </a:solidFill>
                <a:latin typeface="+mn-lt"/>
                <a:cs typeface="Calibri" panose="020F0502020204030204" pitchFamily="34" charset="0"/>
              </a:defRPr>
            </a:lvl1pPr>
            <a:lvl2pPr marL="306141" indent="0" algn="ctr">
              <a:buNone/>
              <a:defRPr sz="1300"/>
            </a:lvl2pPr>
            <a:lvl3pPr marL="612282" indent="0" algn="ctr">
              <a:buNone/>
              <a:defRPr sz="1200"/>
            </a:lvl3pPr>
            <a:lvl4pPr marL="918423" indent="0" algn="ctr">
              <a:buNone/>
              <a:defRPr sz="1100"/>
            </a:lvl4pPr>
            <a:lvl5pPr marL="1224564" indent="0" algn="ctr">
              <a:buNone/>
              <a:defRPr sz="1100"/>
            </a:lvl5pPr>
            <a:lvl6pPr marL="1530706" indent="0" algn="ctr">
              <a:buNone/>
              <a:defRPr sz="1100"/>
            </a:lvl6pPr>
            <a:lvl7pPr marL="1836847" indent="0" algn="ctr">
              <a:buNone/>
              <a:defRPr sz="1100"/>
            </a:lvl7pPr>
            <a:lvl8pPr marL="2142988" indent="0" algn="ctr">
              <a:buNone/>
              <a:defRPr sz="1100"/>
            </a:lvl8pPr>
            <a:lvl9pPr marL="2449129" indent="0" algn="ctr">
              <a:buNone/>
              <a:defRPr sz="11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18" y="4700038"/>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6312448"/>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9">
          <p15:clr>
            <a:srgbClr val="FBAE40"/>
          </p15:clr>
        </p15:guide>
        <p15:guide id="4" orient="horz" pos="4178">
          <p15:clr>
            <a:srgbClr val="FBAE40"/>
          </p15:clr>
        </p15:guide>
        <p15:guide id="5" orient="horz" pos="142">
          <p15:clr>
            <a:srgbClr val="FBAE40"/>
          </p15:clr>
        </p15:guide>
        <p15:guide id="6" pos="2457">
          <p15:clr>
            <a:srgbClr val="FBAE40"/>
          </p15:clr>
        </p15:guide>
        <p15:guide id="7" pos="439">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2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20" y="15"/>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24" y="3588197"/>
            <a:ext cx="3860162"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99" y="1010109"/>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931" y="1987561"/>
            <a:ext cx="4911633" cy="1789855"/>
          </a:xfrm>
          <a:prstGeom prst="rect">
            <a:avLst/>
          </a:prstGeom>
        </p:spPr>
        <p:txBody>
          <a:bodyPr anchor="b">
            <a:normAutofit/>
          </a:bodyPr>
          <a:lstStyle>
            <a:lvl1pPr>
              <a:defRPr sz="27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931" y="3792069"/>
            <a:ext cx="4911633" cy="910580"/>
          </a:xfrm>
          <a:prstGeom prst="rect">
            <a:avLst/>
          </a:prstGeom>
        </p:spPr>
        <p:txBody>
          <a:bodyPr lIns="108850" tIns="54425" rIns="108850" bIns="54425">
            <a:normAutofit/>
          </a:bodyPr>
          <a:lstStyle>
            <a:lvl1pPr marL="0" indent="0">
              <a:buNone/>
              <a:defRPr sz="1300" b="0" i="0" spc="201">
                <a:solidFill>
                  <a:schemeClr val="tx1"/>
                </a:solidFill>
                <a:latin typeface="+mn-lt"/>
                <a:cs typeface="Calibri" panose="020F0502020204030204" pitchFamily="34" charset="0"/>
              </a:defRPr>
            </a:lvl1pPr>
            <a:lvl2pPr marL="306141" indent="0">
              <a:buNone/>
              <a:defRPr sz="1300">
                <a:solidFill>
                  <a:schemeClr val="tx1">
                    <a:tint val="75000"/>
                  </a:schemeClr>
                </a:solidFill>
              </a:defRPr>
            </a:lvl2pPr>
            <a:lvl3pPr marL="612282" indent="0">
              <a:buNone/>
              <a:defRPr sz="1200">
                <a:solidFill>
                  <a:schemeClr val="tx1">
                    <a:tint val="75000"/>
                  </a:schemeClr>
                </a:solidFill>
              </a:defRPr>
            </a:lvl3pPr>
            <a:lvl4pPr marL="918423" indent="0">
              <a:buNone/>
              <a:defRPr sz="1100">
                <a:solidFill>
                  <a:schemeClr val="tx1">
                    <a:tint val="75000"/>
                  </a:schemeClr>
                </a:solidFill>
              </a:defRPr>
            </a:lvl4pPr>
            <a:lvl5pPr marL="1224564" indent="0">
              <a:buNone/>
              <a:defRPr sz="1100">
                <a:solidFill>
                  <a:schemeClr val="tx1">
                    <a:tint val="75000"/>
                  </a:schemeClr>
                </a:solidFill>
              </a:defRPr>
            </a:lvl5pPr>
            <a:lvl6pPr marL="1530706" indent="0">
              <a:buNone/>
              <a:defRPr sz="1100">
                <a:solidFill>
                  <a:schemeClr val="tx1">
                    <a:tint val="75000"/>
                  </a:schemeClr>
                </a:solidFill>
              </a:defRPr>
            </a:lvl6pPr>
            <a:lvl7pPr marL="1836847" indent="0">
              <a:buNone/>
              <a:defRPr sz="1100">
                <a:solidFill>
                  <a:schemeClr val="tx1">
                    <a:tint val="75000"/>
                  </a:schemeClr>
                </a:solidFill>
              </a:defRPr>
            </a:lvl7pPr>
            <a:lvl8pPr marL="2142988" indent="0">
              <a:buNone/>
              <a:defRPr sz="1100">
                <a:solidFill>
                  <a:schemeClr val="tx1">
                    <a:tint val="75000"/>
                  </a:schemeClr>
                </a:solidFill>
              </a:defRPr>
            </a:lvl8pPr>
            <a:lvl9pPr marL="2449129" indent="0">
              <a:buNone/>
              <a:defRPr sz="11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29" y="3924321"/>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137"/>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28" tIns="30615" rIns="61228" bIns="30615" numCol="1" spcCol="0" rtlCol="0" fromWordArt="0" anchor="ctr" anchorCtr="0" forceAA="0" compatLnSpc="1">
            <a:prstTxWarp prst="textNoShape">
              <a:avLst/>
            </a:prstTxWarp>
            <a:noAutofit/>
          </a:bodyP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103" y="408565"/>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1683401" y="860971"/>
            <a:ext cx="4428522"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108850" tIns="54425" rIns="108850" bIns="54425" anchor="ctr">
            <a:noAutofit/>
          </a:bodyPr>
          <a:lstStyle>
            <a:lvl1pPr marL="0" indent="0" algn="ctr">
              <a:buNone/>
              <a:defRPr>
                <a:solidFill>
                  <a:schemeClr val="bg2"/>
                </a:solidFill>
              </a:defRPr>
            </a:lvl1pPr>
          </a:lstStyle>
          <a:p>
            <a:r>
              <a:rPr lang="en-US"/>
              <a:t>Click icon to add picture</a:t>
            </a:r>
            <a:endParaRPr lang="en-IN" dirty="0"/>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18" y="5266966"/>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07" y="3407067"/>
            <a:ext cx="1438398"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24860"/>
      </p:ext>
    </p:extLst>
  </p:cSld>
  <p:clrMapOvr>
    <a:masterClrMapping/>
  </p:clrMapOvr>
  <p:transition spd="slow">
    <p:push/>
  </p:transition>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ext Layout 01">
    <p:spTree>
      <p:nvGrpSpPr>
        <p:cNvPr id="1" name=""/>
        <p:cNvGrpSpPr/>
        <p:nvPr/>
      </p:nvGrpSpPr>
      <p:grpSpPr>
        <a:xfrm>
          <a:off x="0" y="0"/>
          <a:ext cx="0" cy="0"/>
          <a:chOff x="0" y="0"/>
          <a:chExt cx="0" cy="0"/>
        </a:xfrm>
      </p:grpSpPr>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80" y="3129659"/>
            <a:ext cx="4942829" cy="2958275"/>
          </a:xfrm>
          <a:prstGeom prst="rect">
            <a:avLst/>
          </a:prstGeom>
        </p:spPr>
        <p:txBody>
          <a:bodyPr lIns="108850" tIns="54425" rIns="108850" bIns="54425">
            <a:normAutofit/>
          </a:bodyPr>
          <a:lstStyle>
            <a:lvl1pPr>
              <a:buClr>
                <a:schemeClr val="accent2"/>
              </a:buClr>
              <a:defRPr sz="1600">
                <a:solidFill>
                  <a:schemeClr val="tx1"/>
                </a:solidFill>
              </a:defRPr>
            </a:lvl1pPr>
            <a:lvl2pPr>
              <a:buClr>
                <a:schemeClr val="accent2"/>
              </a:buClr>
              <a:defRPr sz="1300">
                <a:solidFill>
                  <a:schemeClr val="tx1"/>
                </a:solidFill>
              </a:defRPr>
            </a:lvl2pPr>
            <a:lvl3pPr>
              <a:buClr>
                <a:schemeClr val="accent2"/>
              </a:buClr>
              <a:defRPr sz="1200">
                <a:solidFill>
                  <a:schemeClr val="tx1"/>
                </a:solidFill>
              </a:defRPr>
            </a:lvl3pPr>
            <a:lvl4pPr>
              <a:buClr>
                <a:schemeClr val="accent2"/>
              </a:buClr>
              <a:defRPr sz="1100">
                <a:solidFill>
                  <a:schemeClr val="tx1"/>
                </a:solidFill>
              </a:defRPr>
            </a:lvl4pPr>
            <a:lvl5pPr>
              <a:buClr>
                <a:schemeClr val="accent2"/>
              </a:buCl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4" name="Right Triangle 23">
            <a:extLst>
              <a:ext uri="{FF2B5EF4-FFF2-40B4-BE49-F238E27FC236}">
                <a16:creationId xmlns:a16="http://schemas.microsoft.com/office/drawing/2014/main" id="{BD6ACE60-499D-41AB-89C4-D537D7C3D22A}"/>
              </a:ext>
            </a:extLst>
          </p:cNvPr>
          <p:cNvSpPr/>
          <p:nvPr userDrawn="1"/>
        </p:nvSpPr>
        <p:spPr>
          <a:xfrm flipH="1" flipV="1">
            <a:off x="1839705" y="15"/>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238" y="-5"/>
            <a:ext cx="4121150" cy="1308105"/>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28" tIns="30615" rIns="61228" bIns="30615" numCol="1" spcCol="0" rtlCol="0" fromWordArt="0" anchor="ctr" anchorCtr="0" forceAA="0" compatLnSpc="1">
            <a:prstTxWarp prst="textNoShape">
              <a:avLst/>
            </a:prstTxWarp>
            <a:noAutofit/>
          </a:bodyP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6375441" y="5047079"/>
            <a:ext cx="1524574" cy="18034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488" y="2496250"/>
            <a:ext cx="7342631" cy="608895"/>
          </a:xfrm>
          <a:prstGeom prst="rect">
            <a:avLst/>
          </a:prstGeom>
        </p:spPr>
        <p:txBody>
          <a:bodyPr lIns="108850" tIns="54425" rIns="108850" bIns="54425"/>
          <a:lstStyle>
            <a:lvl1pPr marL="0" indent="0">
              <a:buNone/>
              <a:defRPr sz="1300" spc="201">
                <a:solidFill>
                  <a:schemeClr val="bg2">
                    <a:lumMod val="50000"/>
                  </a:schemeClr>
                </a:solidFill>
              </a:defRPr>
            </a:lvl1pPr>
            <a:lvl2pPr marL="306141" indent="0">
              <a:buNone/>
              <a:defRPr/>
            </a:lvl2pPr>
          </a:lstStyle>
          <a:p>
            <a:pPr lvl="0"/>
            <a:r>
              <a:rPr lang="en-US" dirty="0"/>
              <a:t>CLICK TO SUBTITLE STYLE</a:t>
            </a:r>
          </a:p>
        </p:txBody>
      </p:sp>
      <p:sp>
        <p:nvSpPr>
          <p:cNvPr id="2" name="Title 1" title="Titl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531484" y="1241110"/>
            <a:ext cx="7342623" cy="1215567"/>
          </a:xfrm>
          <a:prstGeom prst="rect">
            <a:avLst/>
          </a:prstGeom>
        </p:spPr>
        <p:txBody>
          <a:bodyPr anchor="b">
            <a:normAutofit/>
          </a:bodyPr>
          <a:lstStyle>
            <a:lvl1pPr>
              <a:defRPr sz="2900" b="1">
                <a:solidFill>
                  <a:schemeClr val="accent1"/>
                </a:solidFill>
              </a:defRPr>
            </a:lvl1pPr>
          </a:lstStyle>
          <a:p>
            <a:r>
              <a:rPr lang="en-US" dirty="0"/>
              <a:t>Click to Edit </a:t>
            </a:r>
            <a:br>
              <a:rPr lang="en-US" dirty="0"/>
            </a:br>
            <a:r>
              <a:rPr lang="en-US" dirty="0"/>
              <a:t>Master Title Style </a:t>
            </a:r>
            <a:endParaRPr lang="en-IN" dirty="0"/>
          </a:p>
        </p:txBody>
      </p:sp>
      <p:sp>
        <p:nvSpPr>
          <p:cNvPr id="15" name="Picture Placeholder 14">
            <a:extLst>
              <a:ext uri="{FF2B5EF4-FFF2-40B4-BE49-F238E27FC236}">
                <a16:creationId xmlns:a16="http://schemas.microsoft.com/office/drawing/2014/main" id="{FE1FADFB-0A3D-40F7-9B40-368DECD971E1}"/>
              </a:ext>
            </a:extLst>
          </p:cNvPr>
          <p:cNvSpPr>
            <a:spLocks noGrp="1"/>
          </p:cNvSpPr>
          <p:nvPr>
            <p:ph type="pic" sz="quarter" idx="10"/>
          </p:nvPr>
        </p:nvSpPr>
        <p:spPr>
          <a:xfrm>
            <a:off x="6604000" y="23"/>
            <a:ext cx="5588000" cy="687224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chemeClr val="bg1">
              <a:lumMod val="85000"/>
            </a:schemeClr>
          </a:solidFill>
        </p:spPr>
        <p:txBody>
          <a:bodyPr wrap="square" lIns="108850" tIns="54425" rIns="108850" bIns="54425" anchor="ctr">
            <a:noAutofit/>
          </a:bodyPr>
          <a:lstStyle>
            <a:lvl1pPr marL="0" indent="0" algn="ctr">
              <a:buNone/>
              <a:defRPr>
                <a:solidFill>
                  <a:schemeClr val="bg1"/>
                </a:solidFill>
              </a:defRPr>
            </a:lvl1pPr>
          </a:lstStyle>
          <a:p>
            <a:r>
              <a:rPr lang="en-US"/>
              <a:t>Click icon to add picture</a:t>
            </a:r>
            <a:endParaRPr lang="en-IN" dirty="0"/>
          </a:p>
        </p:txBody>
      </p:sp>
      <p:sp>
        <p:nvSpPr>
          <p:cNvPr id="4" name="Footer Placeholder 3">
            <a:extLst>
              <a:ext uri="{FF2B5EF4-FFF2-40B4-BE49-F238E27FC236}">
                <a16:creationId xmlns:a16="http://schemas.microsoft.com/office/drawing/2014/main" id="{5ADB14A5-A767-774C-85B8-68EF914689F6}"/>
              </a:ext>
            </a:extLst>
          </p:cNvPr>
          <p:cNvSpPr>
            <a:spLocks noGrp="1"/>
          </p:cNvSpPr>
          <p:nvPr>
            <p:ph type="ftr" sz="quarter" idx="14"/>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6" name="Slide Number Placeholder 5">
            <a:extLst>
              <a:ext uri="{FF2B5EF4-FFF2-40B4-BE49-F238E27FC236}">
                <a16:creationId xmlns:a16="http://schemas.microsoft.com/office/drawing/2014/main" id="{D4B9B51B-EAA9-4B4D-A4F6-470CD95DAA79}"/>
              </a:ext>
            </a:extLst>
          </p:cNvPr>
          <p:cNvSpPr>
            <a:spLocks noGrp="1"/>
          </p:cNvSpPr>
          <p:nvPr>
            <p:ph type="sldNum" sz="quarter" idx="15"/>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8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8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532434"/>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ext Layout 02">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805F1696-7D6B-4055-94C3-E4C179F63596}"/>
              </a:ext>
            </a:extLst>
          </p:cNvPr>
          <p:cNvSpPr/>
          <p:nvPr userDrawn="1"/>
        </p:nvSpPr>
        <p:spPr>
          <a:xfrm flipH="1" flipV="1">
            <a:off x="1839705" y="15"/>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Picture Placeholder 17">
            <a:extLst>
              <a:ext uri="{FF2B5EF4-FFF2-40B4-BE49-F238E27FC236}">
                <a16:creationId xmlns:a16="http://schemas.microsoft.com/office/drawing/2014/main" id="{8B9EC3A9-7039-403A-9414-429521308AE7}"/>
              </a:ext>
            </a:extLst>
          </p:cNvPr>
          <p:cNvSpPr>
            <a:spLocks noGrp="1"/>
          </p:cNvSpPr>
          <p:nvPr>
            <p:ph type="pic" sz="quarter" idx="14"/>
          </p:nvPr>
        </p:nvSpPr>
        <p:spPr>
          <a:xfrm>
            <a:off x="6170200" y="1435102"/>
            <a:ext cx="6021821" cy="5422900"/>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chemeClr val="bg1">
              <a:lumMod val="85000"/>
            </a:schemeClr>
          </a:solidFill>
        </p:spPr>
        <p:txBody>
          <a:bodyPr wrap="square" lIns="108850" tIns="54425" rIns="544251" bIns="54425" anchor="ctr">
            <a:noAutofit/>
          </a:bodyPr>
          <a:lstStyle>
            <a:lvl1pPr marL="0" indent="0" algn="r">
              <a:buNone/>
              <a:defRPr>
                <a:solidFill>
                  <a:schemeClr val="tx1"/>
                </a:solidFill>
              </a:defRPr>
            </a:lvl1pPr>
          </a:lstStyle>
          <a:p>
            <a:r>
              <a:rPr lang="en-US"/>
              <a:t>Click icon to add picture</a:t>
            </a:r>
            <a:endParaRPr lang="en-IN" dirty="0"/>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80" y="3129659"/>
            <a:ext cx="4942829" cy="2958275"/>
          </a:xfrm>
          <a:prstGeom prst="rect">
            <a:avLst/>
          </a:prstGeom>
        </p:spPr>
        <p:txBody>
          <a:bodyPr lIns="108850" tIns="54425" rIns="108850" bIns="54425">
            <a:normAutofit/>
          </a:bodyPr>
          <a:lstStyle>
            <a:lvl1pPr>
              <a:buClr>
                <a:schemeClr val="accent2"/>
              </a:buClr>
              <a:defRPr sz="1600">
                <a:solidFill>
                  <a:schemeClr val="tx1"/>
                </a:solidFill>
              </a:defRPr>
            </a:lvl1pPr>
            <a:lvl2pPr>
              <a:buClr>
                <a:schemeClr val="accent2"/>
              </a:buClr>
              <a:defRPr sz="1300">
                <a:solidFill>
                  <a:schemeClr val="tx1"/>
                </a:solidFill>
              </a:defRPr>
            </a:lvl2pPr>
            <a:lvl3pPr>
              <a:buClr>
                <a:schemeClr val="accent2"/>
              </a:buClr>
              <a:defRPr sz="1200">
                <a:solidFill>
                  <a:schemeClr val="tx1"/>
                </a:solidFill>
              </a:defRPr>
            </a:lvl3pPr>
            <a:lvl4pPr>
              <a:buClr>
                <a:schemeClr val="accent2"/>
              </a:buClr>
              <a:defRPr sz="1100">
                <a:solidFill>
                  <a:schemeClr val="tx1"/>
                </a:solidFill>
              </a:defRPr>
            </a:lvl4pPr>
            <a:lvl5pPr>
              <a:buClr>
                <a:schemeClr val="accent2"/>
              </a:buCl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238" y="-5"/>
            <a:ext cx="4121150" cy="1308105"/>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28" tIns="30615" rIns="61228" bIns="30615" numCol="1" spcCol="0" rtlCol="0" fromWordArt="0" anchor="ctr" anchorCtr="0" forceAA="0" compatLnSpc="1">
            <a:prstTxWarp prst="textNoShape">
              <a:avLst/>
            </a:prstTxWarp>
            <a:noAutofit/>
          </a:bodyP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10352335" y="1185454"/>
            <a:ext cx="1839685" cy="16339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80" y="2496250"/>
            <a:ext cx="7342622" cy="608895"/>
          </a:xfrm>
          <a:prstGeom prst="rect">
            <a:avLst/>
          </a:prstGeom>
        </p:spPr>
        <p:txBody>
          <a:bodyPr lIns="108850" tIns="54425" rIns="108850" bIns="54425"/>
          <a:lstStyle>
            <a:lvl1pPr marL="0" indent="0">
              <a:buNone/>
              <a:defRPr sz="1300" spc="201">
                <a:solidFill>
                  <a:schemeClr val="bg2">
                    <a:lumMod val="50000"/>
                  </a:schemeClr>
                </a:solidFill>
              </a:defRPr>
            </a:lvl1pPr>
            <a:lvl2pPr marL="306141" indent="0">
              <a:buNone/>
              <a:defRPr/>
            </a:lvl2pPr>
          </a:lstStyle>
          <a:p>
            <a:pPr lvl="0"/>
            <a:r>
              <a:rPr lang="en-US" dirty="0"/>
              <a:t>CLICK TO SUBTITLE STYLE</a:t>
            </a:r>
          </a:p>
        </p:txBody>
      </p:sp>
      <p:sp>
        <p:nvSpPr>
          <p:cNvPr id="19" name="Title 1" title="Title ">
            <a:extLst>
              <a:ext uri="{FF2B5EF4-FFF2-40B4-BE49-F238E27FC236}">
                <a16:creationId xmlns:a16="http://schemas.microsoft.com/office/drawing/2014/main" id="{2DB9D671-9FC8-4306-96B7-D9D585694B83}"/>
              </a:ext>
            </a:extLst>
          </p:cNvPr>
          <p:cNvSpPr>
            <a:spLocks noGrp="1"/>
          </p:cNvSpPr>
          <p:nvPr>
            <p:ph type="title" hasCustomPrompt="1"/>
          </p:nvPr>
        </p:nvSpPr>
        <p:spPr>
          <a:xfrm>
            <a:off x="531484" y="1241110"/>
            <a:ext cx="7342623" cy="1215567"/>
          </a:xfrm>
          <a:prstGeom prst="rect">
            <a:avLst/>
          </a:prstGeom>
        </p:spPr>
        <p:txBody>
          <a:bodyPr anchor="b">
            <a:normAutofit/>
          </a:bodyPr>
          <a:lstStyle>
            <a:lvl1pPr>
              <a:defRPr sz="2900" b="1">
                <a:solidFill>
                  <a:schemeClr val="accent1"/>
                </a:solidFill>
              </a:defRPr>
            </a:lvl1pPr>
          </a:lstStyle>
          <a:p>
            <a:r>
              <a:rPr lang="en-US" dirty="0"/>
              <a:t>Click to Edit </a:t>
            </a:r>
            <a:br>
              <a:rPr lang="en-US" dirty="0"/>
            </a:br>
            <a:r>
              <a:rPr lang="en-US" dirty="0"/>
              <a:t>Master Title Style </a:t>
            </a:r>
            <a:endParaRPr lang="en-IN" dirty="0"/>
          </a:p>
        </p:txBody>
      </p:sp>
      <p:sp>
        <p:nvSpPr>
          <p:cNvPr id="2" name="Footer Placeholder 1">
            <a:extLst>
              <a:ext uri="{FF2B5EF4-FFF2-40B4-BE49-F238E27FC236}">
                <a16:creationId xmlns:a16="http://schemas.microsoft.com/office/drawing/2014/main" id="{6E55A0B9-F639-8643-9C4D-B93B8EE21A79}"/>
              </a:ext>
            </a:extLst>
          </p:cNvPr>
          <p:cNvSpPr>
            <a:spLocks noGrp="1"/>
          </p:cNvSpPr>
          <p:nvPr>
            <p:ph type="ftr" sz="quarter" idx="15"/>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4" name="Slide Number Placeholder 3">
            <a:extLst>
              <a:ext uri="{FF2B5EF4-FFF2-40B4-BE49-F238E27FC236}">
                <a16:creationId xmlns:a16="http://schemas.microsoft.com/office/drawing/2014/main" id="{D0C29282-8AC7-494D-9A8E-A26C7F69948F}"/>
              </a:ext>
            </a:extLst>
          </p:cNvPr>
          <p:cNvSpPr>
            <a:spLocks noGrp="1"/>
          </p:cNvSpPr>
          <p:nvPr>
            <p:ph type="sldNum" sz="quarter" idx="16"/>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8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8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E24A5A7-66A2-7F43-9A7A-5E13F74F8C0E}"/>
              </a:ext>
            </a:extLst>
          </p:cNvPr>
          <p:cNvSpPr txBox="1"/>
          <p:nvPr userDrawn="1"/>
        </p:nvSpPr>
        <p:spPr>
          <a:xfrm>
            <a:off x="11072398" y="235735"/>
            <a:ext cx="646309" cy="463749"/>
          </a:xfrm>
          <a:prstGeom prst="rect">
            <a:avLst/>
          </a:prstGeom>
          <a:noFill/>
        </p:spPr>
        <p:txBody>
          <a:bodyPr wrap="none" lIns="108850" tIns="54425" rIns="108850" bIns="54425" rtlCol="0">
            <a:spAutoFit/>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3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1781956402"/>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57" y="7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algn="ctr" defTabSz="607887"/>
            <a:endParaRPr lang="en-IN" sz="1500" dirty="0">
              <a:solidFill>
                <a:srgbClr val="FFFFFF"/>
              </a:solidFill>
            </a:endParaRPr>
          </a:p>
        </p:txBody>
      </p:sp>
      <p:sp>
        <p:nvSpPr>
          <p:cNvPr id="16" name="TextBox 15">
            <a:extLst>
              <a:ext uri="{FF2B5EF4-FFF2-40B4-BE49-F238E27FC236}">
                <a16:creationId xmlns:a16="http://schemas.microsoft.com/office/drawing/2014/main" id="{B84020D1-D35E-497E-97F1-84A6EA9D048E}"/>
              </a:ext>
            </a:extLst>
          </p:cNvPr>
          <p:cNvSpPr txBox="1"/>
          <p:nvPr userDrawn="1"/>
        </p:nvSpPr>
        <p:spPr>
          <a:xfrm>
            <a:off x="11072447" y="235739"/>
            <a:ext cx="745762" cy="538306"/>
          </a:xfrm>
          <a:prstGeom prst="rect">
            <a:avLst/>
          </a:prstGeom>
          <a:noFill/>
        </p:spPr>
        <p:txBody>
          <a:bodyPr wrap="none" lIns="121625" tIns="60810" rIns="121625" bIns="60810" rtlCol="0">
            <a:spAutoFit/>
          </a:bodyPr>
          <a:lstStyle/>
          <a:p>
            <a:pPr defTabSz="607887"/>
            <a:r>
              <a:rPr lang="en-US" sz="2700" b="1" dirty="0">
                <a:solidFill>
                  <a:srgbClr val="FFFFFF"/>
                </a:solidFill>
                <a:latin typeface="Arial Black" panose="020B0A04020102020204" pitchFamily="34" charset="0"/>
              </a:rPr>
              <a:t>FR</a:t>
            </a:r>
            <a:endParaRPr lang="en-IN" sz="2700" b="1" dirty="0">
              <a:solidFill>
                <a:srgbClr val="FFFFFF"/>
              </a:solidFill>
              <a:latin typeface="Arial Black" panose="020B0A04020102020204" pitchFamily="34" charset="0"/>
            </a:endParaRPr>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82" y="78"/>
            <a:ext cx="4831840" cy="3541007"/>
            <a:chOff x="-192127" y="-2"/>
            <a:chExt cx="4831840"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7887"/>
              <a:endParaRPr lang="en-IN" sz="1500" dirty="0">
                <a:solidFill>
                  <a:srgbClr val="3F3F3F"/>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Parallelogram 32">
              <a:extLst>
                <a:ext uri="{FF2B5EF4-FFF2-40B4-BE49-F238E27FC236}">
                  <a16:creationId xmlns:a16="http://schemas.microsoft.com/office/drawing/2014/main" id="{849B962F-68BC-4B89-B4D8-D862517534DF}"/>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7887"/>
              <a:endParaRPr lang="en-IN" sz="1500" dirty="0">
                <a:solidFill>
                  <a:srgbClr val="FFFFFF"/>
                </a:solidFill>
              </a:endParaRPr>
            </a:p>
          </p:txBody>
        </p: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31" tIns="34274" rIns="68431" bIns="34274" numCol="1" spcCol="0" rtlCol="0" fromWordArt="0" anchor="ctr" anchorCtr="0" forceAA="0" compatLnSpc="1">
            <a:prstTxWarp prst="textNoShape">
              <a:avLst/>
            </a:prstTxWarp>
            <a:noAutofit/>
          </a:bodyPr>
          <a:lstStyle/>
          <a:p>
            <a:pPr algn="ctr" defTabSz="607887"/>
            <a:endParaRPr lang="en-IN" sz="1500" dirty="0">
              <a:solidFill>
                <a:srgbClr val="FFFFFF"/>
              </a:solidFill>
            </a:endParaRPr>
          </a:p>
        </p:txBody>
      </p:sp>
      <p:sp>
        <p:nvSpPr>
          <p:cNvPr id="37" name="Text Placeholder 4" title="Subtitle">
            <a:extLst>
              <a:ext uri="{FF2B5EF4-FFF2-40B4-BE49-F238E27FC236}">
                <a16:creationId xmlns:a16="http://schemas.microsoft.com/office/drawing/2014/main" id="{FE79FAE9-2A8C-46BA-8738-44CBCF7294A9}"/>
              </a:ext>
            </a:extLst>
          </p:cNvPr>
          <p:cNvSpPr>
            <a:spLocks noGrp="1"/>
          </p:cNvSpPr>
          <p:nvPr>
            <p:ph type="body" sz="quarter" idx="16" hasCustomPrompt="1"/>
          </p:nvPr>
        </p:nvSpPr>
        <p:spPr>
          <a:xfrm>
            <a:off x="520495" y="1377107"/>
            <a:ext cx="7368596" cy="608896"/>
          </a:xfrm>
          <a:prstGeom prst="rect">
            <a:avLst/>
          </a:prstGeom>
        </p:spPr>
        <p:txBody>
          <a:bodyPr lIns="121625" tIns="60810" rIns="121625" bIns="60810"/>
          <a:lstStyle>
            <a:lvl1pPr marL="0" indent="0">
              <a:buNone/>
              <a:defRPr sz="1500" spc="226">
                <a:solidFill>
                  <a:schemeClr val="bg1"/>
                </a:solidFill>
              </a:defRPr>
            </a:lvl1pPr>
            <a:lvl2pPr marL="342021"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p:cNvSpPr>
          <p:nvPr>
            <p:ph type="ftr" sz="quarter" idx="17"/>
          </p:nvPr>
        </p:nvSpPr>
        <p:spPr/>
        <p:txBody>
          <a:body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786" y="209221"/>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31492" y="2664804"/>
            <a:ext cx="10993375" cy="3433180"/>
          </a:xfrm>
          <a:prstGeom prst="rect">
            <a:avLst/>
          </a:prstGeom>
        </p:spPr>
        <p:txBody>
          <a:bodyPr lIns="121602" tIns="60798" rIns="121602" bIns="60798">
            <a:noAutofit/>
          </a:bodyPr>
          <a:lstStyle>
            <a:lvl1pPr marL="0" indent="0" algn="ctr">
              <a:buNone/>
              <a:defRPr sz="1500" baseline="0">
                <a:solidFill>
                  <a:schemeClr val="bg1"/>
                </a:solidFill>
                <a:latin typeface="+mn-lt"/>
              </a:defRPr>
            </a:lvl1pPr>
          </a:lstStyle>
          <a:p>
            <a:pPr lvl="0"/>
            <a:r>
              <a:rPr lang="en-US" noProof="0"/>
              <a:t>Click icon to add table</a:t>
            </a:r>
            <a:endParaRPr lang="en-GB" noProof="0" dirty="0"/>
          </a:p>
        </p:txBody>
      </p:sp>
    </p:spTree>
    <p:extLst>
      <p:ext uri="{BB962C8B-B14F-4D97-AF65-F5344CB8AC3E}">
        <p14:creationId xmlns:p14="http://schemas.microsoft.com/office/powerpoint/2010/main" val="394783415"/>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20" y="27"/>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28" y="3634112"/>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48" y="27"/>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717" y="2104890"/>
            <a:ext cx="5475291" cy="781188"/>
          </a:xfrm>
          <a:prstGeom prst="rect">
            <a:avLst/>
          </a:prstGeom>
        </p:spPr>
        <p:txBody>
          <a:bodyPr lIns="108850" tIns="54425" rIns="108850" bIns="54425" anchor="b">
            <a:normAutofit/>
          </a:bodyPr>
          <a:lstStyle>
            <a:lvl1pPr marL="0" indent="0">
              <a:lnSpc>
                <a:spcPct val="100000"/>
              </a:lnSpc>
              <a:spcBef>
                <a:spcPts val="0"/>
              </a:spcBef>
              <a:buNone/>
              <a:defRPr sz="1900" b="1">
                <a:solidFill>
                  <a:schemeClr val="accent2"/>
                </a:solidFill>
              </a:defRPr>
            </a:lvl1pPr>
            <a:lvl2pPr marL="306141" indent="0">
              <a:buNone/>
              <a:defRPr sz="1300" b="1"/>
            </a:lvl2pPr>
            <a:lvl3pPr marL="612282" indent="0">
              <a:buNone/>
              <a:defRPr sz="1200" b="1"/>
            </a:lvl3pPr>
            <a:lvl4pPr marL="918423" indent="0">
              <a:buNone/>
              <a:defRPr sz="1100" b="1"/>
            </a:lvl4pPr>
            <a:lvl5pPr marL="1224564" indent="0">
              <a:buNone/>
              <a:defRPr sz="1100" b="1"/>
            </a:lvl5pPr>
            <a:lvl6pPr marL="1530706" indent="0">
              <a:buNone/>
              <a:defRPr sz="1100" b="1"/>
            </a:lvl6pPr>
            <a:lvl7pPr marL="1836847" indent="0">
              <a:buNone/>
              <a:defRPr sz="1100" b="1"/>
            </a:lvl7pPr>
            <a:lvl8pPr marL="2142988" indent="0">
              <a:buNone/>
              <a:defRPr sz="1100" b="1"/>
            </a:lvl8pPr>
            <a:lvl9pPr marL="2449129" indent="0">
              <a:buNone/>
              <a:defRPr sz="1100" b="1"/>
            </a:lvl9pPr>
          </a:lstStyle>
          <a:p>
            <a:pPr lvl="0"/>
            <a:r>
              <a:rPr lang="en-US"/>
              <a:t>Click to edit Master text styles</a:t>
            </a:r>
          </a:p>
        </p:txBody>
      </p:sp>
      <p:sp>
        <p:nvSpPr>
          <p:cNvPr id="18" name="Content Placeholder 3" title="Bullet Points">
            <a:extLst>
              <a:ext uri="{FF2B5EF4-FFF2-40B4-BE49-F238E27FC236}">
                <a16:creationId xmlns:a16="http://schemas.microsoft.com/office/drawing/2014/main" id="{8715E757-6584-4841-8154-C92E70E0CD6B}"/>
              </a:ext>
            </a:extLst>
          </p:cNvPr>
          <p:cNvSpPr>
            <a:spLocks noGrp="1"/>
          </p:cNvSpPr>
          <p:nvPr userDrawn="1">
            <p:ph sz="half" idx="13"/>
          </p:nvPr>
        </p:nvSpPr>
        <p:spPr>
          <a:xfrm>
            <a:off x="520717" y="2886219"/>
            <a:ext cx="5475291" cy="3232149"/>
          </a:xfrm>
          <a:prstGeom prst="rect">
            <a:avLst/>
          </a:prstGeom>
        </p:spPr>
        <p:txBody>
          <a:bodyPr lIns="108850" tIns="54425" rIns="108850" bIns="54425">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33" y="2104890"/>
            <a:ext cx="5475600" cy="781188"/>
          </a:xfrm>
          <a:prstGeom prst="rect">
            <a:avLst/>
          </a:prstGeom>
        </p:spPr>
        <p:txBody>
          <a:bodyPr lIns="108850" tIns="54425" rIns="108850" bIns="54425" anchor="b">
            <a:normAutofit/>
          </a:bodyPr>
          <a:lstStyle>
            <a:lvl1pPr marL="0" indent="0">
              <a:lnSpc>
                <a:spcPct val="100000"/>
              </a:lnSpc>
              <a:buNone/>
              <a:defRPr sz="1900" b="1">
                <a:solidFill>
                  <a:schemeClr val="accent2"/>
                </a:solidFill>
              </a:defRPr>
            </a:lvl1pPr>
            <a:lvl2pPr marL="306141" indent="0">
              <a:buNone/>
              <a:defRPr sz="1300" b="1"/>
            </a:lvl2pPr>
            <a:lvl3pPr marL="612282" indent="0">
              <a:buNone/>
              <a:defRPr sz="1200" b="1"/>
            </a:lvl3pPr>
            <a:lvl4pPr marL="918423" indent="0">
              <a:buNone/>
              <a:defRPr sz="1100" b="1"/>
            </a:lvl4pPr>
            <a:lvl5pPr marL="1224564" indent="0">
              <a:buNone/>
              <a:defRPr sz="1100" b="1"/>
            </a:lvl5pPr>
            <a:lvl6pPr marL="1530706" indent="0">
              <a:buNone/>
              <a:defRPr sz="1100" b="1"/>
            </a:lvl6pPr>
            <a:lvl7pPr marL="1836847" indent="0">
              <a:buNone/>
              <a:defRPr sz="1100" b="1"/>
            </a:lvl7pPr>
            <a:lvl8pPr marL="2142988" indent="0">
              <a:buNone/>
              <a:defRPr sz="1100" b="1"/>
            </a:lvl8pPr>
            <a:lvl9pPr marL="2449129" indent="0">
              <a:buNone/>
              <a:defRPr sz="1100" b="1"/>
            </a:lvl9pPr>
          </a:lstStyle>
          <a:p>
            <a:pPr lvl="0"/>
            <a:r>
              <a:rPr lang="en-US"/>
              <a:t>Click to edit Master text styles</a:t>
            </a:r>
          </a:p>
        </p:txBody>
      </p:sp>
      <p:sp>
        <p:nvSpPr>
          <p:cNvPr id="20" name="Content Placeholder 5" title="Bullet Points">
            <a:extLst>
              <a:ext uri="{FF2B5EF4-FFF2-40B4-BE49-F238E27FC236}">
                <a16:creationId xmlns:a16="http://schemas.microsoft.com/office/drawing/2014/main" id="{D957FBD7-2C3C-4DD1-954F-DF1E007BE590}"/>
              </a:ext>
            </a:extLst>
          </p:cNvPr>
          <p:cNvSpPr>
            <a:spLocks noGrp="1"/>
          </p:cNvSpPr>
          <p:nvPr userDrawn="1">
            <p:ph sz="quarter" idx="15"/>
          </p:nvPr>
        </p:nvSpPr>
        <p:spPr>
          <a:xfrm>
            <a:off x="6186733" y="2886219"/>
            <a:ext cx="5475600" cy="3232149"/>
          </a:xfrm>
          <a:prstGeom prst="rect">
            <a:avLst/>
          </a:prstGeom>
        </p:spPr>
        <p:txBody>
          <a:bodyPr lIns="108850" tIns="54425" rIns="108850" bIns="54425">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501" y="1377058"/>
            <a:ext cx="7368596" cy="608895"/>
          </a:xfrm>
          <a:prstGeom prst="rect">
            <a:avLst/>
          </a:prstGeom>
        </p:spPr>
        <p:txBody>
          <a:bodyPr lIns="108850" tIns="54425" rIns="108850" bIns="54425"/>
          <a:lstStyle>
            <a:lvl1pPr marL="0" indent="0">
              <a:buNone/>
              <a:defRPr sz="1300" spc="201">
                <a:solidFill>
                  <a:schemeClr val="bg1"/>
                </a:solidFill>
              </a:defRPr>
            </a:lvl1pPr>
            <a:lvl2pPr marL="306141" indent="0">
              <a:buNone/>
              <a:defRPr/>
            </a:lvl2pPr>
          </a:lstStyle>
          <a:p>
            <a:pPr lvl="0"/>
            <a:r>
              <a:rPr lang="en-US" dirty="0"/>
              <a:t>CLICK TO SUBTITLE STYLE</a:t>
            </a:r>
          </a:p>
        </p:txBody>
      </p:sp>
      <p:sp>
        <p:nvSpPr>
          <p:cNvPr id="25" name="TextBox 24">
            <a:extLst>
              <a:ext uri="{FF2B5EF4-FFF2-40B4-BE49-F238E27FC236}">
                <a16:creationId xmlns:a16="http://schemas.microsoft.com/office/drawing/2014/main" id="{F0BB4D3D-930C-4FF4-BB7C-2CB24208150C}"/>
              </a:ext>
            </a:extLst>
          </p:cNvPr>
          <p:cNvSpPr txBox="1"/>
          <p:nvPr userDrawn="1"/>
        </p:nvSpPr>
        <p:spPr>
          <a:xfrm>
            <a:off x="11072398" y="235735"/>
            <a:ext cx="646309" cy="463749"/>
          </a:xfrm>
          <a:prstGeom prst="rect">
            <a:avLst/>
          </a:prstGeom>
          <a:noFill/>
        </p:spPr>
        <p:txBody>
          <a:bodyPr wrap="none" lIns="108850" tIns="54425" rIns="108850" bIns="54425" rtlCol="0">
            <a:spAutoFit/>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3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28" tIns="30615" rIns="61228" bIns="30615" numCol="1" spcCol="0" rtlCol="0" fromWordArt="0" anchor="ctr" anchorCtr="0" forceAA="0" compatLnSpc="1">
            <a:prstTxWarp prst="textNoShape">
              <a:avLst/>
            </a:prstTxWarp>
            <a:noAutofit/>
          </a:bodyP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8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8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760" y="209169"/>
            <a:ext cx="8333223" cy="1147969"/>
          </a:xfrm>
          <a:prstGeom prst="rect">
            <a:avLst/>
          </a:prstGeom>
        </p:spPr>
        <p:txBody>
          <a:bodyPr bIns="0" anchor="b">
            <a:normAutofit/>
          </a:bodyPr>
          <a:lstStyle>
            <a:lvl1pPr>
              <a:defRPr sz="2900" b="1">
                <a:solidFill>
                  <a:schemeClr val="bg1"/>
                </a:solidFill>
              </a:defRPr>
            </a:lvl1pPr>
          </a:lstStyle>
          <a:p>
            <a:r>
              <a:rPr lang="en-US" dirty="0"/>
              <a:t>Click to Edit Master Title Style </a:t>
            </a:r>
            <a:endParaRPr lang="en-IN" dirty="0"/>
          </a:p>
        </p:txBody>
      </p:sp>
    </p:spTree>
    <p:extLst>
      <p:ext uri="{BB962C8B-B14F-4D97-AF65-F5344CB8AC3E}">
        <p14:creationId xmlns:p14="http://schemas.microsoft.com/office/powerpoint/2010/main" val="3371550670"/>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FB39FF5-7AF5-4963-9346-2640496A3302}"/>
              </a:ext>
            </a:extLst>
          </p:cNvPr>
          <p:cNvSpPr/>
          <p:nvPr userDrawn="1"/>
        </p:nvSpPr>
        <p:spPr>
          <a:xfrm>
            <a:off x="20" y="27"/>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4F49194-9068-41AA-B460-962319BF96A4}"/>
              </a:ext>
            </a:extLst>
          </p:cNvPr>
          <p:cNvSpPr txBox="1"/>
          <p:nvPr userDrawn="1"/>
        </p:nvSpPr>
        <p:spPr>
          <a:xfrm>
            <a:off x="11072398" y="235735"/>
            <a:ext cx="646309" cy="463749"/>
          </a:xfrm>
          <a:prstGeom prst="rect">
            <a:avLst/>
          </a:prstGeom>
          <a:noFill/>
        </p:spPr>
        <p:txBody>
          <a:bodyPr wrap="none" lIns="108850" tIns="54425" rIns="108850" bIns="54425" rtlCol="0">
            <a:spAutoFit/>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3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8" name="Group 27">
            <a:extLst>
              <a:ext uri="{FF2B5EF4-FFF2-40B4-BE49-F238E27FC236}">
                <a16:creationId xmlns:a16="http://schemas.microsoft.com/office/drawing/2014/main" id="{5806E656-313A-47B1-B381-D004200F7A01}"/>
              </a:ext>
            </a:extLst>
          </p:cNvPr>
          <p:cNvGrpSpPr/>
          <p:nvPr userDrawn="1"/>
        </p:nvGrpSpPr>
        <p:grpSpPr>
          <a:xfrm flipH="1">
            <a:off x="7561348" y="27"/>
            <a:ext cx="4831840" cy="3541007"/>
            <a:chOff x="-192127" y="-2"/>
            <a:chExt cx="4831840" cy="3367272"/>
          </a:xfrm>
        </p:grpSpPr>
        <p:sp>
          <p:nvSpPr>
            <p:cNvPr id="29" name="Diagonal Stripe 28">
              <a:extLst>
                <a:ext uri="{FF2B5EF4-FFF2-40B4-BE49-F238E27FC236}">
                  <a16:creationId xmlns:a16="http://schemas.microsoft.com/office/drawing/2014/main" id="{65F8E2DA-4BB4-4421-9172-A11AF38DFEF4}"/>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elogram 30">
              <a:extLst>
                <a:ext uri="{FF2B5EF4-FFF2-40B4-BE49-F238E27FC236}">
                  <a16:creationId xmlns:a16="http://schemas.microsoft.com/office/drawing/2014/main"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3" name="Parallelogram 32">
            <a:extLst>
              <a:ext uri="{FF2B5EF4-FFF2-40B4-BE49-F238E27FC236}">
                <a16:creationId xmlns:a16="http://schemas.microsoft.com/office/drawing/2014/main" id="{F088C182-BF10-45B2-B159-7702E00D31D4}"/>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28" tIns="30615" rIns="61228" bIns="30615" numCol="1" spcCol="0" rtlCol="0" fromWordArt="0" anchor="ctr" anchorCtr="0" forceAA="0" compatLnSpc="1">
            <a:prstTxWarp prst="textNoShape">
              <a:avLst/>
            </a:prstTxWarp>
            <a:noAutofit/>
          </a:bodyP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520501" y="1377058"/>
            <a:ext cx="7368596" cy="608895"/>
          </a:xfrm>
          <a:prstGeom prst="rect">
            <a:avLst/>
          </a:prstGeom>
        </p:spPr>
        <p:txBody>
          <a:bodyPr lIns="108850" tIns="54425" rIns="108850" bIns="54425"/>
          <a:lstStyle>
            <a:lvl1pPr marL="0" indent="0">
              <a:buNone/>
              <a:defRPr sz="1300" spc="201">
                <a:solidFill>
                  <a:schemeClr val="bg1"/>
                </a:solidFill>
              </a:defRPr>
            </a:lvl1pPr>
            <a:lvl2pPr marL="306141"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D6990C03-1647-2044-B335-6F5F19E4E5FC}"/>
              </a:ext>
            </a:extLst>
          </p:cNvPr>
          <p:cNvSpPr>
            <a:spLocks noGrp="1"/>
          </p:cNvSpPr>
          <p:nvPr>
            <p:ph type="ftr" sz="quarter" idx="17"/>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8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8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17" name="Title 1" title="Title ">
            <a:extLst>
              <a:ext uri="{FF2B5EF4-FFF2-40B4-BE49-F238E27FC236}">
                <a16:creationId xmlns:a16="http://schemas.microsoft.com/office/drawing/2014/main" id="{BDEC780E-6412-1344-A62E-6B84E9CCB678}"/>
              </a:ext>
            </a:extLst>
          </p:cNvPr>
          <p:cNvSpPr>
            <a:spLocks noGrp="1"/>
          </p:cNvSpPr>
          <p:nvPr>
            <p:ph type="title" hasCustomPrompt="1"/>
          </p:nvPr>
        </p:nvSpPr>
        <p:spPr>
          <a:xfrm>
            <a:off x="518760" y="209169"/>
            <a:ext cx="8333223" cy="1147969"/>
          </a:xfrm>
          <a:prstGeom prst="rect">
            <a:avLst/>
          </a:prstGeom>
        </p:spPr>
        <p:txBody>
          <a:bodyPr bIns="0" anchor="b">
            <a:normAutofit/>
          </a:bodyPr>
          <a:lstStyle>
            <a:lvl1pPr>
              <a:defRPr sz="2900" b="1">
                <a:solidFill>
                  <a:schemeClr val="bg1"/>
                </a:solidFill>
              </a:defRPr>
            </a:lvl1pPr>
          </a:lstStyle>
          <a:p>
            <a:r>
              <a:rPr lang="en-US" dirty="0"/>
              <a:t>Click to Edit Master Title Style </a:t>
            </a:r>
            <a:endParaRPr lang="en-IN" dirty="0"/>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531820" y="2005763"/>
            <a:ext cx="5225764" cy="4083888"/>
          </a:xfrm>
          <a:prstGeom prst="rect">
            <a:avLst/>
          </a:prstGeom>
        </p:spPr>
        <p:txBody>
          <a:bodyPr lIns="108850" tIns="54425" rIns="108850" bIns="54425"/>
          <a:lstStyle>
            <a:lvl1pPr marL="0" indent="0">
              <a:buNone/>
              <a:defRPr sz="1600">
                <a:solidFill>
                  <a:schemeClr val="bg1"/>
                </a:solidFill>
              </a:defRPr>
            </a:lvl1pPr>
            <a:lvl2pPr marL="306141" indent="0">
              <a:buNone/>
              <a:defRPr sz="1600">
                <a:solidFill>
                  <a:schemeClr val="bg1"/>
                </a:solidFill>
              </a:defRPr>
            </a:lvl2pPr>
            <a:lvl3pPr marL="612282" indent="0">
              <a:buNone/>
              <a:defRPr sz="1600">
                <a:solidFill>
                  <a:schemeClr val="bg1"/>
                </a:solidFill>
              </a:defRPr>
            </a:lvl3pPr>
            <a:lvl4pPr marL="918423" indent="0">
              <a:buNone/>
              <a:defRPr sz="1600">
                <a:solidFill>
                  <a:schemeClr val="bg1"/>
                </a:solidFill>
              </a:defRPr>
            </a:lvl4pPr>
            <a:lvl5pPr marL="1224564" indent="0">
              <a:buNone/>
              <a:defRPr sz="1600">
                <a:solidFill>
                  <a:schemeClr val="bg1"/>
                </a:solidFill>
              </a:defRPr>
            </a:lvl5pPr>
          </a:lstStyle>
          <a:p>
            <a:pPr lvl="0"/>
            <a:r>
              <a:rPr lang="en-US" dirty="0"/>
              <a:t>Text here</a:t>
            </a:r>
          </a:p>
        </p:txBody>
      </p:sp>
      <p:sp>
        <p:nvSpPr>
          <p:cNvPr id="20" name="Chart Placeholder 2" title="Chart">
            <a:extLst>
              <a:ext uri="{FF2B5EF4-FFF2-40B4-BE49-F238E27FC236}">
                <a16:creationId xmlns:a16="http://schemas.microsoft.com/office/drawing/2014/main" id="{0EF0FD2A-B62A-4931-846D-2602DED26606}"/>
              </a:ext>
            </a:extLst>
          </p:cNvPr>
          <p:cNvSpPr>
            <a:spLocks noGrp="1"/>
          </p:cNvSpPr>
          <p:nvPr>
            <p:ph type="chart" sz="quarter" idx="10"/>
          </p:nvPr>
        </p:nvSpPr>
        <p:spPr>
          <a:xfrm>
            <a:off x="5796135" y="2005782"/>
            <a:ext cx="5719397" cy="4084471"/>
          </a:xfrm>
          <a:prstGeom prst="rect">
            <a:avLst/>
          </a:prstGeom>
        </p:spPr>
        <p:txBody>
          <a:bodyPr vert="horz" lIns="108826" tIns="54413" rIns="108826" bIns="54413">
            <a:noAutofit/>
          </a:bodyPr>
          <a:lstStyle>
            <a:lvl1pPr marL="0" indent="0" algn="ctr">
              <a:buNone/>
              <a:defRPr sz="1300" b="0" i="0">
                <a:solidFill>
                  <a:schemeClr val="bg1"/>
                </a:solidFill>
                <a:latin typeface="+mn-lt"/>
                <a:cs typeface="CiscoSans ExtraLight"/>
              </a:defRPr>
            </a:lvl1pPr>
          </a:lstStyle>
          <a:p>
            <a:pPr lvl="0"/>
            <a:r>
              <a:rPr lang="en-US" noProof="0"/>
              <a:t>Click icon to add chart</a:t>
            </a:r>
            <a:endParaRPr lang="en-US" noProof="0" dirty="0"/>
          </a:p>
        </p:txBody>
      </p:sp>
    </p:spTree>
    <p:extLst>
      <p:ext uri="{BB962C8B-B14F-4D97-AF65-F5344CB8AC3E}">
        <p14:creationId xmlns:p14="http://schemas.microsoft.com/office/powerpoint/2010/main" val="1834213595"/>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9">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20" y="27"/>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B84020D1-D35E-497E-97F1-84A6EA9D048E}"/>
              </a:ext>
            </a:extLst>
          </p:cNvPr>
          <p:cNvSpPr txBox="1"/>
          <p:nvPr userDrawn="1"/>
        </p:nvSpPr>
        <p:spPr>
          <a:xfrm>
            <a:off x="11072398" y="235735"/>
            <a:ext cx="646309" cy="463749"/>
          </a:xfrm>
          <a:prstGeom prst="rect">
            <a:avLst/>
          </a:prstGeom>
          <a:noFill/>
        </p:spPr>
        <p:txBody>
          <a:bodyPr wrap="none" lIns="108850" tIns="54425" rIns="108850" bIns="54425" rtlCol="0">
            <a:spAutoFit/>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3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48" y="27"/>
            <a:ext cx="4831840" cy="3541007"/>
            <a:chOff x="-192127" y="-2"/>
            <a:chExt cx="4831840"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Parallelogram 32">
              <a:extLst>
                <a:ext uri="{FF2B5EF4-FFF2-40B4-BE49-F238E27FC236}">
                  <a16:creationId xmlns:a16="http://schemas.microsoft.com/office/drawing/2014/main" id="{849B962F-68BC-4B89-B4D8-D862517534DF}"/>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28" tIns="30615" rIns="61228" bIns="30615" numCol="1" spcCol="0" rtlCol="0" fromWordArt="0" anchor="ctr" anchorCtr="0" forceAA="0" compatLnSpc="1">
            <a:prstTxWarp prst="textNoShape">
              <a:avLst/>
            </a:prstTxWarp>
            <a:noAutofit/>
          </a:bodyP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7" name="Text Placeholder 4" title="Subtitle">
            <a:extLst>
              <a:ext uri="{FF2B5EF4-FFF2-40B4-BE49-F238E27FC236}">
                <a16:creationId xmlns:a16="http://schemas.microsoft.com/office/drawing/2014/main" id="{FE79FAE9-2A8C-46BA-8738-44CBCF7294A9}"/>
              </a:ext>
            </a:extLst>
          </p:cNvPr>
          <p:cNvSpPr>
            <a:spLocks noGrp="1"/>
          </p:cNvSpPr>
          <p:nvPr>
            <p:ph type="body" sz="quarter" idx="16" hasCustomPrompt="1"/>
          </p:nvPr>
        </p:nvSpPr>
        <p:spPr>
          <a:xfrm>
            <a:off x="520501" y="1377058"/>
            <a:ext cx="7368596" cy="608895"/>
          </a:xfrm>
          <a:prstGeom prst="rect">
            <a:avLst/>
          </a:prstGeom>
        </p:spPr>
        <p:txBody>
          <a:bodyPr lIns="108850" tIns="54425" rIns="108850" bIns="54425"/>
          <a:lstStyle>
            <a:lvl1pPr marL="0" indent="0">
              <a:buNone/>
              <a:defRPr sz="1300" spc="201">
                <a:solidFill>
                  <a:schemeClr val="bg1"/>
                </a:solidFill>
              </a:defRPr>
            </a:lvl1pPr>
            <a:lvl2pPr marL="306141"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p:cNvSpPr>
          <p:nvPr>
            <p:ph type="ftr" sz="quarter" idx="17"/>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8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8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760" y="209169"/>
            <a:ext cx="8333223" cy="1147969"/>
          </a:xfrm>
          <a:prstGeom prst="rect">
            <a:avLst/>
          </a:prstGeom>
        </p:spPr>
        <p:txBody>
          <a:bodyPr bIns="0" anchor="b">
            <a:normAutofit/>
          </a:bodyPr>
          <a:lstStyle>
            <a:lvl1pPr>
              <a:defRPr sz="2900" b="1">
                <a:solidFill>
                  <a:schemeClr val="bg1"/>
                </a:solidFill>
              </a:defRPr>
            </a:lvl1pPr>
          </a:lstStyle>
          <a:p>
            <a:r>
              <a:rPr lang="en-US" dirty="0"/>
              <a:t>Click to Edit Master Title Style </a:t>
            </a:r>
            <a:endParaRPr lang="en-IN" dirty="0"/>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31464" y="2664805"/>
            <a:ext cx="10993375" cy="3433180"/>
          </a:xfrm>
          <a:prstGeom prst="rect">
            <a:avLst/>
          </a:prstGeom>
        </p:spPr>
        <p:txBody>
          <a:bodyPr lIns="108826" tIns="54413" rIns="108826" bIns="54413">
            <a:noAutofit/>
          </a:bodyPr>
          <a:lstStyle>
            <a:lvl1pPr marL="0" indent="0" algn="ctr">
              <a:buNone/>
              <a:defRPr sz="1300" baseline="0">
                <a:solidFill>
                  <a:schemeClr val="bg1"/>
                </a:solidFill>
                <a:latin typeface="+mn-lt"/>
              </a:defRPr>
            </a:lvl1pPr>
          </a:lstStyle>
          <a:p>
            <a:pPr lvl="0"/>
            <a:r>
              <a:rPr lang="en-US" noProof="0"/>
              <a:t>Click icon to add table</a:t>
            </a:r>
            <a:endParaRPr lang="en-GB" noProof="0" dirty="0"/>
          </a:p>
        </p:txBody>
      </p:sp>
    </p:spTree>
    <p:extLst>
      <p:ext uri="{BB962C8B-B14F-4D97-AF65-F5344CB8AC3E}">
        <p14:creationId xmlns:p14="http://schemas.microsoft.com/office/powerpoint/2010/main" val="2625588082"/>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9">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p:nvPr userDrawn="1"/>
        </p:nvSpPr>
        <p:spPr>
          <a:xfrm>
            <a:off x="2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Right Triangle 3">
            <a:extLst>
              <a:ext uri="{FF2B5EF4-FFF2-40B4-BE49-F238E27FC236}">
                <a16:creationId xmlns:a16="http://schemas.microsoft.com/office/drawing/2014/main" id="{79ED029D-F488-47E5-B064-0E35B31D23A5}"/>
              </a:ext>
            </a:extLst>
          </p:cNvPr>
          <p:cNvSpPr/>
          <p:nvPr userDrawn="1"/>
        </p:nvSpPr>
        <p:spPr>
          <a:xfrm flipV="1">
            <a:off x="29" y="-4"/>
            <a:ext cx="11747500" cy="62992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Picture Placeholder 31" title="Image">
            <a:extLst>
              <a:ext uri="{FF2B5EF4-FFF2-40B4-BE49-F238E27FC236}">
                <a16:creationId xmlns:a16="http://schemas.microsoft.com/office/drawing/2014/main" id="{D683190A-95C6-428D-AEE4-FC8350C3246D}"/>
              </a:ext>
            </a:extLst>
          </p:cNvPr>
          <p:cNvSpPr>
            <a:spLocks noGrp="1"/>
          </p:cNvSpPr>
          <p:nvPr>
            <p:ph type="pic" sz="quarter" idx="13" hasCustomPrompt="1"/>
          </p:nvPr>
        </p:nvSpPr>
        <p:spPr>
          <a:xfrm>
            <a:off x="359301" y="326574"/>
            <a:ext cx="11473542" cy="6204859"/>
          </a:xfrm>
          <a:prstGeom prst="rect">
            <a:avLst/>
          </a:prstGeom>
          <a:solidFill>
            <a:schemeClr val="bg1">
              <a:lumMod val="85000"/>
            </a:schemeClr>
          </a:solidFill>
        </p:spPr>
        <p:txBody>
          <a:bodyPr lIns="0" tIns="0" rIns="108850" bIns="54425" anchor="ctr"/>
          <a:lstStyle>
            <a:lvl1pPr marL="0" indent="0" algn="ctr">
              <a:buNone/>
              <a:defRPr sz="700" i="1">
                <a:latin typeface="Times New Roman" panose="02020603050405020304" pitchFamily="18" charset="0"/>
                <a:cs typeface="Times New Roman" panose="02020603050405020304" pitchFamily="18" charset="0"/>
              </a:defRPr>
            </a:lvl1pPr>
          </a:lstStyle>
          <a:p>
            <a:r>
              <a:rPr lang="en-ZA" dirty="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20" y="5344909"/>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p:cNvSpPr>
          <p:nvPr>
            <p:ph type="title" hasCustomPrompt="1"/>
          </p:nvPr>
        </p:nvSpPr>
        <p:spPr>
          <a:xfrm>
            <a:off x="359336" y="558822"/>
            <a:ext cx="8333223" cy="939799"/>
          </a:xfrm>
          <a:prstGeom prst="rect">
            <a:avLst/>
          </a:prstGeom>
          <a:solidFill>
            <a:schemeClr val="bg1">
              <a:alpha val="90000"/>
            </a:schemeClr>
          </a:solidFill>
        </p:spPr>
        <p:txBody>
          <a:bodyPr lIns="342835" anchor="ctr">
            <a:normAutofit/>
          </a:bodyPr>
          <a:lstStyle>
            <a:lvl1pPr>
              <a:defRPr sz="2400" b="1">
                <a:solidFill>
                  <a:schemeClr val="tx1"/>
                </a:solidFill>
              </a:defRPr>
            </a:lvl1pPr>
          </a:lstStyle>
          <a:p>
            <a:r>
              <a:rPr lang="en-US" dirty="0"/>
              <a:t>Add Caption Here</a:t>
            </a:r>
            <a:endParaRPr lang="en-IN" dirty="0"/>
          </a:p>
        </p:txBody>
      </p:sp>
    </p:spTree>
    <p:extLst>
      <p:ext uri="{BB962C8B-B14F-4D97-AF65-F5344CB8AC3E}">
        <p14:creationId xmlns:p14="http://schemas.microsoft.com/office/powerpoint/2010/main" val="2870321152"/>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0A6720D-B182-4290-BD91-1D1E4D930603}"/>
              </a:ext>
            </a:extLst>
          </p:cNvPr>
          <p:cNvSpPr/>
          <p:nvPr userDrawn="1"/>
        </p:nvSpPr>
        <p:spPr>
          <a:xfrm>
            <a:off x="2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Text Placeholder 3">
            <a:extLst>
              <a:ext uri="{FF2B5EF4-FFF2-40B4-BE49-F238E27FC236}">
                <a16:creationId xmlns:a16="http://schemas.microsoft.com/office/drawing/2014/main" id="{A488AB73-8058-4FB5-9619-FCECCA9F3941}"/>
              </a:ext>
            </a:extLst>
          </p:cNvPr>
          <p:cNvSpPr>
            <a:spLocks noGrp="1"/>
          </p:cNvSpPr>
          <p:nvPr>
            <p:ph type="body" sz="quarter" idx="15" hasCustomPrompt="1"/>
          </p:nvPr>
        </p:nvSpPr>
        <p:spPr>
          <a:xfrm>
            <a:off x="6823037" y="3461163"/>
            <a:ext cx="3445783" cy="288000"/>
          </a:xfrm>
          <a:prstGeom prst="rect">
            <a:avLst/>
          </a:prstGeom>
        </p:spPr>
        <p:txBody>
          <a:bodyPr lIns="108850" tIns="54425" rIns="108850" bIns="54425"/>
          <a:lstStyle>
            <a:lvl1pPr marL="0" indent="0">
              <a:buNone/>
              <a:defRPr sz="1200">
                <a:latin typeface="+mn-lt"/>
                <a:cs typeface="Calibri Light" panose="020F0302020204030204" pitchFamily="34" charset="0"/>
              </a:defRPr>
            </a:lvl1pPr>
          </a:lstStyle>
          <a:p>
            <a:r>
              <a:rPr lang="en-ZA" dirty="0"/>
              <a:t>Name</a:t>
            </a:r>
          </a:p>
        </p:txBody>
      </p:sp>
      <p:sp>
        <p:nvSpPr>
          <p:cNvPr id="10" name="Text Placeholder 4">
            <a:extLst>
              <a:ext uri="{FF2B5EF4-FFF2-40B4-BE49-F238E27FC236}">
                <a16:creationId xmlns:a16="http://schemas.microsoft.com/office/drawing/2014/main" id="{359BE165-3EB5-4C11-8B53-6E98C0BC2E65}"/>
              </a:ext>
            </a:extLst>
          </p:cNvPr>
          <p:cNvSpPr>
            <a:spLocks noGrp="1"/>
          </p:cNvSpPr>
          <p:nvPr>
            <p:ph type="body" sz="quarter" idx="16" hasCustomPrompt="1"/>
          </p:nvPr>
        </p:nvSpPr>
        <p:spPr>
          <a:xfrm>
            <a:off x="6823037" y="3839471"/>
            <a:ext cx="3445783" cy="288000"/>
          </a:xfrm>
          <a:prstGeom prst="rect">
            <a:avLst/>
          </a:prstGeom>
        </p:spPr>
        <p:txBody>
          <a:bodyPr lIns="108850" tIns="54425" rIns="108850" bIns="54425"/>
          <a:lstStyle>
            <a:lvl1pPr marL="0" indent="0">
              <a:buNone/>
              <a:defRPr sz="1200">
                <a:latin typeface="+mn-lt"/>
                <a:cs typeface="Calibri Light" panose="020F0302020204030204" pitchFamily="34" charset="0"/>
              </a:defRPr>
            </a:lvl1pPr>
          </a:lstStyle>
          <a:p>
            <a:r>
              <a:rPr lang="en-ZA" dirty="0"/>
              <a:t>Phone Number</a:t>
            </a:r>
          </a:p>
        </p:txBody>
      </p:sp>
      <p:sp>
        <p:nvSpPr>
          <p:cNvPr id="11" name="Text Placeholder 5">
            <a:extLst>
              <a:ext uri="{FF2B5EF4-FFF2-40B4-BE49-F238E27FC236}">
                <a16:creationId xmlns:a16="http://schemas.microsoft.com/office/drawing/2014/main" id="{79D05293-35AD-495F-A7AE-942398090B15}"/>
              </a:ext>
            </a:extLst>
          </p:cNvPr>
          <p:cNvSpPr>
            <a:spLocks noGrp="1"/>
          </p:cNvSpPr>
          <p:nvPr>
            <p:ph type="body" sz="quarter" idx="17" hasCustomPrompt="1"/>
          </p:nvPr>
        </p:nvSpPr>
        <p:spPr>
          <a:xfrm>
            <a:off x="6823037" y="4216691"/>
            <a:ext cx="3445783" cy="289071"/>
          </a:xfrm>
          <a:prstGeom prst="rect">
            <a:avLst/>
          </a:prstGeom>
        </p:spPr>
        <p:txBody>
          <a:bodyPr lIns="108850" tIns="54425" rIns="108850" bIns="54425"/>
          <a:lstStyle>
            <a:lvl1pPr marL="0" indent="0">
              <a:buNone/>
              <a:defRPr sz="1200">
                <a:latin typeface="+mn-lt"/>
                <a:cs typeface="Calibri Light" panose="020F0302020204030204" pitchFamily="34" charset="0"/>
              </a:defRPr>
            </a:lvl1pPr>
          </a:lstStyle>
          <a:p>
            <a:r>
              <a:rPr lang="en-ZA" dirty="0"/>
              <a:t>Email </a:t>
            </a:r>
          </a:p>
        </p:txBody>
      </p:sp>
      <p:sp>
        <p:nvSpPr>
          <p:cNvPr id="13" name="Text Placeholder 21">
            <a:extLst>
              <a:ext uri="{FF2B5EF4-FFF2-40B4-BE49-F238E27FC236}">
                <a16:creationId xmlns:a16="http://schemas.microsoft.com/office/drawing/2014/main" id="{997A03F2-8D8A-4425-9F56-66DB33CE11A1}"/>
              </a:ext>
            </a:extLst>
          </p:cNvPr>
          <p:cNvSpPr>
            <a:spLocks noGrp="1"/>
          </p:cNvSpPr>
          <p:nvPr>
            <p:ph type="body" sz="quarter" idx="18" hasCustomPrompt="1"/>
          </p:nvPr>
        </p:nvSpPr>
        <p:spPr>
          <a:xfrm>
            <a:off x="6823037" y="4594977"/>
            <a:ext cx="3445783" cy="288000"/>
          </a:xfrm>
          <a:prstGeom prst="rect">
            <a:avLst/>
          </a:prstGeom>
        </p:spPr>
        <p:txBody>
          <a:bodyPr lIns="108850" tIns="54425" rIns="108850" bIns="54425"/>
          <a:lstStyle>
            <a:lvl1pPr marL="0" indent="0">
              <a:buNone/>
              <a:defRPr sz="1200">
                <a:latin typeface="+mn-lt"/>
                <a:cs typeface="Calibri Light" panose="020F0302020204030204" pitchFamily="34" charset="0"/>
              </a:defRPr>
            </a:lvl1pPr>
          </a:lstStyle>
          <a:p>
            <a:r>
              <a:rPr lang="en-ZA" dirty="0"/>
              <a:t>Company Website</a:t>
            </a:r>
          </a:p>
        </p:txBody>
      </p:sp>
      <p:sp>
        <p:nvSpPr>
          <p:cNvPr id="14" name="Shape 4157">
            <a:extLst>
              <a:ext uri="{FF2B5EF4-FFF2-40B4-BE49-F238E27FC236}">
                <a16:creationId xmlns:a16="http://schemas.microsoft.com/office/drawing/2014/main" id="{A30A8F28-98F4-425F-A750-78192A157DF4}"/>
              </a:ext>
            </a:extLst>
          </p:cNvPr>
          <p:cNvSpPr/>
          <p:nvPr userDrawn="1"/>
        </p:nvSpPr>
        <p:spPr>
          <a:xfrm>
            <a:off x="6458961" y="3505269"/>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25511" tIns="25511" rIns="25511" bIns="25511" anchor="ctr"/>
          <a:lstStyle/>
          <a:p>
            <a:pPr marL="0" marR="0" lvl="0" indent="0" algn="ctr" defTabSz="306141"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2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15" name="Shape 4186">
            <a:extLst>
              <a:ext uri="{FF2B5EF4-FFF2-40B4-BE49-F238E27FC236}">
                <a16:creationId xmlns:a16="http://schemas.microsoft.com/office/drawing/2014/main" id="{2F84D399-8148-4E86-A1E4-BE7D1D81383A}"/>
              </a:ext>
            </a:extLst>
          </p:cNvPr>
          <p:cNvSpPr/>
          <p:nvPr userDrawn="1"/>
        </p:nvSpPr>
        <p:spPr>
          <a:xfrm>
            <a:off x="6507625" y="3898009"/>
            <a:ext cx="161507" cy="2960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w="12700">
            <a:miter lim="400000"/>
          </a:ln>
        </p:spPr>
        <p:txBody>
          <a:bodyPr lIns="25511" tIns="25511" rIns="25511" bIns="25511" anchor="ctr"/>
          <a:lstStyle/>
          <a:p>
            <a:pPr marL="0" marR="0" lvl="0" indent="0" algn="ctr" defTabSz="306141"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2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19" name="Shape 4379">
            <a:extLst>
              <a:ext uri="{FF2B5EF4-FFF2-40B4-BE49-F238E27FC236}">
                <a16:creationId xmlns:a16="http://schemas.microsoft.com/office/drawing/2014/main" id="{E4408FF8-E342-42F8-BBE9-1220822B5E99}"/>
              </a:ext>
            </a:extLst>
          </p:cNvPr>
          <p:cNvSpPr/>
          <p:nvPr userDrawn="1"/>
        </p:nvSpPr>
        <p:spPr>
          <a:xfrm>
            <a:off x="6458961" y="4328092"/>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25511" tIns="25511" rIns="25511" bIns="25511" anchor="ctr"/>
          <a:lstStyle/>
          <a:p>
            <a:pPr marL="0" marR="0" lvl="0" indent="0" algn="ctr" defTabSz="306141"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2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20" name="Shape 4487">
            <a:extLst>
              <a:ext uri="{FF2B5EF4-FFF2-40B4-BE49-F238E27FC236}">
                <a16:creationId xmlns:a16="http://schemas.microsoft.com/office/drawing/2014/main" id="{11D27456-C005-4109-9E74-0B692200A0B3}"/>
              </a:ext>
            </a:extLst>
          </p:cNvPr>
          <p:cNvSpPr/>
          <p:nvPr userDrawn="1"/>
        </p:nvSpPr>
        <p:spPr>
          <a:xfrm>
            <a:off x="6471805" y="4650102"/>
            <a:ext cx="233318" cy="233319"/>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25511" tIns="25511" rIns="25511" bIns="25511" anchor="ctr"/>
          <a:lstStyle/>
          <a:p>
            <a:pPr marL="0" marR="0" lvl="0" indent="0" algn="ctr" defTabSz="306141"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2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21" name="Right Triangle 20">
            <a:extLst>
              <a:ext uri="{FF2B5EF4-FFF2-40B4-BE49-F238E27FC236}">
                <a16:creationId xmlns:a16="http://schemas.microsoft.com/office/drawing/2014/main" id="{FDDD2B84-3CB9-4567-8C91-C538E8A1C89F}"/>
              </a:ext>
            </a:extLst>
          </p:cNvPr>
          <p:cNvSpPr/>
          <p:nvPr userDrawn="1"/>
        </p:nvSpPr>
        <p:spPr>
          <a:xfrm flipV="1">
            <a:off x="20" y="15"/>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34EF3020-1476-41B1-9FE7-B476A25C53D3}"/>
              </a:ext>
            </a:extLst>
          </p:cNvPr>
          <p:cNvCxnSpPr>
            <a:cxnSpLocks/>
          </p:cNvCxnSpPr>
          <p:nvPr userDrawn="1"/>
        </p:nvCxnSpPr>
        <p:spPr>
          <a:xfrm flipV="1">
            <a:off x="84"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B64EC3-B232-415D-8E27-EB3E24D13922}"/>
              </a:ext>
            </a:extLst>
          </p:cNvPr>
          <p:cNvCxnSpPr>
            <a:cxnSpLocks/>
          </p:cNvCxnSpPr>
          <p:nvPr userDrawn="1"/>
        </p:nvCxnSpPr>
        <p:spPr>
          <a:xfrm flipV="1">
            <a:off x="9004329" y="3924321"/>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61CE2F-F199-4242-AC6C-692676B81FF1}"/>
              </a:ext>
            </a:extLst>
          </p:cNvPr>
          <p:cNvCxnSpPr>
            <a:cxnSpLocks/>
          </p:cNvCxnSpPr>
          <p:nvPr userDrawn="1"/>
        </p:nvCxnSpPr>
        <p:spPr>
          <a:xfrm flipV="1">
            <a:off x="-17818" y="4700038"/>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Picture Placeholder 24">
            <a:extLst>
              <a:ext uri="{FF2B5EF4-FFF2-40B4-BE49-F238E27FC236}">
                <a16:creationId xmlns:a16="http://schemas.microsoft.com/office/drawing/2014/main" id="{89C0506D-0CA6-4583-9D04-24E7F4D16AD8}"/>
              </a:ext>
            </a:extLst>
          </p:cNvPr>
          <p:cNvSpPr>
            <a:spLocks noGrp="1"/>
          </p:cNvSpPr>
          <p:nvPr>
            <p:ph type="pic" sz="quarter" idx="13"/>
          </p:nvPr>
        </p:nvSpPr>
        <p:spPr>
          <a:xfrm>
            <a:off x="1683401" y="860971"/>
            <a:ext cx="4428522"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108850" tIns="54425" rIns="108850" bIns="54425">
            <a:noAutofit/>
          </a:bodyPr>
          <a:lstStyle>
            <a:lvl1pPr marL="0" indent="0">
              <a:buNone/>
              <a:defRPr>
                <a:solidFill>
                  <a:schemeClr val="bg1"/>
                </a:solidFill>
              </a:defRPr>
            </a:lvl1pPr>
          </a:lstStyle>
          <a:p>
            <a:r>
              <a:rPr lang="en-US"/>
              <a:t>Click icon to add picture</a:t>
            </a:r>
            <a:endParaRPr lang="en-IN" dirty="0"/>
          </a:p>
        </p:txBody>
      </p: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4" y="1821025"/>
            <a:ext cx="4853574" cy="1616252"/>
          </a:xfrm>
          <a:prstGeom prst="rect">
            <a:avLst/>
          </a:prstGeom>
        </p:spPr>
        <p:txBody>
          <a:bodyPr anchor="b">
            <a:normAutofit/>
          </a:bodyPr>
          <a:lstStyle>
            <a:lvl1pPr algn="l">
              <a:defRPr sz="2900" b="1">
                <a:solidFill>
                  <a:schemeClr val="accent1"/>
                </a:solidFill>
              </a:defRPr>
            </a:lvl1pPr>
          </a:lstStyle>
          <a:p>
            <a:r>
              <a:rPr lang="en-IN" dirty="0"/>
              <a:t>Click To Edit Master Title Style</a:t>
            </a:r>
            <a:endParaRPr lang="en-US" dirty="0"/>
          </a:p>
        </p:txBody>
      </p:sp>
    </p:spTree>
    <p:extLst>
      <p:ext uri="{BB962C8B-B14F-4D97-AF65-F5344CB8AC3E}">
        <p14:creationId xmlns:p14="http://schemas.microsoft.com/office/powerpoint/2010/main" val="296447017"/>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9">
          <p15:clr>
            <a:srgbClr val="FBAE40"/>
          </p15:clr>
        </p15:guide>
        <p15:guide id="4" orient="horz" pos="4178">
          <p15:clr>
            <a:srgbClr val="FBAE40"/>
          </p15:clr>
        </p15:guide>
        <p15:guide id="5" orient="horz" pos="142">
          <p15:clr>
            <a:srgbClr val="FBAE40"/>
          </p15:clr>
        </p15:guide>
        <p15:guide id="6" pos="2457">
          <p15:clr>
            <a:srgbClr val="FBAE40"/>
          </p15:clr>
        </p15:guide>
        <p15:guide id="7" pos="439">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2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20" y="15"/>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84"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29" y="3924321"/>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4" y="2006086"/>
            <a:ext cx="4853574" cy="1616252"/>
          </a:xfrm>
          <a:prstGeom prst="rect">
            <a:avLst/>
          </a:prstGeom>
        </p:spPr>
        <p:txBody>
          <a:bodyPr anchor="b">
            <a:normAutofit/>
          </a:bodyPr>
          <a:lstStyle>
            <a:lvl1pPr algn="l">
              <a:defRPr sz="29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36" y="3641019"/>
            <a:ext cx="4854339" cy="1257575"/>
          </a:xfrm>
          <a:prstGeom prst="rect">
            <a:avLst/>
          </a:prstGeom>
        </p:spPr>
        <p:txBody>
          <a:bodyPr lIns="108850" tIns="54425" rIns="108850" bIns="54425"/>
          <a:lstStyle>
            <a:lvl1pPr marL="0" indent="0" algn="l">
              <a:buNone/>
              <a:defRPr sz="1600" b="0" i="0" spc="201">
                <a:solidFill>
                  <a:schemeClr val="tx1"/>
                </a:solidFill>
                <a:latin typeface="+mn-lt"/>
                <a:cs typeface="Calibri" panose="020F0502020204030204" pitchFamily="34" charset="0"/>
              </a:defRPr>
            </a:lvl1pPr>
            <a:lvl2pPr marL="306141" indent="0" algn="ctr">
              <a:buNone/>
              <a:defRPr sz="1300"/>
            </a:lvl2pPr>
            <a:lvl3pPr marL="612282" indent="0" algn="ctr">
              <a:buNone/>
              <a:defRPr sz="1200"/>
            </a:lvl3pPr>
            <a:lvl4pPr marL="918423" indent="0" algn="ctr">
              <a:buNone/>
              <a:defRPr sz="1100"/>
            </a:lvl4pPr>
            <a:lvl5pPr marL="1224564" indent="0" algn="ctr">
              <a:buNone/>
              <a:defRPr sz="1100"/>
            </a:lvl5pPr>
            <a:lvl6pPr marL="1530706" indent="0" algn="ctr">
              <a:buNone/>
              <a:defRPr sz="1100"/>
            </a:lvl6pPr>
            <a:lvl7pPr marL="1836847" indent="0" algn="ctr">
              <a:buNone/>
              <a:defRPr sz="1100"/>
            </a:lvl7pPr>
            <a:lvl8pPr marL="2142988" indent="0" algn="ctr">
              <a:buNone/>
              <a:defRPr sz="1100"/>
            </a:lvl8pPr>
            <a:lvl9pPr marL="2449129" indent="0" algn="ctr">
              <a:buNone/>
              <a:defRPr sz="11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18" y="4700038"/>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6145294"/>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9">
          <p15:clr>
            <a:srgbClr val="FBAE40"/>
          </p15:clr>
        </p15:guide>
        <p15:guide id="4" orient="horz" pos="4178">
          <p15:clr>
            <a:srgbClr val="FBAE40"/>
          </p15:clr>
        </p15:guide>
        <p15:guide id="5" orient="horz" pos="142">
          <p15:clr>
            <a:srgbClr val="FBAE40"/>
          </p15:clr>
        </p15:guide>
        <p15:guide id="6" pos="2457">
          <p15:clr>
            <a:srgbClr val="FBAE40"/>
          </p15:clr>
        </p15:guide>
        <p15:guide id="7" pos="439">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2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20" y="15"/>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24" y="3588197"/>
            <a:ext cx="3860162"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99" y="1010109"/>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931" y="1987561"/>
            <a:ext cx="4911633" cy="1789855"/>
          </a:xfrm>
          <a:prstGeom prst="rect">
            <a:avLst/>
          </a:prstGeom>
        </p:spPr>
        <p:txBody>
          <a:bodyPr anchor="b">
            <a:normAutofit/>
          </a:bodyPr>
          <a:lstStyle>
            <a:lvl1pPr>
              <a:defRPr sz="27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931" y="3792069"/>
            <a:ext cx="4911633" cy="910580"/>
          </a:xfrm>
          <a:prstGeom prst="rect">
            <a:avLst/>
          </a:prstGeom>
        </p:spPr>
        <p:txBody>
          <a:bodyPr lIns="108850" tIns="54425" rIns="108850" bIns="54425">
            <a:normAutofit/>
          </a:bodyPr>
          <a:lstStyle>
            <a:lvl1pPr marL="0" indent="0">
              <a:buNone/>
              <a:defRPr sz="1300" b="0" i="0" spc="201">
                <a:solidFill>
                  <a:schemeClr val="tx1"/>
                </a:solidFill>
                <a:latin typeface="+mn-lt"/>
                <a:cs typeface="Calibri" panose="020F0502020204030204" pitchFamily="34" charset="0"/>
              </a:defRPr>
            </a:lvl1pPr>
            <a:lvl2pPr marL="306141" indent="0">
              <a:buNone/>
              <a:defRPr sz="1300">
                <a:solidFill>
                  <a:schemeClr val="tx1">
                    <a:tint val="75000"/>
                  </a:schemeClr>
                </a:solidFill>
              </a:defRPr>
            </a:lvl2pPr>
            <a:lvl3pPr marL="612282" indent="0">
              <a:buNone/>
              <a:defRPr sz="1200">
                <a:solidFill>
                  <a:schemeClr val="tx1">
                    <a:tint val="75000"/>
                  </a:schemeClr>
                </a:solidFill>
              </a:defRPr>
            </a:lvl3pPr>
            <a:lvl4pPr marL="918423" indent="0">
              <a:buNone/>
              <a:defRPr sz="1100">
                <a:solidFill>
                  <a:schemeClr val="tx1">
                    <a:tint val="75000"/>
                  </a:schemeClr>
                </a:solidFill>
              </a:defRPr>
            </a:lvl4pPr>
            <a:lvl5pPr marL="1224564" indent="0">
              <a:buNone/>
              <a:defRPr sz="1100">
                <a:solidFill>
                  <a:schemeClr val="tx1">
                    <a:tint val="75000"/>
                  </a:schemeClr>
                </a:solidFill>
              </a:defRPr>
            </a:lvl5pPr>
            <a:lvl6pPr marL="1530706" indent="0">
              <a:buNone/>
              <a:defRPr sz="1100">
                <a:solidFill>
                  <a:schemeClr val="tx1">
                    <a:tint val="75000"/>
                  </a:schemeClr>
                </a:solidFill>
              </a:defRPr>
            </a:lvl6pPr>
            <a:lvl7pPr marL="1836847" indent="0">
              <a:buNone/>
              <a:defRPr sz="1100">
                <a:solidFill>
                  <a:schemeClr val="tx1">
                    <a:tint val="75000"/>
                  </a:schemeClr>
                </a:solidFill>
              </a:defRPr>
            </a:lvl7pPr>
            <a:lvl8pPr marL="2142988" indent="0">
              <a:buNone/>
              <a:defRPr sz="1100">
                <a:solidFill>
                  <a:schemeClr val="tx1">
                    <a:tint val="75000"/>
                  </a:schemeClr>
                </a:solidFill>
              </a:defRPr>
            </a:lvl8pPr>
            <a:lvl9pPr marL="2449129" indent="0">
              <a:buNone/>
              <a:defRPr sz="11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29" y="3924321"/>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137"/>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28" tIns="30615" rIns="61228" bIns="30615" numCol="1" spcCol="0" rtlCol="0" fromWordArt="0" anchor="ctr" anchorCtr="0" forceAA="0" compatLnSpc="1">
            <a:prstTxWarp prst="textNoShape">
              <a:avLst/>
            </a:prstTxWarp>
            <a:noAutofit/>
          </a:bodyP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103" y="408565"/>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18" y="5266966"/>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07" y="3407067"/>
            <a:ext cx="1438398"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126455"/>
      </p:ext>
    </p:extLst>
  </p:cSld>
  <p:clrMapOvr>
    <a:masterClrMapping/>
  </p:clrMapOvr>
  <p:transition spd="slow">
    <p:push/>
  </p:transition>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20" y="27"/>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28" y="3634112"/>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48" y="27"/>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98" y="235735"/>
            <a:ext cx="646309" cy="463749"/>
          </a:xfrm>
          <a:prstGeom prst="rect">
            <a:avLst/>
          </a:prstGeom>
          <a:noFill/>
        </p:spPr>
        <p:txBody>
          <a:bodyPr wrap="none" lIns="108850" tIns="54425" rIns="108850" bIns="54425" rtlCol="0">
            <a:spAutoFit/>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3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28" tIns="30615" rIns="61228" bIns="30615" numCol="1" spcCol="0" rtlCol="0" fromWordArt="0" anchor="ctr" anchorCtr="0" forceAA="0" compatLnSpc="1">
            <a:prstTxWarp prst="textNoShape">
              <a:avLst/>
            </a:prstTxWarp>
            <a:noAutofit/>
          </a:bodyP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8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8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760" y="209169"/>
            <a:ext cx="8333223" cy="1147969"/>
          </a:xfrm>
          <a:prstGeom prst="rect">
            <a:avLst/>
          </a:prstGeom>
        </p:spPr>
        <p:txBody>
          <a:bodyPr bIns="0" anchor="b">
            <a:normAutofit/>
          </a:bodyPr>
          <a:lstStyle>
            <a:lvl1pPr>
              <a:defRPr sz="2900" b="1">
                <a:solidFill>
                  <a:schemeClr val="bg1"/>
                </a:solidFill>
              </a:defRPr>
            </a:lvl1pPr>
          </a:lstStyle>
          <a:p>
            <a:r>
              <a:rPr lang="en-US" dirty="0"/>
              <a:t>Click to Edit Master Title Style </a:t>
            </a:r>
            <a:endParaRPr lang="en-IN" dirty="0"/>
          </a:p>
        </p:txBody>
      </p:sp>
      <p:sp>
        <p:nvSpPr>
          <p:cNvPr id="29" name="Content Placeholder 2">
            <a:extLst>
              <a:ext uri="{FF2B5EF4-FFF2-40B4-BE49-F238E27FC236}">
                <a16:creationId xmlns:a16="http://schemas.microsoft.com/office/drawing/2014/main" id="{1FAE0C34-9220-45F0-9FC2-9FE7C994E7BD}"/>
              </a:ext>
            </a:extLst>
          </p:cNvPr>
          <p:cNvSpPr>
            <a:spLocks noGrp="1"/>
          </p:cNvSpPr>
          <p:nvPr>
            <p:ph idx="1"/>
          </p:nvPr>
        </p:nvSpPr>
        <p:spPr>
          <a:xfrm>
            <a:off x="518678" y="1671951"/>
            <a:ext cx="10835122" cy="4505039"/>
          </a:xfrm>
          <a:prstGeom prst="rect">
            <a:avLst/>
          </a:prstGeom>
        </p:spPr>
        <p:txBody>
          <a:bodyPr lIns="108850" tIns="54425" rIns="108850" bIns="54425"/>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40588517"/>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20" y="27"/>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28" y="3634112"/>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48" y="27"/>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98" y="235735"/>
            <a:ext cx="646309" cy="463749"/>
          </a:xfrm>
          <a:prstGeom prst="rect">
            <a:avLst/>
          </a:prstGeom>
          <a:noFill/>
        </p:spPr>
        <p:txBody>
          <a:bodyPr wrap="none" lIns="108850" tIns="54425" rIns="108850" bIns="54425" rtlCol="0">
            <a:spAutoFit/>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3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28" tIns="30615" rIns="61228" bIns="30615" numCol="1" spcCol="0" rtlCol="0" fromWordArt="0" anchor="ctr" anchorCtr="0" forceAA="0" compatLnSpc="1">
            <a:prstTxWarp prst="textNoShape">
              <a:avLst/>
            </a:prstTxWarp>
            <a:noAutofit/>
          </a:bodyP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8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8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760" y="209169"/>
            <a:ext cx="8333223" cy="1147969"/>
          </a:xfrm>
          <a:prstGeom prst="rect">
            <a:avLst/>
          </a:prstGeom>
        </p:spPr>
        <p:txBody>
          <a:bodyPr bIns="0" anchor="b">
            <a:normAutofit/>
          </a:bodyPr>
          <a:lstStyle>
            <a:lvl1pPr>
              <a:defRPr sz="2900" b="1">
                <a:solidFill>
                  <a:schemeClr val="bg1"/>
                </a:solidFill>
              </a:defRPr>
            </a:lvl1pPr>
          </a:lstStyle>
          <a:p>
            <a:r>
              <a:rPr lang="en-US" dirty="0"/>
              <a:t>Click to Edit Master Title Style </a:t>
            </a:r>
            <a:endParaRPr lang="en-IN" dirty="0"/>
          </a:p>
        </p:txBody>
      </p:sp>
      <p:sp>
        <p:nvSpPr>
          <p:cNvPr id="14" name="Content Placeholder 2">
            <a:extLst>
              <a:ext uri="{FF2B5EF4-FFF2-40B4-BE49-F238E27FC236}">
                <a16:creationId xmlns:a16="http://schemas.microsoft.com/office/drawing/2014/main" id="{217F9213-0142-420B-A84D-C5627A0C81E4}"/>
              </a:ext>
            </a:extLst>
          </p:cNvPr>
          <p:cNvSpPr>
            <a:spLocks noGrp="1"/>
          </p:cNvSpPr>
          <p:nvPr>
            <p:ph sz="half" idx="1"/>
          </p:nvPr>
        </p:nvSpPr>
        <p:spPr>
          <a:xfrm>
            <a:off x="529686" y="1651071"/>
            <a:ext cx="5181600" cy="4525919"/>
          </a:xfrm>
          <a:prstGeom prst="rect">
            <a:avLst/>
          </a:prstGeom>
        </p:spPr>
        <p:txBody>
          <a:bodyPr lIns="108850" tIns="54425" rIns="108850" bIns="54425"/>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8014328B-D576-4B5C-A4AE-CF98318929FE}"/>
              </a:ext>
            </a:extLst>
          </p:cNvPr>
          <p:cNvSpPr>
            <a:spLocks noGrp="1"/>
          </p:cNvSpPr>
          <p:nvPr>
            <p:ph sz="half" idx="2"/>
          </p:nvPr>
        </p:nvSpPr>
        <p:spPr>
          <a:xfrm>
            <a:off x="6172200" y="1651071"/>
            <a:ext cx="5181600" cy="4525919"/>
          </a:xfrm>
          <a:prstGeom prst="rect">
            <a:avLst/>
          </a:prstGeom>
        </p:spPr>
        <p:txBody>
          <a:bodyPr lIns="108850" tIns="54425" rIns="108850" bIns="54425"/>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5575531"/>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20" y="27"/>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28" y="3634112"/>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48" y="27"/>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98" y="235735"/>
            <a:ext cx="646309" cy="463749"/>
          </a:xfrm>
          <a:prstGeom prst="rect">
            <a:avLst/>
          </a:prstGeom>
          <a:noFill/>
        </p:spPr>
        <p:txBody>
          <a:bodyPr wrap="none" lIns="108850" tIns="54425" rIns="108850" bIns="54425" rtlCol="0">
            <a:spAutoFit/>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3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28" tIns="30615" rIns="61228" bIns="30615" numCol="1" spcCol="0" rtlCol="0" fromWordArt="0" anchor="ctr" anchorCtr="0" forceAA="0" compatLnSpc="1">
            <a:prstTxWarp prst="textNoShape">
              <a:avLst/>
            </a:prstTxWarp>
            <a:noAutofit/>
          </a:bodyP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8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8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760" y="209169"/>
            <a:ext cx="8333223" cy="1147969"/>
          </a:xfrm>
          <a:prstGeom prst="rect">
            <a:avLst/>
          </a:prstGeom>
        </p:spPr>
        <p:txBody>
          <a:bodyPr bIns="0" anchor="b">
            <a:normAutofit/>
          </a:bodyPr>
          <a:lstStyle>
            <a:lvl1pPr>
              <a:defRPr sz="2900" b="1">
                <a:solidFill>
                  <a:schemeClr val="bg1"/>
                </a:solidFill>
              </a:defRPr>
            </a:lvl1pPr>
          </a:lstStyle>
          <a:p>
            <a:r>
              <a:rPr lang="en-US" dirty="0"/>
              <a:t>Click to Edit Master Title Style </a:t>
            </a:r>
            <a:endParaRPr lang="en-IN" dirty="0"/>
          </a:p>
        </p:txBody>
      </p:sp>
      <p:sp>
        <p:nvSpPr>
          <p:cNvPr id="18" name="Text Placeholder 2">
            <a:extLst>
              <a:ext uri="{FF2B5EF4-FFF2-40B4-BE49-F238E27FC236}">
                <a16:creationId xmlns:a16="http://schemas.microsoft.com/office/drawing/2014/main" id="{82BFF385-445D-4DBB-9773-F99669415884}"/>
              </a:ext>
            </a:extLst>
          </p:cNvPr>
          <p:cNvSpPr>
            <a:spLocks noGrp="1"/>
          </p:cNvSpPr>
          <p:nvPr>
            <p:ph type="body" idx="1"/>
          </p:nvPr>
        </p:nvSpPr>
        <p:spPr>
          <a:xfrm>
            <a:off x="518699" y="1681163"/>
            <a:ext cx="5382502" cy="823912"/>
          </a:xfrm>
          <a:prstGeom prst="rect">
            <a:avLst/>
          </a:prstGeom>
        </p:spPr>
        <p:txBody>
          <a:bodyPr lIns="108850" tIns="54425" rIns="108850" bIns="54425" anchor="b"/>
          <a:lstStyle>
            <a:lvl1pPr marL="0" indent="0">
              <a:buNone/>
              <a:defRPr lang="en-US" b="1" dirty="0">
                <a:solidFill>
                  <a:schemeClr val="bg1"/>
                </a:solidFill>
              </a:defRPr>
            </a:lvl1pPr>
          </a:lstStyle>
          <a:p>
            <a:pPr marL="153071" lvl="0" indent="-153071"/>
            <a:r>
              <a:rPr lang="en-US"/>
              <a:t>Click to edit Master text styles</a:t>
            </a:r>
          </a:p>
        </p:txBody>
      </p:sp>
      <p:sp>
        <p:nvSpPr>
          <p:cNvPr id="20" name="Text Placeholder 4">
            <a:extLst>
              <a:ext uri="{FF2B5EF4-FFF2-40B4-BE49-F238E27FC236}">
                <a16:creationId xmlns:a16="http://schemas.microsoft.com/office/drawing/2014/main" id="{311B1CFE-1B35-4B5C-B40A-DC5ADF211B5C}"/>
              </a:ext>
            </a:extLst>
          </p:cNvPr>
          <p:cNvSpPr>
            <a:spLocks noGrp="1"/>
          </p:cNvSpPr>
          <p:nvPr>
            <p:ph type="body" sz="quarter" idx="3"/>
          </p:nvPr>
        </p:nvSpPr>
        <p:spPr>
          <a:xfrm>
            <a:off x="6172228" y="1681163"/>
            <a:ext cx="5183188" cy="823912"/>
          </a:xfrm>
          <a:prstGeom prst="rect">
            <a:avLst/>
          </a:prstGeom>
        </p:spPr>
        <p:txBody>
          <a:bodyPr lIns="108850" tIns="54425" rIns="108850" bIns="54425" anchor="b"/>
          <a:lstStyle>
            <a:lvl1pPr marL="0" indent="0">
              <a:buNone/>
              <a:defRPr sz="1600" b="1">
                <a:solidFill>
                  <a:schemeClr val="bg1"/>
                </a:solidFill>
              </a:defRPr>
            </a:lvl1pPr>
            <a:lvl2pPr marL="306141" indent="0">
              <a:buNone/>
              <a:defRPr sz="1300" b="1"/>
            </a:lvl2pPr>
            <a:lvl3pPr marL="612282" indent="0">
              <a:buNone/>
              <a:defRPr sz="1200" b="1"/>
            </a:lvl3pPr>
            <a:lvl4pPr marL="918423" indent="0">
              <a:buNone/>
              <a:defRPr sz="1100" b="1"/>
            </a:lvl4pPr>
            <a:lvl5pPr marL="1224564" indent="0">
              <a:buNone/>
              <a:defRPr sz="1100" b="1"/>
            </a:lvl5pPr>
            <a:lvl6pPr marL="1530706" indent="0">
              <a:buNone/>
              <a:defRPr sz="1100" b="1"/>
            </a:lvl6pPr>
            <a:lvl7pPr marL="1836847" indent="0">
              <a:buNone/>
              <a:defRPr sz="1100" b="1"/>
            </a:lvl7pPr>
            <a:lvl8pPr marL="2142988" indent="0">
              <a:buNone/>
              <a:defRPr sz="1100" b="1"/>
            </a:lvl8pPr>
            <a:lvl9pPr marL="2449129" indent="0">
              <a:buNone/>
              <a:defRPr sz="1100" b="1"/>
            </a:lvl9pPr>
          </a:lstStyle>
          <a:p>
            <a:pPr lvl="0"/>
            <a:r>
              <a:rPr lang="en-US"/>
              <a:t>Click to edit Master text styles</a:t>
            </a:r>
          </a:p>
        </p:txBody>
      </p:sp>
      <p:sp>
        <p:nvSpPr>
          <p:cNvPr id="21" name="Content Placeholder 5">
            <a:extLst>
              <a:ext uri="{FF2B5EF4-FFF2-40B4-BE49-F238E27FC236}">
                <a16:creationId xmlns:a16="http://schemas.microsoft.com/office/drawing/2014/main" id="{1CE840E8-D596-479D-AE97-E88F42DC1B13}"/>
              </a:ext>
            </a:extLst>
          </p:cNvPr>
          <p:cNvSpPr>
            <a:spLocks noGrp="1"/>
          </p:cNvSpPr>
          <p:nvPr>
            <p:ph sz="quarter" idx="4"/>
          </p:nvPr>
        </p:nvSpPr>
        <p:spPr>
          <a:xfrm>
            <a:off x="6172228" y="2505077"/>
            <a:ext cx="5183188" cy="3684588"/>
          </a:xfrm>
          <a:prstGeom prst="rect">
            <a:avLst/>
          </a:prstGeom>
        </p:spPr>
        <p:txBody>
          <a:bodyPr lIns="108850" tIns="54425" rIns="108850" bIns="54425"/>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B9A68D25-B19E-4E84-B65D-596EE8382DAD}"/>
              </a:ext>
            </a:extLst>
          </p:cNvPr>
          <p:cNvSpPr>
            <a:spLocks noGrp="1"/>
          </p:cNvSpPr>
          <p:nvPr>
            <p:ph sz="half" idx="2"/>
          </p:nvPr>
        </p:nvSpPr>
        <p:spPr>
          <a:xfrm>
            <a:off x="518679" y="2505077"/>
            <a:ext cx="5391750" cy="3684588"/>
          </a:xfrm>
          <a:prstGeom prst="rect">
            <a:avLst/>
          </a:prstGeom>
        </p:spPr>
        <p:txBody>
          <a:bodyPr lIns="108850" tIns="54425" rIns="108850" bIns="54425"/>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57704405"/>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p:nvPr userDrawn="1"/>
        </p:nvSpPr>
        <p:spPr>
          <a:xfrm>
            <a:off x="5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algn="ctr" defTabSz="607887"/>
            <a:endParaRPr lang="en-IN" sz="1500" dirty="0">
              <a:solidFill>
                <a:srgbClr val="FFFFFF"/>
              </a:solidFill>
            </a:endParaRPr>
          </a:p>
        </p:txBody>
      </p:sp>
      <p:sp>
        <p:nvSpPr>
          <p:cNvPr id="4" name="Right Triangle 3">
            <a:extLst>
              <a:ext uri="{FF2B5EF4-FFF2-40B4-BE49-F238E27FC236}">
                <a16:creationId xmlns:a16="http://schemas.microsoft.com/office/drawing/2014/main" id="{79ED029D-F488-47E5-B064-0E35B31D23A5}"/>
              </a:ext>
            </a:extLst>
          </p:cNvPr>
          <p:cNvSpPr/>
          <p:nvPr userDrawn="1"/>
        </p:nvSpPr>
        <p:spPr>
          <a:xfrm flipV="1">
            <a:off x="57" y="12"/>
            <a:ext cx="11747500" cy="62992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algn="ctr" defTabSz="607887"/>
            <a:endParaRPr lang="en-IN" sz="1500" dirty="0">
              <a:solidFill>
                <a:srgbClr val="FFFFFF"/>
              </a:solidFill>
            </a:endParaRPr>
          </a:p>
        </p:txBody>
      </p:sp>
      <p:sp>
        <p:nvSpPr>
          <p:cNvPr id="5" name="Picture Placeholder 31" title="Image">
            <a:extLst>
              <a:ext uri="{FF2B5EF4-FFF2-40B4-BE49-F238E27FC236}">
                <a16:creationId xmlns:a16="http://schemas.microsoft.com/office/drawing/2014/main" id="{D683190A-95C6-428D-AEE4-FC8350C3246D}"/>
              </a:ext>
            </a:extLst>
          </p:cNvPr>
          <p:cNvSpPr>
            <a:spLocks noGrp="1"/>
          </p:cNvSpPr>
          <p:nvPr>
            <p:ph type="pic" sz="quarter" idx="13" hasCustomPrompt="1"/>
          </p:nvPr>
        </p:nvSpPr>
        <p:spPr>
          <a:xfrm>
            <a:off x="359280" y="326575"/>
            <a:ext cx="11473543" cy="6204859"/>
          </a:xfrm>
          <a:prstGeom prst="rect">
            <a:avLst/>
          </a:prstGeom>
          <a:solidFill>
            <a:schemeClr val="bg1">
              <a:lumMod val="85000"/>
            </a:schemeClr>
          </a:solidFill>
        </p:spPr>
        <p:txBody>
          <a:bodyPr lIns="0" tIns="0" rIns="121625" bIns="60810" anchor="ctr"/>
          <a:lstStyle>
            <a:lvl1pPr marL="0" indent="0" algn="ctr">
              <a:buNone/>
              <a:defRPr sz="800" i="1">
                <a:latin typeface="Times New Roman" panose="02020603050405020304" pitchFamily="18" charset="0"/>
                <a:cs typeface="Times New Roman" panose="02020603050405020304" pitchFamily="18" charset="0"/>
              </a:defRPr>
            </a:lvl1pPr>
          </a:lstStyle>
          <a:p>
            <a:r>
              <a:rPr lang="en-ZA" dirty="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58" y="5344943"/>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p:cNvSpPr>
          <p:nvPr>
            <p:ph type="title" hasCustomPrompt="1"/>
          </p:nvPr>
        </p:nvSpPr>
        <p:spPr>
          <a:xfrm>
            <a:off x="359396" y="558864"/>
            <a:ext cx="8333223" cy="939799"/>
          </a:xfrm>
          <a:prstGeom prst="rect">
            <a:avLst/>
          </a:prstGeom>
          <a:solidFill>
            <a:schemeClr val="bg1">
              <a:alpha val="90000"/>
            </a:schemeClr>
          </a:solidFill>
        </p:spPr>
        <p:txBody>
          <a:bodyPr lIns="382985" anchor="ctr">
            <a:normAutofit/>
          </a:bodyPr>
          <a:lstStyle>
            <a:lvl1pPr>
              <a:defRPr sz="2700" b="1">
                <a:solidFill>
                  <a:schemeClr val="tx1"/>
                </a:solidFill>
              </a:defRPr>
            </a:lvl1pPr>
          </a:lstStyle>
          <a:p>
            <a:r>
              <a:rPr lang="en-US" dirty="0"/>
              <a:t>Add Caption Here</a:t>
            </a:r>
            <a:endParaRPr lang="en-IN" dirty="0"/>
          </a:p>
        </p:txBody>
      </p:sp>
    </p:spTree>
    <p:extLst>
      <p:ext uri="{BB962C8B-B14F-4D97-AF65-F5344CB8AC3E}">
        <p14:creationId xmlns:p14="http://schemas.microsoft.com/office/powerpoint/2010/main" val="3241108935"/>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2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20" y="15"/>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84"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29" y="3924321"/>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7" y="4374163"/>
            <a:ext cx="5311516" cy="1327031"/>
          </a:xfrm>
          <a:prstGeom prst="rect">
            <a:avLst/>
          </a:prstGeom>
        </p:spPr>
        <p:txBody>
          <a:bodyPr anchor="b">
            <a:normAutofit/>
          </a:bodyPr>
          <a:lstStyle>
            <a:lvl1pPr marL="0" indent="0" algn="r">
              <a:buFont typeface="Arial" panose="020B0604020202020204" pitchFamily="34" charset="0"/>
              <a:buNone/>
              <a:defRPr sz="29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18" y="4700038"/>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7" y="5701216"/>
            <a:ext cx="5311516" cy="931505"/>
          </a:xfrm>
          <a:prstGeom prst="rect">
            <a:avLst/>
          </a:prstGeom>
        </p:spPr>
        <p:txBody>
          <a:bodyPr lIns="108850" tIns="54425" rIns="108850" bIns="54425"/>
          <a:lstStyle>
            <a:lvl1pPr marL="0" indent="0" algn="r">
              <a:buFont typeface="Arial" panose="020B0604020202020204" pitchFamily="34" charset="0"/>
              <a:buNone/>
              <a:defRPr sz="1100"/>
            </a:lvl1pPr>
            <a:lvl2pPr marL="306141" indent="0">
              <a:buNone/>
              <a:defRPr sz="900"/>
            </a:lvl2pPr>
            <a:lvl3pPr marL="612282" indent="0">
              <a:buNone/>
              <a:defRPr sz="800"/>
            </a:lvl3pPr>
            <a:lvl4pPr marL="918423" indent="0">
              <a:buNone/>
              <a:defRPr sz="700"/>
            </a:lvl4pPr>
            <a:lvl5pPr marL="1224564" indent="0">
              <a:buNone/>
              <a:defRPr sz="700"/>
            </a:lvl5pPr>
            <a:lvl6pPr marL="1530706" indent="0">
              <a:buNone/>
              <a:defRPr sz="700"/>
            </a:lvl6pPr>
            <a:lvl7pPr marL="1836847" indent="0">
              <a:buNone/>
              <a:defRPr sz="700"/>
            </a:lvl7pPr>
            <a:lvl8pPr marL="2142988" indent="0">
              <a:buNone/>
              <a:defRPr sz="700"/>
            </a:lvl8pPr>
            <a:lvl9pPr marL="2449129" indent="0">
              <a:buNone/>
              <a:defRPr sz="700"/>
            </a:lvl9pPr>
          </a:lstStyle>
          <a:p>
            <a:pPr lvl="0"/>
            <a:r>
              <a:rPr lang="en-US"/>
              <a:t>Click to edit Master text styles</a:t>
            </a:r>
          </a:p>
        </p:txBody>
      </p:sp>
      <p:sp>
        <p:nvSpPr>
          <p:cNvPr id="14" name="Content Placeholder 2">
            <a:extLst>
              <a:ext uri="{FF2B5EF4-FFF2-40B4-BE49-F238E27FC236}">
                <a16:creationId xmlns:a16="http://schemas.microsoft.com/office/drawing/2014/main" id="{C9A1E80C-1A76-4D3E-92A1-846866867DE1}"/>
              </a:ext>
            </a:extLst>
          </p:cNvPr>
          <p:cNvSpPr>
            <a:spLocks noGrp="1"/>
          </p:cNvSpPr>
          <p:nvPr>
            <p:ph idx="1"/>
          </p:nvPr>
        </p:nvSpPr>
        <p:spPr>
          <a:xfrm>
            <a:off x="6161336" y="2290715"/>
            <a:ext cx="5803672" cy="4341863"/>
          </a:xfrm>
          <a:prstGeom prst="rect">
            <a:avLst/>
          </a:prstGeom>
        </p:spPr>
        <p:txBody>
          <a:bodyPr lIns="108850" tIns="54425" rIns="108850" bIns="54425"/>
          <a:lstStyle>
            <a:lvl1pPr>
              <a:defRPr sz="1600"/>
            </a:lvl1pPr>
            <a:lvl2pPr>
              <a:defRPr sz="1300"/>
            </a:lvl2pPr>
            <a:lvl3pPr>
              <a:defRPr sz="1200"/>
            </a:lvl3pPr>
            <a:lvl4pPr>
              <a:defRPr sz="1100"/>
            </a:lvl4pPr>
            <a:lvl5pPr>
              <a:defRPr sz="11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6334750"/>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9">
          <p15:clr>
            <a:srgbClr val="FBAE40"/>
          </p15:clr>
        </p15:guide>
        <p15:guide id="4" orient="horz" pos="4178">
          <p15:clr>
            <a:srgbClr val="FBAE40"/>
          </p15:clr>
        </p15:guide>
        <p15:guide id="5" orient="horz" pos="142">
          <p15:clr>
            <a:srgbClr val="FBAE40"/>
          </p15:clr>
        </p15:guide>
        <p15:guide id="6" pos="2457">
          <p15:clr>
            <a:srgbClr val="FBAE40"/>
          </p15:clr>
        </p15:guide>
        <p15:guide id="7" pos="439">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2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20" y="15"/>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84"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29" y="3924321"/>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7" y="4374163"/>
            <a:ext cx="5311516" cy="1327031"/>
          </a:xfrm>
          <a:prstGeom prst="rect">
            <a:avLst/>
          </a:prstGeom>
        </p:spPr>
        <p:txBody>
          <a:bodyPr anchor="b">
            <a:normAutofit/>
          </a:bodyPr>
          <a:lstStyle>
            <a:lvl1pPr marL="0" indent="0" algn="r">
              <a:buFont typeface="Arial" panose="020B0604020202020204" pitchFamily="34" charset="0"/>
              <a:buNone/>
              <a:defRPr sz="29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18" y="4700038"/>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7" y="5701216"/>
            <a:ext cx="5311516" cy="931505"/>
          </a:xfrm>
          <a:prstGeom prst="rect">
            <a:avLst/>
          </a:prstGeom>
        </p:spPr>
        <p:txBody>
          <a:bodyPr lIns="108850" tIns="54425" rIns="108850" bIns="54425"/>
          <a:lstStyle>
            <a:lvl1pPr marL="0" indent="0" algn="r">
              <a:buFont typeface="Arial" panose="020B0604020202020204" pitchFamily="34" charset="0"/>
              <a:buNone/>
              <a:defRPr sz="1100"/>
            </a:lvl1pPr>
            <a:lvl2pPr marL="306141" indent="0">
              <a:buNone/>
              <a:defRPr sz="900"/>
            </a:lvl2pPr>
            <a:lvl3pPr marL="612282" indent="0">
              <a:buNone/>
              <a:defRPr sz="800"/>
            </a:lvl3pPr>
            <a:lvl4pPr marL="918423" indent="0">
              <a:buNone/>
              <a:defRPr sz="700"/>
            </a:lvl4pPr>
            <a:lvl5pPr marL="1224564" indent="0">
              <a:buNone/>
              <a:defRPr sz="700"/>
            </a:lvl5pPr>
            <a:lvl6pPr marL="1530706" indent="0">
              <a:buNone/>
              <a:defRPr sz="700"/>
            </a:lvl6pPr>
            <a:lvl7pPr marL="1836847" indent="0">
              <a:buNone/>
              <a:defRPr sz="700"/>
            </a:lvl7pPr>
            <a:lvl8pPr marL="2142988" indent="0">
              <a:buNone/>
              <a:defRPr sz="700"/>
            </a:lvl8pPr>
            <a:lvl9pPr marL="2449129" indent="0">
              <a:buNone/>
              <a:defRPr sz="700"/>
            </a:lvl9pPr>
          </a:lstStyle>
          <a:p>
            <a:pPr lvl="0"/>
            <a:r>
              <a:rPr lang="en-US"/>
              <a:t>Click to edit Master text styles</a:t>
            </a:r>
          </a:p>
        </p:txBody>
      </p:sp>
      <p:sp>
        <p:nvSpPr>
          <p:cNvPr id="12" name="Picture Placeholder 2">
            <a:extLst>
              <a:ext uri="{FF2B5EF4-FFF2-40B4-BE49-F238E27FC236}">
                <a16:creationId xmlns:a16="http://schemas.microsoft.com/office/drawing/2014/main" id="{22728E0A-430E-4C6A-BF56-06FA8510F29F}"/>
              </a:ext>
            </a:extLst>
          </p:cNvPr>
          <p:cNvSpPr>
            <a:spLocks noGrp="1"/>
          </p:cNvSpPr>
          <p:nvPr>
            <p:ph type="pic" idx="1"/>
          </p:nvPr>
        </p:nvSpPr>
        <p:spPr>
          <a:xfrm>
            <a:off x="6250079" y="2271881"/>
            <a:ext cx="5715017" cy="4360715"/>
          </a:xfrm>
          <a:prstGeom prst="rect">
            <a:avLst/>
          </a:prstGeom>
        </p:spPr>
        <p:txBody>
          <a:bodyPr lIns="108850" tIns="54425" rIns="108850" bIns="54425"/>
          <a:lstStyle>
            <a:lvl1pPr marL="0" indent="0">
              <a:buNone/>
              <a:defRPr sz="2100"/>
            </a:lvl1pPr>
            <a:lvl2pPr marL="306141" indent="0">
              <a:buNone/>
              <a:defRPr sz="1900"/>
            </a:lvl2pPr>
            <a:lvl3pPr marL="612282" indent="0">
              <a:buNone/>
              <a:defRPr sz="1600"/>
            </a:lvl3pPr>
            <a:lvl4pPr marL="918423" indent="0">
              <a:buNone/>
              <a:defRPr sz="1300"/>
            </a:lvl4pPr>
            <a:lvl5pPr marL="1224564" indent="0">
              <a:buNone/>
              <a:defRPr sz="1300"/>
            </a:lvl5pPr>
            <a:lvl6pPr marL="1530706" indent="0">
              <a:buNone/>
              <a:defRPr sz="1300"/>
            </a:lvl6pPr>
            <a:lvl7pPr marL="1836847" indent="0">
              <a:buNone/>
              <a:defRPr sz="1300"/>
            </a:lvl7pPr>
            <a:lvl8pPr marL="2142988" indent="0">
              <a:buNone/>
              <a:defRPr sz="1300"/>
            </a:lvl8pPr>
            <a:lvl9pPr marL="2449129" indent="0">
              <a:buNone/>
              <a:defRPr sz="1300"/>
            </a:lvl9pPr>
          </a:lstStyle>
          <a:p>
            <a:r>
              <a:rPr lang="en-US"/>
              <a:t>Click icon to add picture</a:t>
            </a:r>
            <a:endParaRPr lang="en-US" dirty="0"/>
          </a:p>
        </p:txBody>
      </p:sp>
    </p:spTree>
    <p:extLst>
      <p:ext uri="{BB962C8B-B14F-4D97-AF65-F5344CB8AC3E}">
        <p14:creationId xmlns:p14="http://schemas.microsoft.com/office/powerpoint/2010/main" val="2875547806"/>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9">
          <p15:clr>
            <a:srgbClr val="FBAE40"/>
          </p15:clr>
        </p15:guide>
        <p15:guide id="4" orient="horz" pos="4178">
          <p15:clr>
            <a:srgbClr val="FBAE40"/>
          </p15:clr>
        </p15:guide>
        <p15:guide id="5" orient="horz" pos="142">
          <p15:clr>
            <a:srgbClr val="FBAE40"/>
          </p15:clr>
        </p15:guide>
        <p15:guide id="6" pos="2457">
          <p15:clr>
            <a:srgbClr val="FBAE40"/>
          </p15:clr>
        </p15:guide>
        <p15:guide id="7" pos="439">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7A5C384-78D0-4088-9411-AB6790574770}"/>
              </a:ext>
            </a:extLst>
          </p:cNvPr>
          <p:cNvSpPr/>
          <p:nvPr userDrawn="1"/>
        </p:nvSpPr>
        <p:spPr>
          <a:xfrm>
            <a:off x="20" y="27"/>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C52C5C1-EC33-44C1-9D54-A1058BBF1812}"/>
              </a:ext>
            </a:extLst>
          </p:cNvPr>
          <p:cNvSpPr txBox="1"/>
          <p:nvPr userDrawn="1"/>
        </p:nvSpPr>
        <p:spPr>
          <a:xfrm>
            <a:off x="11072398" y="235735"/>
            <a:ext cx="646309" cy="463749"/>
          </a:xfrm>
          <a:prstGeom prst="rect">
            <a:avLst/>
          </a:prstGeom>
          <a:noFill/>
        </p:spPr>
        <p:txBody>
          <a:bodyPr wrap="none" lIns="108850" tIns="54425" rIns="108850" bIns="54425" rtlCol="0">
            <a:spAutoFit/>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3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6" name="Group 25">
            <a:extLst>
              <a:ext uri="{FF2B5EF4-FFF2-40B4-BE49-F238E27FC236}">
                <a16:creationId xmlns:a16="http://schemas.microsoft.com/office/drawing/2014/main" id="{8A0030CD-8C9E-4AA5-8C5D-F9B2EDB7E17A}"/>
              </a:ext>
            </a:extLst>
          </p:cNvPr>
          <p:cNvGrpSpPr/>
          <p:nvPr userDrawn="1"/>
        </p:nvGrpSpPr>
        <p:grpSpPr>
          <a:xfrm flipH="1">
            <a:off x="7561348" y="27"/>
            <a:ext cx="4831840" cy="3541007"/>
            <a:chOff x="-192127" y="-2"/>
            <a:chExt cx="4831840" cy="3367272"/>
          </a:xfrm>
        </p:grpSpPr>
        <p:sp>
          <p:nvSpPr>
            <p:cNvPr id="27" name="Diagonal Stripe 26">
              <a:extLst>
                <a:ext uri="{FF2B5EF4-FFF2-40B4-BE49-F238E27FC236}">
                  <a16:creationId xmlns:a16="http://schemas.microsoft.com/office/drawing/2014/main" id="{872EE65E-EE50-4A3E-861E-1D6C241CB8EA}"/>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E76AD1EF-E06C-4D3C-9693-26844D01C83C}"/>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Parallelogram 28">
              <a:extLst>
                <a:ext uri="{FF2B5EF4-FFF2-40B4-BE49-F238E27FC236}">
                  <a16:creationId xmlns:a16="http://schemas.microsoft.com/office/drawing/2014/main" id="{57D44C42-44C0-420A-A125-9B1A979D4F56}"/>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0" name="Parallelogram 29">
            <a:extLst>
              <a:ext uri="{FF2B5EF4-FFF2-40B4-BE49-F238E27FC236}">
                <a16:creationId xmlns:a16="http://schemas.microsoft.com/office/drawing/2014/main" id="{406089BB-36DC-4E23-B215-527A8A18FCFB}"/>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28" tIns="30615" rIns="61228" bIns="30615" numCol="1" spcCol="0" rtlCol="0" fromWordArt="0" anchor="ctr" anchorCtr="0" forceAA="0" compatLnSpc="1">
            <a:prstTxWarp prst="textNoShape">
              <a:avLst/>
            </a:prstTxWarp>
            <a:noAutofit/>
          </a:bodyP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578C43A6-50C6-704E-BADC-6D83BADE7316}"/>
              </a:ext>
            </a:extLst>
          </p:cNvPr>
          <p:cNvSpPr>
            <a:spLocks noGrp="1"/>
          </p:cNvSpPr>
          <p:nvPr>
            <p:ph type="ftr" sz="quarter" idx="10"/>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ED91439B-965F-3548-AF77-89501B24F600}"/>
              </a:ext>
            </a:extLst>
          </p:cNvPr>
          <p:cNvSpPr>
            <a:spLocks noGrp="1"/>
          </p:cNvSpPr>
          <p:nvPr>
            <p:ph type="sldNum" sz="quarter" idx="11"/>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8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8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806729"/>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9">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5BB0367-1AFD-4191-AB6F-E9815D136F63}"/>
              </a:ext>
            </a:extLst>
          </p:cNvPr>
          <p:cNvSpPr/>
          <p:nvPr userDrawn="1"/>
        </p:nvSpPr>
        <p:spPr>
          <a:xfrm>
            <a:off x="20" y="27"/>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E8A2C98-F26E-415A-B931-1B89CA46C1CF}"/>
              </a:ext>
            </a:extLst>
          </p:cNvPr>
          <p:cNvSpPr txBox="1"/>
          <p:nvPr userDrawn="1"/>
        </p:nvSpPr>
        <p:spPr>
          <a:xfrm>
            <a:off x="11072398" y="235735"/>
            <a:ext cx="646309" cy="463749"/>
          </a:xfrm>
          <a:prstGeom prst="rect">
            <a:avLst/>
          </a:prstGeom>
          <a:noFill/>
        </p:spPr>
        <p:txBody>
          <a:bodyPr wrap="none" lIns="108850" tIns="54425" rIns="108850" bIns="54425" rtlCol="0">
            <a:spAutoFit/>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3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7" name="Group 26">
            <a:extLst>
              <a:ext uri="{FF2B5EF4-FFF2-40B4-BE49-F238E27FC236}">
                <a16:creationId xmlns:a16="http://schemas.microsoft.com/office/drawing/2014/main" id="{1B2FB48C-0C70-4DBE-B904-A134B6644DD3}"/>
              </a:ext>
            </a:extLst>
          </p:cNvPr>
          <p:cNvGrpSpPr/>
          <p:nvPr userDrawn="1"/>
        </p:nvGrpSpPr>
        <p:grpSpPr>
          <a:xfrm flipH="1">
            <a:off x="7561348" y="27"/>
            <a:ext cx="4831840" cy="3541007"/>
            <a:chOff x="-192127" y="-2"/>
            <a:chExt cx="4831840" cy="3367272"/>
          </a:xfrm>
        </p:grpSpPr>
        <p:sp>
          <p:nvSpPr>
            <p:cNvPr id="28" name="Diagonal Stripe 27">
              <a:extLst>
                <a:ext uri="{FF2B5EF4-FFF2-40B4-BE49-F238E27FC236}">
                  <a16:creationId xmlns:a16="http://schemas.microsoft.com/office/drawing/2014/main" id="{4F2E2158-1E6E-4E0D-BDAB-B20041C7361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626D62DB-3A5A-4DA1-BFA4-D9E58676E86A}"/>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5A729A7-3A5C-405C-AE06-180E7529E477}"/>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1" name="Parallelogram 30">
            <a:extLst>
              <a:ext uri="{FF2B5EF4-FFF2-40B4-BE49-F238E27FC236}">
                <a16:creationId xmlns:a16="http://schemas.microsoft.com/office/drawing/2014/main" id="{41E23981-B12A-4AC3-A030-337BBBA5E45B}"/>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28" tIns="30615" rIns="61228" bIns="30615" numCol="1" spcCol="0" rtlCol="0" fromWordArt="0" anchor="ctr" anchorCtr="0" forceAA="0" compatLnSpc="1">
            <a:prstTxWarp prst="textNoShape">
              <a:avLst/>
            </a:prstTxWarp>
            <a:noAutofit/>
          </a:bodyP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CB69A007-934D-7A4B-9EFA-82044EF4DC33}"/>
              </a:ext>
            </a:extLst>
          </p:cNvPr>
          <p:cNvSpPr>
            <a:spLocks noGrp="1"/>
          </p:cNvSpPr>
          <p:nvPr>
            <p:ph type="ftr" sz="quarter" idx="10"/>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5A154DC2-98C7-4D4B-A17A-AA4731217F17}"/>
              </a:ext>
            </a:extLst>
          </p:cNvPr>
          <p:cNvSpPr>
            <a:spLocks noGrp="1"/>
          </p:cNvSpPr>
          <p:nvPr>
            <p:ph type="sldNum" sz="quarter" idx="11"/>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8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8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64D604A2-C574-42DB-B0C4-99715CAA10A7}"/>
              </a:ext>
            </a:extLst>
          </p:cNvPr>
          <p:cNvSpPr>
            <a:spLocks noGrp="1"/>
          </p:cNvSpPr>
          <p:nvPr>
            <p:ph type="title"/>
          </p:nvPr>
        </p:nvSpPr>
        <p:spPr>
          <a:xfrm>
            <a:off x="518679" y="209029"/>
            <a:ext cx="8330184" cy="1147968"/>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195641382"/>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9">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2826206"/>
      </p:ext>
    </p:extLst>
  </p:cSld>
  <p:clrMapOvr>
    <a:masterClrMapping/>
  </p:clrMapOvr>
  <p:transition spd="slow">
    <p:push/>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609601" y="6356475"/>
            <a:ext cx="2844800" cy="365125"/>
          </a:xfrm>
          <a:prstGeom prst="rect">
            <a:avLst/>
          </a:prstGeom>
        </p:spPr>
        <p:txBody>
          <a:bodyPr lIns="108850" tIns="54425" rIns="108850" bIns="54425"/>
          <a:lstStyle/>
          <a:p>
            <a:pPr marL="0" marR="0" lvl="0" indent="0" algn="l" defTabSz="1088502" rtl="0" eaLnBrk="1" fontAlgn="auto" latinLnBrk="0" hangingPunct="1">
              <a:lnSpc>
                <a:spcPct val="100000"/>
              </a:lnSpc>
              <a:spcBef>
                <a:spcPts val="0"/>
              </a:spcBef>
              <a:spcAft>
                <a:spcPts val="0"/>
              </a:spcAft>
              <a:buClrTx/>
              <a:buSzTx/>
              <a:buFontTx/>
              <a:buNone/>
              <a:tabLst/>
              <a:defRPr/>
            </a:pPr>
            <a:fld id="{63DEB483-0274-466D-AD98-9B3B179C59E5}" type="datetimeFigureOut">
              <a:rPr kumimoji="0" lang="en-US" sz="2100" b="0" i="0" u="none" strike="noStrike" kern="1200" cap="none" spc="0" normalizeH="0" baseline="0" noProof="0" smtClean="0">
                <a:ln>
                  <a:noFill/>
                </a:ln>
                <a:solidFill>
                  <a:srgbClr val="3F3F3F"/>
                </a:solidFill>
                <a:effectLst/>
                <a:uLnTx/>
                <a:uFillTx/>
                <a:latin typeface="Calibri" panose="020F0502020204030204"/>
                <a:ea typeface="+mn-ea"/>
                <a:cs typeface="+mn-cs"/>
              </a:rPr>
              <a:pPr marL="0" marR="0" lvl="0" indent="0" algn="l" defTabSz="1088502" rtl="0" eaLnBrk="1" fontAlgn="auto" latinLnBrk="0" hangingPunct="1">
                <a:lnSpc>
                  <a:spcPct val="100000"/>
                </a:lnSpc>
                <a:spcBef>
                  <a:spcPts val="0"/>
                </a:spcBef>
                <a:spcAft>
                  <a:spcPts val="0"/>
                </a:spcAft>
                <a:buClrTx/>
                <a:buSzTx/>
                <a:buFontTx/>
                <a:buNone/>
                <a:tabLst/>
                <a:defRPr/>
              </a:pPr>
              <a:t>10/2/2021</a:t>
            </a:fld>
            <a:endParaRPr kumimoji="0" lang="en-US" sz="21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3" name="Segnaposto piè di pagina 2"/>
          <p:cNvSpPr>
            <a:spLocks noGrp="1"/>
          </p:cNvSpPr>
          <p:nvPr>
            <p:ph type="ftr" sz="quarter" idx="11"/>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4" name="Segnaposto numero diapositiva 3"/>
          <p:cNvSpPr>
            <a:spLocks noGrp="1"/>
          </p:cNvSpPr>
          <p:nvPr>
            <p:ph type="sldNum" sz="quarter" idx="12"/>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F63231A7-6789-4067-AB7A-0CC90758DB84}" type="slidenum">
              <a:rPr kumimoji="0" lang="en-US" sz="8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US" sz="8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003095"/>
      </p:ext>
    </p:extLst>
  </p:cSld>
  <p:clrMapOvr>
    <a:masterClrMapping/>
  </p:clrMapOvr>
  <p:transition spd="slow">
    <p:push/>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idx="1"/>
          </p:nvPr>
        </p:nvSpPr>
        <p:spPr/>
        <p:txBody>
          <a:bodyPr lIns="108850" tIns="54425" rIns="108850" bIns="54425"/>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lIns="108850" tIns="54425" rIns="108850" bIns="54425"/>
          <a:lstStyle>
            <a:lvl1pPr>
              <a:defRPr/>
            </a:lvl1pPr>
          </a:lstStyle>
          <a:p>
            <a:pPr marL="0" marR="0" lvl="0" indent="0" algn="l" defTabSz="1088502" rtl="0" eaLnBrk="1" fontAlgn="auto" latinLnBrk="0" hangingPunct="1">
              <a:lnSpc>
                <a:spcPct val="100000"/>
              </a:lnSpc>
              <a:spcBef>
                <a:spcPts val="0"/>
              </a:spcBef>
              <a:spcAft>
                <a:spcPts val="0"/>
              </a:spcAft>
              <a:buClrTx/>
              <a:buSzTx/>
              <a:buFontTx/>
              <a:buNone/>
              <a:tabLst/>
              <a:defRPr/>
            </a:pPr>
            <a:fld id="{C26D5186-209C-4172-B519-F557B0339B33}" type="datetimeFigureOut">
              <a:rPr kumimoji="0" lang="en-US" sz="2100" b="0" i="0" u="none" strike="noStrike" kern="1200" cap="none" spc="0" normalizeH="0" baseline="0" noProof="0">
                <a:ln>
                  <a:noFill/>
                </a:ln>
                <a:solidFill>
                  <a:srgbClr val="3F3F3F"/>
                </a:solidFill>
                <a:effectLst/>
                <a:uLnTx/>
                <a:uFillTx/>
                <a:latin typeface="Calibri" panose="020F0502020204030204"/>
                <a:ea typeface="+mn-ea"/>
                <a:cs typeface="+mn-cs"/>
              </a:rPr>
              <a:pPr marL="0" marR="0" lvl="0" indent="0" algn="l" defTabSz="1088502" rtl="0" eaLnBrk="1" fontAlgn="auto" latinLnBrk="0" hangingPunct="1">
                <a:lnSpc>
                  <a:spcPct val="100000"/>
                </a:lnSpc>
                <a:spcBef>
                  <a:spcPts val="0"/>
                </a:spcBef>
                <a:spcAft>
                  <a:spcPts val="0"/>
                </a:spcAft>
                <a:buClrTx/>
                <a:buSzTx/>
                <a:buFontTx/>
                <a:buNone/>
                <a:tabLst/>
                <a:defRPr/>
              </a:pPr>
              <a:t>10/2/2021</a:t>
            </a:fld>
            <a:endParaRPr kumimoji="0" lang="en-US" sz="21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1879" rtl="0" eaLnBrk="1" fontAlgn="auto" latinLnBrk="0" hangingPunct="1">
              <a:lnSpc>
                <a:spcPct val="100000"/>
              </a:lnSpc>
              <a:spcBef>
                <a:spcPts val="0"/>
              </a:spcBef>
              <a:spcAft>
                <a:spcPts val="0"/>
              </a:spcAft>
              <a:buClrTx/>
              <a:buSzTx/>
              <a:buFontTx/>
              <a:buNone/>
              <a:tabLst/>
              <a:defRPr/>
            </a:pPr>
            <a:fld id="{0C788207-5AF3-486A-AACF-E18F15F165C7}" type="slidenum">
              <a:rPr kumimoji="0" lang="en-US" sz="800" b="0" i="0" u="none" strike="noStrike" kern="1200" cap="none" spc="0" normalizeH="0" baseline="0" noProof="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US" sz="8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446016"/>
      </p:ext>
    </p:extLst>
  </p:cSld>
  <p:clrMapOvr>
    <a:masterClrMapping/>
  </p:clrMapOvr>
  <p:transition spd="slow">
    <p:push/>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9"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8" y="108"/>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60"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1683413" y="860971"/>
            <a:ext cx="4428523" cy="5137090"/>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91212" tIns="45696" rIns="91212" bIns="45696" anchor="ctr">
            <a:noAutofit/>
          </a:bodyPr>
          <a:lstStyle>
            <a:lvl1pPr marL="0" indent="0" algn="ctr">
              <a:buNone/>
              <a:defRPr>
                <a:solidFill>
                  <a:schemeClr val="bg2"/>
                </a:solidFill>
              </a:defRPr>
            </a:lvl1pPr>
          </a:lstStyle>
          <a:p>
            <a:r>
              <a:rPr lang="en-US"/>
              <a:t>Click icon to add picture</a:t>
            </a:r>
            <a:endParaRPr lang="en-IN" dirty="0"/>
          </a:p>
        </p:txBody>
      </p: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31" y="3924311"/>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48" y="2006095"/>
            <a:ext cx="4853573" cy="1616252"/>
          </a:xfrm>
          <a:prstGeom prst="rect">
            <a:avLst/>
          </a:prstGeom>
        </p:spPr>
        <p:txBody>
          <a:bodyPr anchor="b">
            <a:normAutofit/>
          </a:bodyPr>
          <a:lstStyle>
            <a:lvl1pPr algn="l">
              <a:defRPr sz="32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41" y="3641152"/>
            <a:ext cx="4854339" cy="1257575"/>
          </a:xfrm>
          <a:prstGeom prst="rect">
            <a:avLst/>
          </a:prstGeom>
        </p:spPr>
        <p:txBody>
          <a:bodyPr lIns="91212" tIns="45696" rIns="91212" bIns="45696"/>
          <a:lstStyle>
            <a:lvl1pPr marL="0" indent="0" algn="l">
              <a:buNone/>
              <a:defRPr sz="1900" b="0" i="0" spc="226">
                <a:solidFill>
                  <a:schemeClr val="tx1"/>
                </a:solidFill>
                <a:latin typeface="+mn-lt"/>
                <a:cs typeface="Calibri" panose="020F0502020204030204" pitchFamily="34" charset="0"/>
              </a:defRPr>
            </a:lvl1pPr>
            <a:lvl2pPr marL="341998" indent="0" algn="ctr">
              <a:buNone/>
              <a:defRPr sz="1500"/>
            </a:lvl2pPr>
            <a:lvl3pPr marL="683998" indent="0" algn="ctr">
              <a:buNone/>
              <a:defRPr sz="1300"/>
            </a:lvl3pPr>
            <a:lvl4pPr marL="1025877" indent="0" algn="ctr">
              <a:buNone/>
              <a:defRPr sz="1200"/>
            </a:lvl4pPr>
            <a:lvl5pPr marL="1367816" indent="0" algn="ctr">
              <a:buNone/>
              <a:defRPr sz="1200"/>
            </a:lvl5pPr>
            <a:lvl6pPr marL="1709757" indent="0" algn="ctr">
              <a:buNone/>
              <a:defRPr sz="1200"/>
            </a:lvl6pPr>
            <a:lvl7pPr marL="2051635" indent="0" algn="ctr">
              <a:buNone/>
              <a:defRPr sz="1200"/>
            </a:lvl7pPr>
            <a:lvl8pPr marL="2393634" indent="0" algn="ctr">
              <a:buNone/>
              <a:defRPr sz="1200"/>
            </a:lvl8pPr>
            <a:lvl9pPr marL="2735634" indent="0" algn="ctr">
              <a:buNone/>
              <a:defRPr sz="12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18" y="4700161"/>
            <a:ext cx="1919791"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2950582"/>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9"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8" y="108"/>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299" y="3588190"/>
            <a:ext cx="3860163"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103" y="1010105"/>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4028" y="1987563"/>
            <a:ext cx="4911633" cy="1789855"/>
          </a:xfrm>
          <a:prstGeom prst="rect">
            <a:avLst/>
          </a:prstGeom>
        </p:spPr>
        <p:txBody>
          <a:bodyPr anchor="b">
            <a:normAutofit/>
          </a:bodyPr>
          <a:lstStyle>
            <a:lvl1pPr>
              <a:defRPr sz="31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4028" y="3792057"/>
            <a:ext cx="4911633" cy="910580"/>
          </a:xfrm>
          <a:prstGeom prst="rect">
            <a:avLst/>
          </a:prstGeom>
        </p:spPr>
        <p:txBody>
          <a:bodyPr lIns="91212" tIns="45696" rIns="91212" bIns="45696">
            <a:normAutofit/>
          </a:bodyPr>
          <a:lstStyle>
            <a:lvl1pPr marL="0" indent="0">
              <a:buNone/>
              <a:defRPr sz="1500" b="0" i="0" spc="226">
                <a:solidFill>
                  <a:schemeClr val="tx1"/>
                </a:solidFill>
                <a:latin typeface="+mn-lt"/>
                <a:cs typeface="Calibri" panose="020F0502020204030204" pitchFamily="34" charset="0"/>
              </a:defRPr>
            </a:lvl1pPr>
            <a:lvl2pPr marL="341998" indent="0">
              <a:buNone/>
              <a:defRPr sz="1500">
                <a:solidFill>
                  <a:schemeClr val="tx1">
                    <a:tint val="75000"/>
                  </a:schemeClr>
                </a:solidFill>
              </a:defRPr>
            </a:lvl2pPr>
            <a:lvl3pPr marL="683998" indent="0">
              <a:buNone/>
              <a:defRPr sz="1300">
                <a:solidFill>
                  <a:schemeClr val="tx1">
                    <a:tint val="75000"/>
                  </a:schemeClr>
                </a:solidFill>
              </a:defRPr>
            </a:lvl3pPr>
            <a:lvl4pPr marL="1025877" indent="0">
              <a:buNone/>
              <a:defRPr sz="1200">
                <a:solidFill>
                  <a:schemeClr val="tx1">
                    <a:tint val="75000"/>
                  </a:schemeClr>
                </a:solidFill>
              </a:defRPr>
            </a:lvl4pPr>
            <a:lvl5pPr marL="1367816" indent="0">
              <a:buNone/>
              <a:defRPr sz="1200">
                <a:solidFill>
                  <a:schemeClr val="tx1">
                    <a:tint val="75000"/>
                  </a:schemeClr>
                </a:solidFill>
              </a:defRPr>
            </a:lvl5pPr>
            <a:lvl6pPr marL="1709757" indent="0">
              <a:buNone/>
              <a:defRPr sz="1200">
                <a:solidFill>
                  <a:schemeClr val="tx1">
                    <a:tint val="75000"/>
                  </a:schemeClr>
                </a:solidFill>
              </a:defRPr>
            </a:lvl6pPr>
            <a:lvl7pPr marL="2051635" indent="0">
              <a:buNone/>
              <a:defRPr sz="1200">
                <a:solidFill>
                  <a:schemeClr val="tx1">
                    <a:tint val="75000"/>
                  </a:schemeClr>
                </a:solidFill>
              </a:defRPr>
            </a:lvl7pPr>
            <a:lvl8pPr marL="2393634" indent="0">
              <a:buNone/>
              <a:defRPr sz="1200">
                <a:solidFill>
                  <a:schemeClr val="tx1">
                    <a:tint val="75000"/>
                  </a:schemeClr>
                </a:solidFill>
              </a:defRPr>
            </a:lvl8pPr>
            <a:lvl9pPr marL="2735634" indent="0">
              <a:buNone/>
              <a:defRPr sz="12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31" y="3924311"/>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13"/>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107" y="408567"/>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1683413" y="860971"/>
            <a:ext cx="4428523" cy="5137090"/>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91212" tIns="45696" rIns="91212" bIns="45696" anchor="ctr">
            <a:noAutofit/>
          </a:bodyPr>
          <a:lstStyle>
            <a:lvl1pPr marL="0" indent="0" algn="ctr">
              <a:buNone/>
              <a:defRPr>
                <a:solidFill>
                  <a:schemeClr val="bg2"/>
                </a:solidFill>
              </a:defRPr>
            </a:lvl1pPr>
          </a:lstStyle>
          <a:p>
            <a:r>
              <a:rPr lang="en-US"/>
              <a:t>Click icon to add picture</a:t>
            </a:r>
            <a:endParaRPr lang="en-IN" dirty="0"/>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18" y="5267087"/>
            <a:ext cx="1919791"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08" y="3407056"/>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5914803"/>
      </p:ext>
    </p:extLst>
  </p:cSld>
  <p:clrMapOvr>
    <a:masterClrMapping/>
  </p:clrMapOvr>
  <p:transition spd="slow">
    <p:push/>
  </p:transition>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ext Layout 01">
    <p:spTree>
      <p:nvGrpSpPr>
        <p:cNvPr id="1" name=""/>
        <p:cNvGrpSpPr/>
        <p:nvPr/>
      </p:nvGrpSpPr>
      <p:grpSpPr>
        <a:xfrm>
          <a:off x="0" y="0"/>
          <a:ext cx="0" cy="0"/>
          <a:chOff x="0" y="0"/>
          <a:chExt cx="0" cy="0"/>
        </a:xfrm>
      </p:grpSpPr>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84" y="3129563"/>
            <a:ext cx="4942829" cy="2958275"/>
          </a:xfrm>
          <a:prstGeom prst="rect">
            <a:avLst/>
          </a:prstGeom>
        </p:spPr>
        <p:txBody>
          <a:bodyPr lIns="91212" tIns="45696" rIns="91212" bIns="45696">
            <a:normAutofit/>
          </a:bodyPr>
          <a:lstStyle>
            <a:lvl1pPr>
              <a:buClr>
                <a:schemeClr val="accent2"/>
              </a:buClr>
              <a:defRPr sz="1900">
                <a:solidFill>
                  <a:schemeClr val="tx1"/>
                </a:solidFill>
              </a:defRPr>
            </a:lvl1pPr>
            <a:lvl2pPr>
              <a:buClr>
                <a:schemeClr val="accent2"/>
              </a:buClr>
              <a:defRPr sz="1500">
                <a:solidFill>
                  <a:schemeClr val="tx1"/>
                </a:solidFill>
              </a:defRPr>
            </a:lvl2pPr>
            <a:lvl3pPr>
              <a:buClr>
                <a:schemeClr val="accent2"/>
              </a:buClr>
              <a:defRPr sz="1300">
                <a:solidFill>
                  <a:schemeClr val="tx1"/>
                </a:solidFill>
              </a:defRPr>
            </a:lvl3pPr>
            <a:lvl4pPr>
              <a:buClr>
                <a:schemeClr val="accent2"/>
              </a:buClr>
              <a:defRPr sz="1200">
                <a:solidFill>
                  <a:schemeClr val="tx1"/>
                </a:solidFill>
              </a:defRPr>
            </a:lvl4pPr>
            <a:lvl5pPr>
              <a:buClr>
                <a:schemeClr val="accent2"/>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4" name="Right Triangle 23">
            <a:extLst>
              <a:ext uri="{FF2B5EF4-FFF2-40B4-BE49-F238E27FC236}">
                <a16:creationId xmlns:a16="http://schemas.microsoft.com/office/drawing/2014/main" id="{BD6ACE60-499D-41AB-89C4-D537D7C3D22A}"/>
              </a:ext>
            </a:extLst>
          </p:cNvPr>
          <p:cNvSpPr/>
          <p:nvPr userDrawn="1"/>
        </p:nvSpPr>
        <p:spPr>
          <a:xfrm flipH="1" flipV="1">
            <a:off x="1839709" y="110"/>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307" y="-5"/>
            <a:ext cx="4121151" cy="1308106"/>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6375440" y="5047082"/>
            <a:ext cx="1524576" cy="18034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521" y="2496239"/>
            <a:ext cx="7342632" cy="608896"/>
          </a:xfrm>
          <a:prstGeom prst="rect">
            <a:avLst/>
          </a:prstGeom>
        </p:spPr>
        <p:txBody>
          <a:bodyPr lIns="91212" tIns="45696" rIns="91212" bIns="45696"/>
          <a:lstStyle>
            <a:lvl1pPr marL="0" indent="0">
              <a:buNone/>
              <a:defRPr sz="1500" spc="226">
                <a:solidFill>
                  <a:schemeClr val="bg2">
                    <a:lumMod val="50000"/>
                  </a:schemeClr>
                </a:solidFill>
              </a:defRPr>
            </a:lvl1pPr>
            <a:lvl2pPr marL="341998" indent="0">
              <a:buNone/>
              <a:defRPr/>
            </a:lvl2pPr>
          </a:lstStyle>
          <a:p>
            <a:pPr lvl="0"/>
            <a:r>
              <a:rPr lang="en-US" dirty="0"/>
              <a:t>CLICK TO SUBTITLE STYLE</a:t>
            </a:r>
          </a:p>
        </p:txBody>
      </p:sp>
      <p:sp>
        <p:nvSpPr>
          <p:cNvPr id="2" name="Title 1" title="Titl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531540" y="1241123"/>
            <a:ext cx="7342623" cy="1215568"/>
          </a:xfrm>
          <a:prstGeom prst="rect">
            <a:avLst/>
          </a:prstGeom>
        </p:spPr>
        <p:txBody>
          <a:bodyPr anchor="b">
            <a:normAutofit/>
          </a:bodyPr>
          <a:lstStyle>
            <a:lvl1pPr>
              <a:defRPr sz="3300" b="1">
                <a:solidFill>
                  <a:schemeClr val="accent1"/>
                </a:solidFill>
              </a:defRPr>
            </a:lvl1pPr>
          </a:lstStyle>
          <a:p>
            <a:r>
              <a:rPr lang="en-US" dirty="0"/>
              <a:t>Click to Edit </a:t>
            </a:r>
            <a:br>
              <a:rPr lang="en-US" dirty="0"/>
            </a:br>
            <a:r>
              <a:rPr lang="en-US" dirty="0"/>
              <a:t>Master Title Style </a:t>
            </a:r>
            <a:endParaRPr lang="en-IN" dirty="0"/>
          </a:p>
        </p:txBody>
      </p:sp>
      <p:sp>
        <p:nvSpPr>
          <p:cNvPr id="15" name="Picture Placeholder 14">
            <a:extLst>
              <a:ext uri="{FF2B5EF4-FFF2-40B4-BE49-F238E27FC236}">
                <a16:creationId xmlns:a16="http://schemas.microsoft.com/office/drawing/2014/main" id="{FE1FADFB-0A3D-40F7-9B40-368DECD971E1}"/>
              </a:ext>
            </a:extLst>
          </p:cNvPr>
          <p:cNvSpPr>
            <a:spLocks noGrp="1"/>
          </p:cNvSpPr>
          <p:nvPr>
            <p:ph type="pic" sz="quarter" idx="10"/>
          </p:nvPr>
        </p:nvSpPr>
        <p:spPr>
          <a:xfrm>
            <a:off x="6604014" y="29"/>
            <a:ext cx="5587999" cy="687224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chemeClr val="bg1">
              <a:lumMod val="85000"/>
            </a:schemeClr>
          </a:solidFill>
        </p:spPr>
        <p:txBody>
          <a:bodyPr wrap="square" lIns="91212" tIns="45696" rIns="91212" bIns="45696" anchor="ctr">
            <a:noAutofit/>
          </a:bodyPr>
          <a:lstStyle>
            <a:lvl1pPr marL="0" indent="0" algn="ctr">
              <a:buNone/>
              <a:defRPr>
                <a:solidFill>
                  <a:schemeClr val="bg1"/>
                </a:solidFill>
              </a:defRPr>
            </a:lvl1pPr>
          </a:lstStyle>
          <a:p>
            <a:r>
              <a:rPr lang="en-US"/>
              <a:t>Click icon to add picture</a:t>
            </a:r>
            <a:endParaRPr lang="en-IN" dirty="0"/>
          </a:p>
        </p:txBody>
      </p:sp>
      <p:sp>
        <p:nvSpPr>
          <p:cNvPr id="4" name="Footer Placeholder 3">
            <a:extLst>
              <a:ext uri="{FF2B5EF4-FFF2-40B4-BE49-F238E27FC236}">
                <a16:creationId xmlns:a16="http://schemas.microsoft.com/office/drawing/2014/main" id="{5ADB14A5-A767-774C-85B8-68EF914689F6}"/>
              </a:ext>
            </a:extLst>
          </p:cNvPr>
          <p:cNvSpPr>
            <a:spLocks noGrp="1"/>
          </p:cNvSpPr>
          <p:nvPr>
            <p:ph type="ftr" sz="quarter" idx="14"/>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6" name="Slide Number Placeholder 5">
            <a:extLst>
              <a:ext uri="{FF2B5EF4-FFF2-40B4-BE49-F238E27FC236}">
                <a16:creationId xmlns:a16="http://schemas.microsoft.com/office/drawing/2014/main" id="{D4B9B51B-EAA9-4B4D-A4F6-470CD95DAA79}"/>
              </a:ext>
            </a:extLst>
          </p:cNvPr>
          <p:cNvSpPr>
            <a:spLocks noGrp="1"/>
          </p:cNvSpPr>
          <p:nvPr>
            <p:ph type="sldNum" sz="quarter" idx="15"/>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328578"/>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01">
    <p:spTree>
      <p:nvGrpSpPr>
        <p:cNvPr id="1" name=""/>
        <p:cNvGrpSpPr/>
        <p:nvPr/>
      </p:nvGrpSpPr>
      <p:grpSpPr>
        <a:xfrm>
          <a:off x="0" y="0"/>
          <a:ext cx="0" cy="0"/>
          <a:chOff x="0" y="0"/>
          <a:chExt cx="0" cy="0"/>
        </a:xfrm>
      </p:grpSpPr>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82" y="3129560"/>
            <a:ext cx="4942829" cy="2958275"/>
          </a:xfrm>
          <a:prstGeom prst="rect">
            <a:avLst/>
          </a:prstGeom>
        </p:spPr>
        <p:txBody>
          <a:bodyPr lIns="91212" tIns="45696" rIns="91212" bIns="45696">
            <a:normAutofit/>
          </a:bodyPr>
          <a:lstStyle>
            <a:lvl1pPr>
              <a:buClr>
                <a:schemeClr val="accent2"/>
              </a:buClr>
              <a:defRPr sz="1900">
                <a:solidFill>
                  <a:schemeClr val="tx1"/>
                </a:solidFill>
              </a:defRPr>
            </a:lvl1pPr>
            <a:lvl2pPr>
              <a:buClr>
                <a:schemeClr val="accent2"/>
              </a:buClr>
              <a:defRPr sz="1500">
                <a:solidFill>
                  <a:schemeClr val="tx1"/>
                </a:solidFill>
              </a:defRPr>
            </a:lvl2pPr>
            <a:lvl3pPr>
              <a:buClr>
                <a:schemeClr val="accent2"/>
              </a:buClr>
              <a:defRPr sz="1300">
                <a:solidFill>
                  <a:schemeClr val="tx1"/>
                </a:solidFill>
              </a:defRPr>
            </a:lvl3pPr>
            <a:lvl4pPr>
              <a:buClr>
                <a:schemeClr val="accent2"/>
              </a:buClr>
              <a:defRPr sz="1200">
                <a:solidFill>
                  <a:schemeClr val="tx1"/>
                </a:solidFill>
              </a:defRPr>
            </a:lvl4pPr>
            <a:lvl5pPr>
              <a:buClr>
                <a:schemeClr val="accent2"/>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4" name="Right Triangle 23">
            <a:extLst>
              <a:ext uri="{FF2B5EF4-FFF2-40B4-BE49-F238E27FC236}">
                <a16:creationId xmlns:a16="http://schemas.microsoft.com/office/drawing/2014/main" id="{BD6ACE60-499D-41AB-89C4-D537D7C3D22A}"/>
              </a:ext>
            </a:extLst>
          </p:cNvPr>
          <p:cNvSpPr/>
          <p:nvPr userDrawn="1"/>
        </p:nvSpPr>
        <p:spPr>
          <a:xfrm flipH="1" flipV="1">
            <a:off x="1839763" y="164"/>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349" y="49"/>
            <a:ext cx="4121151" cy="1308106"/>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algn="ctr"/>
            <a:endParaRPr lang="en-IN" sz="1300" dirty="0">
              <a:solidFill>
                <a:srgbClr val="FFFFFF"/>
              </a:solidFill>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6375440" y="5047082"/>
            <a:ext cx="1524576" cy="18034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521" y="2496239"/>
            <a:ext cx="7342632" cy="608896"/>
          </a:xfrm>
          <a:prstGeom prst="rect">
            <a:avLst/>
          </a:prstGeom>
        </p:spPr>
        <p:txBody>
          <a:bodyPr lIns="91212" tIns="45696" rIns="91212" bIns="45696"/>
          <a:lstStyle>
            <a:lvl1pPr marL="0" indent="0">
              <a:buNone/>
              <a:defRPr sz="1500" spc="226">
                <a:solidFill>
                  <a:schemeClr val="bg2">
                    <a:lumMod val="50000"/>
                  </a:schemeClr>
                </a:solidFill>
              </a:defRPr>
            </a:lvl1pPr>
            <a:lvl2pPr marL="341998" indent="0">
              <a:buNone/>
              <a:defRPr/>
            </a:lvl2pPr>
          </a:lstStyle>
          <a:p>
            <a:pPr lvl="0"/>
            <a:r>
              <a:rPr lang="en-US" dirty="0"/>
              <a:t>CLICK TO SUBTITLE STYLE</a:t>
            </a:r>
          </a:p>
        </p:txBody>
      </p:sp>
      <p:sp>
        <p:nvSpPr>
          <p:cNvPr id="2" name="Title 1" title="Titl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531594" y="1241177"/>
            <a:ext cx="7342623" cy="1215568"/>
          </a:xfrm>
          <a:prstGeom prst="rect">
            <a:avLst/>
          </a:prstGeom>
        </p:spPr>
        <p:txBody>
          <a:bodyPr anchor="b">
            <a:normAutofit/>
          </a:bodyPr>
          <a:lstStyle>
            <a:lvl1pPr>
              <a:defRPr sz="3300" b="1">
                <a:solidFill>
                  <a:schemeClr val="accent1"/>
                </a:solidFill>
              </a:defRPr>
            </a:lvl1pPr>
          </a:lstStyle>
          <a:p>
            <a:r>
              <a:rPr lang="en-US" dirty="0"/>
              <a:t>Click to Edit </a:t>
            </a:r>
            <a:br>
              <a:rPr lang="en-US" dirty="0"/>
            </a:br>
            <a:r>
              <a:rPr lang="en-US" dirty="0"/>
              <a:t>Master Title Style </a:t>
            </a:r>
            <a:endParaRPr lang="en-IN" dirty="0"/>
          </a:p>
        </p:txBody>
      </p:sp>
      <p:sp>
        <p:nvSpPr>
          <p:cNvPr id="15" name="Picture Placeholder 14">
            <a:extLst>
              <a:ext uri="{FF2B5EF4-FFF2-40B4-BE49-F238E27FC236}">
                <a16:creationId xmlns:a16="http://schemas.microsoft.com/office/drawing/2014/main" id="{FE1FADFB-0A3D-40F7-9B40-368DECD971E1}"/>
              </a:ext>
            </a:extLst>
          </p:cNvPr>
          <p:cNvSpPr>
            <a:spLocks noGrp="1"/>
          </p:cNvSpPr>
          <p:nvPr>
            <p:ph type="pic" sz="quarter" idx="10"/>
          </p:nvPr>
        </p:nvSpPr>
        <p:spPr>
          <a:xfrm>
            <a:off x="6604056" y="79"/>
            <a:ext cx="5587999" cy="687224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chemeClr val="bg1">
              <a:lumMod val="85000"/>
            </a:schemeClr>
          </a:solidFill>
        </p:spPr>
        <p:txBody>
          <a:bodyPr wrap="square" lIns="91212" tIns="45696" rIns="91212" bIns="45696" anchor="ctr">
            <a:noAutofit/>
          </a:bodyPr>
          <a:lstStyle>
            <a:lvl1pPr marL="0" indent="0" algn="ctr">
              <a:buNone/>
              <a:defRPr>
                <a:solidFill>
                  <a:schemeClr val="bg1"/>
                </a:solidFill>
              </a:defRPr>
            </a:lvl1pPr>
          </a:lstStyle>
          <a:p>
            <a:r>
              <a:rPr lang="en-US"/>
              <a:t>Click icon to add picture</a:t>
            </a:r>
            <a:endParaRPr lang="en-IN" dirty="0"/>
          </a:p>
        </p:txBody>
      </p:sp>
      <p:sp>
        <p:nvSpPr>
          <p:cNvPr id="4" name="Footer Placeholder 3">
            <a:extLst>
              <a:ext uri="{FF2B5EF4-FFF2-40B4-BE49-F238E27FC236}">
                <a16:creationId xmlns:a16="http://schemas.microsoft.com/office/drawing/2014/main" id="{5ADB14A5-A767-774C-85B8-68EF914689F6}"/>
              </a:ext>
            </a:extLst>
          </p:cNvPr>
          <p:cNvSpPr>
            <a:spLocks noGrp="1"/>
          </p:cNvSpPr>
          <p:nvPr>
            <p:ph type="ftr" sz="quarter" idx="14"/>
          </p:nvPr>
        </p:nvSpPr>
        <p:spPr/>
        <p:txBody>
          <a:bodyPr/>
          <a:lstStyle/>
          <a:p>
            <a:r>
              <a:rPr lang="en-IN" dirty="0">
                <a:solidFill>
                  <a:srgbClr val="A5A5A5"/>
                </a:solidFill>
              </a:rPr>
              <a:t>Add a footer</a:t>
            </a:r>
          </a:p>
        </p:txBody>
      </p:sp>
      <p:sp>
        <p:nvSpPr>
          <p:cNvPr id="6" name="Slide Number Placeholder 5">
            <a:extLst>
              <a:ext uri="{FF2B5EF4-FFF2-40B4-BE49-F238E27FC236}">
                <a16:creationId xmlns:a16="http://schemas.microsoft.com/office/drawing/2014/main" id="{D4B9B51B-EAA9-4B4D-A4F6-470CD95DAA79}"/>
              </a:ext>
            </a:extLst>
          </p:cNvPr>
          <p:cNvSpPr>
            <a:spLocks noGrp="1"/>
          </p:cNvSpPr>
          <p:nvPr>
            <p:ph type="sldNum" sz="quarter" idx="15"/>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Tree>
    <p:extLst>
      <p:ext uri="{BB962C8B-B14F-4D97-AF65-F5344CB8AC3E}">
        <p14:creationId xmlns:p14="http://schemas.microsoft.com/office/powerpoint/2010/main" val="3012904387"/>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0A6720D-B182-4290-BD91-1D1E4D930603}"/>
              </a:ext>
            </a:extLst>
          </p:cNvPr>
          <p:cNvSpPr/>
          <p:nvPr userDrawn="1"/>
        </p:nvSpPr>
        <p:spPr>
          <a:xfrm>
            <a:off x="57"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algn="ctr" defTabSz="607887"/>
            <a:endParaRPr lang="en-IN" sz="1500" dirty="0">
              <a:solidFill>
                <a:srgbClr val="FFFFFF"/>
              </a:solidFill>
            </a:endParaRPr>
          </a:p>
        </p:txBody>
      </p:sp>
      <p:sp>
        <p:nvSpPr>
          <p:cNvPr id="9" name="Text Placeholder 3">
            <a:extLst>
              <a:ext uri="{FF2B5EF4-FFF2-40B4-BE49-F238E27FC236}">
                <a16:creationId xmlns:a16="http://schemas.microsoft.com/office/drawing/2014/main" id="{A488AB73-8058-4FB5-9619-FCECCA9F3941}"/>
              </a:ext>
            </a:extLst>
          </p:cNvPr>
          <p:cNvSpPr>
            <a:spLocks noGrp="1"/>
          </p:cNvSpPr>
          <p:nvPr>
            <p:ph type="body" sz="quarter" idx="15" hasCustomPrompt="1"/>
          </p:nvPr>
        </p:nvSpPr>
        <p:spPr>
          <a:xfrm>
            <a:off x="6823107" y="3461164"/>
            <a:ext cx="3445783" cy="288000"/>
          </a:xfrm>
          <a:prstGeom prst="rect">
            <a:avLst/>
          </a:prstGeom>
        </p:spPr>
        <p:txBody>
          <a:bodyPr lIns="121625" tIns="60810" rIns="121625" bIns="60810"/>
          <a:lstStyle>
            <a:lvl1pPr marL="0" indent="0">
              <a:buNone/>
              <a:defRPr sz="1500">
                <a:latin typeface="+mn-lt"/>
                <a:cs typeface="Calibri Light" panose="020F0302020204030204" pitchFamily="34" charset="0"/>
              </a:defRPr>
            </a:lvl1pPr>
          </a:lstStyle>
          <a:p>
            <a:r>
              <a:rPr lang="en-ZA" dirty="0"/>
              <a:t>Name</a:t>
            </a:r>
          </a:p>
        </p:txBody>
      </p:sp>
      <p:sp>
        <p:nvSpPr>
          <p:cNvPr id="10" name="Text Placeholder 4">
            <a:extLst>
              <a:ext uri="{FF2B5EF4-FFF2-40B4-BE49-F238E27FC236}">
                <a16:creationId xmlns:a16="http://schemas.microsoft.com/office/drawing/2014/main" id="{359BE165-3EB5-4C11-8B53-6E98C0BC2E65}"/>
              </a:ext>
            </a:extLst>
          </p:cNvPr>
          <p:cNvSpPr>
            <a:spLocks noGrp="1"/>
          </p:cNvSpPr>
          <p:nvPr>
            <p:ph type="body" sz="quarter" idx="16" hasCustomPrompt="1"/>
          </p:nvPr>
        </p:nvSpPr>
        <p:spPr>
          <a:xfrm>
            <a:off x="6823107" y="3839509"/>
            <a:ext cx="3445783" cy="288000"/>
          </a:xfrm>
          <a:prstGeom prst="rect">
            <a:avLst/>
          </a:prstGeom>
        </p:spPr>
        <p:txBody>
          <a:bodyPr lIns="121625" tIns="60810" rIns="121625" bIns="60810"/>
          <a:lstStyle>
            <a:lvl1pPr marL="0" indent="0">
              <a:buNone/>
              <a:defRPr sz="1500">
                <a:latin typeface="+mn-lt"/>
                <a:cs typeface="Calibri Light" panose="020F0302020204030204" pitchFamily="34" charset="0"/>
              </a:defRPr>
            </a:lvl1pPr>
          </a:lstStyle>
          <a:p>
            <a:r>
              <a:rPr lang="en-ZA" dirty="0"/>
              <a:t>Phone Number</a:t>
            </a:r>
          </a:p>
        </p:txBody>
      </p:sp>
      <p:sp>
        <p:nvSpPr>
          <p:cNvPr id="11" name="Text Placeholder 5">
            <a:extLst>
              <a:ext uri="{FF2B5EF4-FFF2-40B4-BE49-F238E27FC236}">
                <a16:creationId xmlns:a16="http://schemas.microsoft.com/office/drawing/2014/main" id="{79D05293-35AD-495F-A7AE-942398090B15}"/>
              </a:ext>
            </a:extLst>
          </p:cNvPr>
          <p:cNvSpPr>
            <a:spLocks noGrp="1"/>
          </p:cNvSpPr>
          <p:nvPr>
            <p:ph type="body" sz="quarter" idx="17" hasCustomPrompt="1"/>
          </p:nvPr>
        </p:nvSpPr>
        <p:spPr>
          <a:xfrm>
            <a:off x="6823107" y="4216787"/>
            <a:ext cx="3445783" cy="289072"/>
          </a:xfrm>
          <a:prstGeom prst="rect">
            <a:avLst/>
          </a:prstGeom>
        </p:spPr>
        <p:txBody>
          <a:bodyPr lIns="121625" tIns="60810" rIns="121625" bIns="60810"/>
          <a:lstStyle>
            <a:lvl1pPr marL="0" indent="0">
              <a:buNone/>
              <a:defRPr sz="1500">
                <a:latin typeface="+mn-lt"/>
                <a:cs typeface="Calibri Light" panose="020F0302020204030204" pitchFamily="34" charset="0"/>
              </a:defRPr>
            </a:lvl1pPr>
          </a:lstStyle>
          <a:p>
            <a:r>
              <a:rPr lang="en-ZA" dirty="0"/>
              <a:t>Email </a:t>
            </a:r>
          </a:p>
        </p:txBody>
      </p:sp>
      <p:sp>
        <p:nvSpPr>
          <p:cNvPr id="13" name="Text Placeholder 21">
            <a:extLst>
              <a:ext uri="{FF2B5EF4-FFF2-40B4-BE49-F238E27FC236}">
                <a16:creationId xmlns:a16="http://schemas.microsoft.com/office/drawing/2014/main" id="{997A03F2-8D8A-4425-9F56-66DB33CE11A1}"/>
              </a:ext>
            </a:extLst>
          </p:cNvPr>
          <p:cNvSpPr>
            <a:spLocks noGrp="1"/>
          </p:cNvSpPr>
          <p:nvPr>
            <p:ph type="body" sz="quarter" idx="18" hasCustomPrompt="1"/>
          </p:nvPr>
        </p:nvSpPr>
        <p:spPr>
          <a:xfrm>
            <a:off x="6823107" y="4595011"/>
            <a:ext cx="3445783" cy="288000"/>
          </a:xfrm>
          <a:prstGeom prst="rect">
            <a:avLst/>
          </a:prstGeom>
        </p:spPr>
        <p:txBody>
          <a:bodyPr lIns="121625" tIns="60810" rIns="121625" bIns="60810"/>
          <a:lstStyle>
            <a:lvl1pPr marL="0" indent="0">
              <a:buNone/>
              <a:defRPr sz="1500">
                <a:latin typeface="+mn-lt"/>
                <a:cs typeface="Calibri Light" panose="020F0302020204030204" pitchFamily="34" charset="0"/>
              </a:defRPr>
            </a:lvl1pPr>
          </a:lstStyle>
          <a:p>
            <a:r>
              <a:rPr lang="en-ZA" dirty="0"/>
              <a:t>Company Website</a:t>
            </a:r>
          </a:p>
        </p:txBody>
      </p:sp>
      <p:sp>
        <p:nvSpPr>
          <p:cNvPr id="14" name="Shape 4157">
            <a:extLst>
              <a:ext uri="{FF2B5EF4-FFF2-40B4-BE49-F238E27FC236}">
                <a16:creationId xmlns:a16="http://schemas.microsoft.com/office/drawing/2014/main" id="{A30A8F28-98F4-425F-A750-78192A157DF4}"/>
              </a:ext>
            </a:extLst>
          </p:cNvPr>
          <p:cNvSpPr/>
          <p:nvPr userDrawn="1"/>
        </p:nvSpPr>
        <p:spPr>
          <a:xfrm>
            <a:off x="6458997" y="3505314"/>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28559" tIns="28559" rIns="28559" bIns="28559" anchor="ctr"/>
          <a:lstStyle/>
          <a:p>
            <a:pPr algn="ctr" defTabSz="342021">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2300"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15" name="Shape 4186">
            <a:extLst>
              <a:ext uri="{FF2B5EF4-FFF2-40B4-BE49-F238E27FC236}">
                <a16:creationId xmlns:a16="http://schemas.microsoft.com/office/drawing/2014/main" id="{2F84D399-8148-4E86-A1E4-BE7D1D81383A}"/>
              </a:ext>
            </a:extLst>
          </p:cNvPr>
          <p:cNvSpPr/>
          <p:nvPr userDrawn="1"/>
        </p:nvSpPr>
        <p:spPr>
          <a:xfrm>
            <a:off x="6507627" y="3898070"/>
            <a:ext cx="161507" cy="2960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w="12700">
            <a:miter lim="400000"/>
          </a:ln>
        </p:spPr>
        <p:txBody>
          <a:bodyPr lIns="28559" tIns="28559" rIns="28559" bIns="28559" anchor="ctr"/>
          <a:lstStyle/>
          <a:p>
            <a:pPr algn="ctr" defTabSz="342021">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2300"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19" name="Shape 4379">
            <a:extLst>
              <a:ext uri="{FF2B5EF4-FFF2-40B4-BE49-F238E27FC236}">
                <a16:creationId xmlns:a16="http://schemas.microsoft.com/office/drawing/2014/main" id="{E4408FF8-E342-42F8-BBE9-1220822B5E99}"/>
              </a:ext>
            </a:extLst>
          </p:cNvPr>
          <p:cNvSpPr/>
          <p:nvPr userDrawn="1"/>
        </p:nvSpPr>
        <p:spPr>
          <a:xfrm>
            <a:off x="6458997" y="4328122"/>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28559" tIns="28559" rIns="28559" bIns="28559" anchor="ctr"/>
          <a:lstStyle/>
          <a:p>
            <a:pPr algn="ctr" defTabSz="342021">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2300"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20" name="Shape 4487">
            <a:extLst>
              <a:ext uri="{FF2B5EF4-FFF2-40B4-BE49-F238E27FC236}">
                <a16:creationId xmlns:a16="http://schemas.microsoft.com/office/drawing/2014/main" id="{11D27456-C005-4109-9E74-0B692200A0B3}"/>
              </a:ext>
            </a:extLst>
          </p:cNvPr>
          <p:cNvSpPr/>
          <p:nvPr userDrawn="1"/>
        </p:nvSpPr>
        <p:spPr>
          <a:xfrm>
            <a:off x="6471852" y="4650203"/>
            <a:ext cx="233318" cy="233320"/>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28559" tIns="28559" rIns="28559" bIns="28559" anchor="ctr"/>
          <a:lstStyle/>
          <a:p>
            <a:pPr algn="ctr" defTabSz="342021">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2300"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21" name="Right Triangle 20">
            <a:extLst>
              <a:ext uri="{FF2B5EF4-FFF2-40B4-BE49-F238E27FC236}">
                <a16:creationId xmlns:a16="http://schemas.microsoft.com/office/drawing/2014/main" id="{FDDD2B84-3CB9-4567-8C91-C538E8A1C89F}"/>
              </a:ext>
            </a:extLst>
          </p:cNvPr>
          <p:cNvSpPr/>
          <p:nvPr userDrawn="1"/>
        </p:nvSpPr>
        <p:spPr>
          <a:xfrm flipV="1">
            <a:off x="56" y="150"/>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algn="ctr" defTabSz="607887"/>
            <a:endParaRPr lang="en-IN" sz="1500" dirty="0">
              <a:solidFill>
                <a:srgbClr val="FFFFFF"/>
              </a:solidFill>
            </a:endParaRPr>
          </a:p>
        </p:txBody>
      </p:sp>
      <p:cxnSp>
        <p:nvCxnSpPr>
          <p:cNvPr id="22" name="Straight Connector 21">
            <a:extLst>
              <a:ext uri="{FF2B5EF4-FFF2-40B4-BE49-F238E27FC236}">
                <a16:creationId xmlns:a16="http://schemas.microsoft.com/office/drawing/2014/main" id="{34EF3020-1476-41B1-9FE7-B476A25C53D3}"/>
              </a:ext>
            </a:extLst>
          </p:cNvPr>
          <p:cNvCxnSpPr>
            <a:cxnSpLocks/>
          </p:cNvCxnSpPr>
          <p:nvPr userDrawn="1"/>
        </p:nvCxnSpPr>
        <p:spPr>
          <a:xfrm flipV="1">
            <a:off x="116"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B64EC3-B232-415D-8E27-EB3E24D13922}"/>
              </a:ext>
            </a:extLst>
          </p:cNvPr>
          <p:cNvCxnSpPr>
            <a:cxnSpLocks/>
          </p:cNvCxnSpPr>
          <p:nvPr userDrawn="1"/>
        </p:nvCxnSpPr>
        <p:spPr>
          <a:xfrm flipV="1">
            <a:off x="9004357" y="3924353"/>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61CE2F-F199-4242-AC6C-692676B81FF1}"/>
              </a:ext>
            </a:extLst>
          </p:cNvPr>
          <p:cNvCxnSpPr>
            <a:cxnSpLocks/>
          </p:cNvCxnSpPr>
          <p:nvPr userDrawn="1"/>
        </p:nvCxnSpPr>
        <p:spPr>
          <a:xfrm flipV="1">
            <a:off x="-17837" y="4700135"/>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Picture Placeholder 24">
            <a:extLst>
              <a:ext uri="{FF2B5EF4-FFF2-40B4-BE49-F238E27FC236}">
                <a16:creationId xmlns:a16="http://schemas.microsoft.com/office/drawing/2014/main" id="{89C0506D-0CA6-4583-9D04-24E7F4D16AD8}"/>
              </a:ext>
            </a:extLst>
          </p:cNvPr>
          <p:cNvSpPr>
            <a:spLocks noGrp="1"/>
          </p:cNvSpPr>
          <p:nvPr>
            <p:ph type="pic" sz="quarter" idx="13"/>
          </p:nvPr>
        </p:nvSpPr>
        <p:spPr>
          <a:xfrm>
            <a:off x="1683455" y="860951"/>
            <a:ext cx="4428523" cy="5137090"/>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121625" tIns="60810" rIns="121625" bIns="60810">
            <a:noAutofit/>
          </a:bodyPr>
          <a:lstStyle>
            <a:lvl1pPr marL="0" indent="0">
              <a:buNone/>
              <a:defRPr>
                <a:solidFill>
                  <a:schemeClr val="bg1"/>
                </a:solidFill>
              </a:defRPr>
            </a:lvl1pPr>
          </a:lstStyle>
          <a:p>
            <a:r>
              <a:rPr lang="en-US"/>
              <a:t>Click icon to add picture</a:t>
            </a:r>
            <a:endParaRPr lang="en-IN" dirty="0"/>
          </a:p>
        </p:txBody>
      </p: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93" y="1821029"/>
            <a:ext cx="4853573" cy="1616252"/>
          </a:xfrm>
          <a:prstGeom prst="rect">
            <a:avLst/>
          </a:prstGeom>
        </p:spPr>
        <p:txBody>
          <a:bodyPr anchor="b">
            <a:normAutofit/>
          </a:bodyPr>
          <a:lstStyle>
            <a:lvl1pPr algn="l">
              <a:defRPr sz="3200" b="1">
                <a:solidFill>
                  <a:schemeClr val="accent1"/>
                </a:solidFill>
              </a:defRPr>
            </a:lvl1pPr>
          </a:lstStyle>
          <a:p>
            <a:r>
              <a:rPr lang="en-IN" dirty="0"/>
              <a:t>Click To Edit Master Title Style</a:t>
            </a:r>
            <a:endParaRPr lang="en-US" dirty="0"/>
          </a:p>
        </p:txBody>
      </p:sp>
    </p:spTree>
    <p:extLst>
      <p:ext uri="{BB962C8B-B14F-4D97-AF65-F5344CB8AC3E}">
        <p14:creationId xmlns:p14="http://schemas.microsoft.com/office/powerpoint/2010/main" val="3687748291"/>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ext Layout 02">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805F1696-7D6B-4055-94C3-E4C179F63596}"/>
              </a:ext>
            </a:extLst>
          </p:cNvPr>
          <p:cNvSpPr/>
          <p:nvPr userDrawn="1"/>
        </p:nvSpPr>
        <p:spPr>
          <a:xfrm flipH="1" flipV="1">
            <a:off x="1839709" y="110"/>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Picture Placeholder 17">
            <a:extLst>
              <a:ext uri="{FF2B5EF4-FFF2-40B4-BE49-F238E27FC236}">
                <a16:creationId xmlns:a16="http://schemas.microsoft.com/office/drawing/2014/main" id="{8B9EC3A9-7039-403A-9414-429521308AE7}"/>
              </a:ext>
            </a:extLst>
          </p:cNvPr>
          <p:cNvSpPr>
            <a:spLocks noGrp="1"/>
          </p:cNvSpPr>
          <p:nvPr>
            <p:ph type="pic" sz="quarter" idx="14"/>
          </p:nvPr>
        </p:nvSpPr>
        <p:spPr>
          <a:xfrm>
            <a:off x="6170188" y="1435103"/>
            <a:ext cx="6021821" cy="5422900"/>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chemeClr val="bg1">
              <a:lumMod val="85000"/>
            </a:schemeClr>
          </a:solidFill>
        </p:spPr>
        <p:txBody>
          <a:bodyPr wrap="square" lIns="91212" tIns="45696" rIns="455879" bIns="45696" anchor="ctr">
            <a:noAutofit/>
          </a:bodyPr>
          <a:lstStyle>
            <a:lvl1pPr marL="0" indent="0" algn="r">
              <a:buNone/>
              <a:defRPr>
                <a:solidFill>
                  <a:schemeClr val="tx1"/>
                </a:solidFill>
              </a:defRPr>
            </a:lvl1pPr>
          </a:lstStyle>
          <a:p>
            <a:r>
              <a:rPr lang="en-US"/>
              <a:t>Click icon to add picture</a:t>
            </a:r>
            <a:endParaRPr lang="en-IN" dirty="0"/>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84" y="3129563"/>
            <a:ext cx="4942829" cy="2958275"/>
          </a:xfrm>
          <a:prstGeom prst="rect">
            <a:avLst/>
          </a:prstGeom>
        </p:spPr>
        <p:txBody>
          <a:bodyPr lIns="91212" tIns="45696" rIns="91212" bIns="45696">
            <a:normAutofit/>
          </a:bodyPr>
          <a:lstStyle>
            <a:lvl1pPr>
              <a:buClr>
                <a:schemeClr val="accent2"/>
              </a:buClr>
              <a:defRPr sz="1900">
                <a:solidFill>
                  <a:schemeClr val="tx1"/>
                </a:solidFill>
              </a:defRPr>
            </a:lvl1pPr>
            <a:lvl2pPr>
              <a:buClr>
                <a:schemeClr val="accent2"/>
              </a:buClr>
              <a:defRPr sz="1500">
                <a:solidFill>
                  <a:schemeClr val="tx1"/>
                </a:solidFill>
              </a:defRPr>
            </a:lvl2pPr>
            <a:lvl3pPr>
              <a:buClr>
                <a:schemeClr val="accent2"/>
              </a:buClr>
              <a:defRPr sz="1300">
                <a:solidFill>
                  <a:schemeClr val="tx1"/>
                </a:solidFill>
              </a:defRPr>
            </a:lvl3pPr>
            <a:lvl4pPr>
              <a:buClr>
                <a:schemeClr val="accent2"/>
              </a:buClr>
              <a:defRPr sz="1200">
                <a:solidFill>
                  <a:schemeClr val="tx1"/>
                </a:solidFill>
              </a:defRPr>
            </a:lvl4pPr>
            <a:lvl5pPr>
              <a:buClr>
                <a:schemeClr val="accent2"/>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307" y="-5"/>
            <a:ext cx="4121151" cy="1308106"/>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10352328" y="1185458"/>
            <a:ext cx="1839685" cy="16339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404" y="2496239"/>
            <a:ext cx="7342621" cy="608896"/>
          </a:xfrm>
          <a:prstGeom prst="rect">
            <a:avLst/>
          </a:prstGeom>
        </p:spPr>
        <p:txBody>
          <a:bodyPr lIns="91212" tIns="45696" rIns="91212" bIns="45696"/>
          <a:lstStyle>
            <a:lvl1pPr marL="0" indent="0">
              <a:buNone/>
              <a:defRPr sz="1500" spc="226">
                <a:solidFill>
                  <a:schemeClr val="bg2">
                    <a:lumMod val="50000"/>
                  </a:schemeClr>
                </a:solidFill>
              </a:defRPr>
            </a:lvl1pPr>
            <a:lvl2pPr marL="341998" indent="0">
              <a:buNone/>
              <a:defRPr/>
            </a:lvl2pPr>
          </a:lstStyle>
          <a:p>
            <a:pPr lvl="0"/>
            <a:r>
              <a:rPr lang="en-US" dirty="0"/>
              <a:t>CLICK TO SUBTITLE STYLE</a:t>
            </a:r>
          </a:p>
        </p:txBody>
      </p:sp>
      <p:sp>
        <p:nvSpPr>
          <p:cNvPr id="19" name="Title 1" title="Title ">
            <a:extLst>
              <a:ext uri="{FF2B5EF4-FFF2-40B4-BE49-F238E27FC236}">
                <a16:creationId xmlns:a16="http://schemas.microsoft.com/office/drawing/2014/main" id="{2DB9D671-9FC8-4306-96B7-D9D585694B83}"/>
              </a:ext>
            </a:extLst>
          </p:cNvPr>
          <p:cNvSpPr>
            <a:spLocks noGrp="1"/>
          </p:cNvSpPr>
          <p:nvPr>
            <p:ph type="title" hasCustomPrompt="1"/>
          </p:nvPr>
        </p:nvSpPr>
        <p:spPr>
          <a:xfrm>
            <a:off x="531540" y="1241123"/>
            <a:ext cx="7342623" cy="1215568"/>
          </a:xfrm>
          <a:prstGeom prst="rect">
            <a:avLst/>
          </a:prstGeom>
        </p:spPr>
        <p:txBody>
          <a:bodyPr anchor="b">
            <a:normAutofit/>
          </a:bodyPr>
          <a:lstStyle>
            <a:lvl1pPr>
              <a:defRPr sz="3300" b="1">
                <a:solidFill>
                  <a:schemeClr val="accent1"/>
                </a:solidFill>
              </a:defRPr>
            </a:lvl1pPr>
          </a:lstStyle>
          <a:p>
            <a:r>
              <a:rPr lang="en-US" dirty="0"/>
              <a:t>Click to Edit </a:t>
            </a:r>
            <a:br>
              <a:rPr lang="en-US" dirty="0"/>
            </a:br>
            <a:r>
              <a:rPr lang="en-US" dirty="0"/>
              <a:t>Master Title Style </a:t>
            </a:r>
            <a:endParaRPr lang="en-IN" dirty="0"/>
          </a:p>
        </p:txBody>
      </p:sp>
      <p:sp>
        <p:nvSpPr>
          <p:cNvPr id="2" name="Footer Placeholder 1">
            <a:extLst>
              <a:ext uri="{FF2B5EF4-FFF2-40B4-BE49-F238E27FC236}">
                <a16:creationId xmlns:a16="http://schemas.microsoft.com/office/drawing/2014/main" id="{6E55A0B9-F639-8643-9C4D-B93B8EE21A79}"/>
              </a:ext>
            </a:extLst>
          </p:cNvPr>
          <p:cNvSpPr>
            <a:spLocks noGrp="1"/>
          </p:cNvSpPr>
          <p:nvPr>
            <p:ph type="ftr" sz="quarter" idx="15"/>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4" name="Slide Number Placeholder 3">
            <a:extLst>
              <a:ext uri="{FF2B5EF4-FFF2-40B4-BE49-F238E27FC236}">
                <a16:creationId xmlns:a16="http://schemas.microsoft.com/office/drawing/2014/main" id="{D0C29282-8AC7-494D-9A8E-A26C7F69948F}"/>
              </a:ext>
            </a:extLst>
          </p:cNvPr>
          <p:cNvSpPr>
            <a:spLocks noGrp="1"/>
          </p:cNvSpPr>
          <p:nvPr>
            <p:ph type="sldNum" sz="quarter" idx="16"/>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E24A5A7-66A2-7F43-9A7A-5E13F74F8C0E}"/>
              </a:ext>
            </a:extLst>
          </p:cNvPr>
          <p:cNvSpPr txBox="1"/>
          <p:nvPr userDrawn="1"/>
        </p:nvSpPr>
        <p:spPr>
          <a:xfrm>
            <a:off x="11072380" y="235741"/>
            <a:ext cx="666710" cy="492394"/>
          </a:xfrm>
          <a:prstGeom prst="rect">
            <a:avLst/>
          </a:prstGeom>
          <a:noFill/>
        </p:spPr>
        <p:txBody>
          <a:bodyPr wrap="none" lIns="91212" tIns="45696" rIns="91212" bIns="45696" rtlCol="0">
            <a:spAutoFit/>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1202170647"/>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9" y="30"/>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23" y="3633998"/>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35" y="24"/>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705" y="2104895"/>
            <a:ext cx="5475291" cy="781188"/>
          </a:xfrm>
          <a:prstGeom prst="rect">
            <a:avLst/>
          </a:prstGeom>
        </p:spPr>
        <p:txBody>
          <a:bodyPr lIns="91212" tIns="45696" rIns="91212" bIns="45696" anchor="b">
            <a:normAutofit/>
          </a:bodyPr>
          <a:lstStyle>
            <a:lvl1pPr marL="0" indent="0">
              <a:lnSpc>
                <a:spcPct val="100000"/>
              </a:lnSpc>
              <a:spcBef>
                <a:spcPts val="0"/>
              </a:spcBef>
              <a:buNone/>
              <a:defRPr sz="2100" b="1">
                <a:solidFill>
                  <a:schemeClr val="accent2"/>
                </a:solidFill>
              </a:defRPr>
            </a:lvl1pPr>
            <a:lvl2pPr marL="341998" indent="0">
              <a:buNone/>
              <a:defRPr sz="1500" b="1"/>
            </a:lvl2pPr>
            <a:lvl3pPr marL="683998" indent="0">
              <a:buNone/>
              <a:defRPr sz="1300" b="1"/>
            </a:lvl3pPr>
            <a:lvl4pPr marL="1025877" indent="0">
              <a:buNone/>
              <a:defRPr sz="1200" b="1"/>
            </a:lvl4pPr>
            <a:lvl5pPr marL="1367816" indent="0">
              <a:buNone/>
              <a:defRPr sz="1200" b="1"/>
            </a:lvl5pPr>
            <a:lvl6pPr marL="1709757" indent="0">
              <a:buNone/>
              <a:defRPr sz="1200" b="1"/>
            </a:lvl6pPr>
            <a:lvl7pPr marL="2051635" indent="0">
              <a:buNone/>
              <a:defRPr sz="1200" b="1"/>
            </a:lvl7pPr>
            <a:lvl8pPr marL="2393634" indent="0">
              <a:buNone/>
              <a:defRPr sz="1200" b="1"/>
            </a:lvl8pPr>
            <a:lvl9pPr marL="2735634" indent="0">
              <a:buNone/>
              <a:defRPr sz="1200" b="1"/>
            </a:lvl9pPr>
          </a:lstStyle>
          <a:p>
            <a:pPr lvl="0"/>
            <a:r>
              <a:rPr lang="en-US"/>
              <a:t>Click to edit Master text styles</a:t>
            </a:r>
          </a:p>
        </p:txBody>
      </p:sp>
      <p:sp>
        <p:nvSpPr>
          <p:cNvPr id="18" name="Content Placeholder 3" title="Bullet Points">
            <a:extLst>
              <a:ext uri="{FF2B5EF4-FFF2-40B4-BE49-F238E27FC236}">
                <a16:creationId xmlns:a16="http://schemas.microsoft.com/office/drawing/2014/main" id="{8715E757-6584-4841-8154-C92E70E0CD6B}"/>
              </a:ext>
            </a:extLst>
          </p:cNvPr>
          <p:cNvSpPr>
            <a:spLocks noGrp="1"/>
          </p:cNvSpPr>
          <p:nvPr userDrawn="1">
            <p:ph sz="half" idx="13"/>
          </p:nvPr>
        </p:nvSpPr>
        <p:spPr>
          <a:xfrm>
            <a:off x="520705" y="2886093"/>
            <a:ext cx="5475291" cy="3232150"/>
          </a:xfrm>
          <a:prstGeom prst="rect">
            <a:avLst/>
          </a:prstGeom>
        </p:spPr>
        <p:txBody>
          <a:bodyPr lIns="91212" tIns="45696" rIns="91212" bIns="45696">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32" y="2104895"/>
            <a:ext cx="5475601" cy="781188"/>
          </a:xfrm>
          <a:prstGeom prst="rect">
            <a:avLst/>
          </a:prstGeom>
        </p:spPr>
        <p:txBody>
          <a:bodyPr lIns="91212" tIns="45696" rIns="91212" bIns="45696" anchor="b">
            <a:normAutofit/>
          </a:bodyPr>
          <a:lstStyle>
            <a:lvl1pPr marL="0" indent="0">
              <a:lnSpc>
                <a:spcPct val="100000"/>
              </a:lnSpc>
              <a:buNone/>
              <a:defRPr sz="2100" b="1">
                <a:solidFill>
                  <a:schemeClr val="accent2"/>
                </a:solidFill>
              </a:defRPr>
            </a:lvl1pPr>
            <a:lvl2pPr marL="341998" indent="0">
              <a:buNone/>
              <a:defRPr sz="1500" b="1"/>
            </a:lvl2pPr>
            <a:lvl3pPr marL="683998" indent="0">
              <a:buNone/>
              <a:defRPr sz="1300" b="1"/>
            </a:lvl3pPr>
            <a:lvl4pPr marL="1025877" indent="0">
              <a:buNone/>
              <a:defRPr sz="1200" b="1"/>
            </a:lvl4pPr>
            <a:lvl5pPr marL="1367816" indent="0">
              <a:buNone/>
              <a:defRPr sz="1200" b="1"/>
            </a:lvl5pPr>
            <a:lvl6pPr marL="1709757" indent="0">
              <a:buNone/>
              <a:defRPr sz="1200" b="1"/>
            </a:lvl6pPr>
            <a:lvl7pPr marL="2051635" indent="0">
              <a:buNone/>
              <a:defRPr sz="1200" b="1"/>
            </a:lvl7pPr>
            <a:lvl8pPr marL="2393634" indent="0">
              <a:buNone/>
              <a:defRPr sz="1200" b="1"/>
            </a:lvl8pPr>
            <a:lvl9pPr marL="2735634" indent="0">
              <a:buNone/>
              <a:defRPr sz="1200" b="1"/>
            </a:lvl9pPr>
          </a:lstStyle>
          <a:p>
            <a:pPr lvl="0"/>
            <a:r>
              <a:rPr lang="en-US"/>
              <a:t>Click to edit Master text styles</a:t>
            </a:r>
          </a:p>
        </p:txBody>
      </p:sp>
      <p:sp>
        <p:nvSpPr>
          <p:cNvPr id="20" name="Content Placeholder 5" title="Bullet Points">
            <a:extLst>
              <a:ext uri="{FF2B5EF4-FFF2-40B4-BE49-F238E27FC236}">
                <a16:creationId xmlns:a16="http://schemas.microsoft.com/office/drawing/2014/main" id="{D957FBD7-2C3C-4DD1-954F-DF1E007BE590}"/>
              </a:ext>
            </a:extLst>
          </p:cNvPr>
          <p:cNvSpPr>
            <a:spLocks noGrp="1"/>
          </p:cNvSpPr>
          <p:nvPr userDrawn="1">
            <p:ph sz="quarter" idx="15"/>
          </p:nvPr>
        </p:nvSpPr>
        <p:spPr>
          <a:xfrm>
            <a:off x="6186732" y="2886093"/>
            <a:ext cx="5475601" cy="3232150"/>
          </a:xfrm>
          <a:prstGeom prst="rect">
            <a:avLst/>
          </a:prstGeom>
        </p:spPr>
        <p:txBody>
          <a:bodyPr lIns="91212" tIns="45696" rIns="91212" bIns="45696">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515" y="1377066"/>
            <a:ext cx="7368596" cy="608896"/>
          </a:xfrm>
          <a:prstGeom prst="rect">
            <a:avLst/>
          </a:prstGeom>
        </p:spPr>
        <p:txBody>
          <a:bodyPr lIns="91212" tIns="45696" rIns="91212" bIns="45696"/>
          <a:lstStyle>
            <a:lvl1pPr marL="0" indent="0">
              <a:buNone/>
              <a:defRPr sz="1500" spc="226">
                <a:solidFill>
                  <a:schemeClr val="bg1"/>
                </a:solidFill>
              </a:defRPr>
            </a:lvl1pPr>
            <a:lvl2pPr marL="341998" indent="0">
              <a:buNone/>
              <a:defRPr/>
            </a:lvl2pPr>
          </a:lstStyle>
          <a:p>
            <a:pPr lvl="0"/>
            <a:r>
              <a:rPr lang="en-US" dirty="0"/>
              <a:t>CLICK TO SUBTITLE STYLE</a:t>
            </a:r>
          </a:p>
        </p:txBody>
      </p:sp>
      <p:sp>
        <p:nvSpPr>
          <p:cNvPr id="25" name="TextBox 24">
            <a:extLst>
              <a:ext uri="{FF2B5EF4-FFF2-40B4-BE49-F238E27FC236}">
                <a16:creationId xmlns:a16="http://schemas.microsoft.com/office/drawing/2014/main" id="{F0BB4D3D-930C-4FF4-BB7C-2CB24208150C}"/>
              </a:ext>
            </a:extLst>
          </p:cNvPr>
          <p:cNvSpPr txBox="1"/>
          <p:nvPr userDrawn="1"/>
        </p:nvSpPr>
        <p:spPr>
          <a:xfrm>
            <a:off x="11072380" y="235741"/>
            <a:ext cx="666710" cy="492394"/>
          </a:xfrm>
          <a:prstGeom prst="rect">
            <a:avLst/>
          </a:prstGeom>
          <a:noFill/>
        </p:spPr>
        <p:txBody>
          <a:bodyPr wrap="none" lIns="91212" tIns="45696" rIns="91212" bIns="45696" rtlCol="0">
            <a:spAutoFit/>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820" y="209182"/>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Tree>
    <p:extLst>
      <p:ext uri="{BB962C8B-B14F-4D97-AF65-F5344CB8AC3E}">
        <p14:creationId xmlns:p14="http://schemas.microsoft.com/office/powerpoint/2010/main" val="3678633564"/>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FB39FF5-7AF5-4963-9346-2640496A3302}"/>
              </a:ext>
            </a:extLst>
          </p:cNvPr>
          <p:cNvSpPr/>
          <p:nvPr userDrawn="1"/>
        </p:nvSpPr>
        <p:spPr>
          <a:xfrm>
            <a:off x="9" y="30"/>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4F49194-9068-41AA-B460-962319BF96A4}"/>
              </a:ext>
            </a:extLst>
          </p:cNvPr>
          <p:cNvSpPr txBox="1"/>
          <p:nvPr userDrawn="1"/>
        </p:nvSpPr>
        <p:spPr>
          <a:xfrm>
            <a:off x="11072380" y="235741"/>
            <a:ext cx="666710" cy="492394"/>
          </a:xfrm>
          <a:prstGeom prst="rect">
            <a:avLst/>
          </a:prstGeom>
          <a:noFill/>
        </p:spPr>
        <p:txBody>
          <a:bodyPr wrap="none" lIns="91212" tIns="45696" rIns="91212" bIns="45696" rtlCol="0">
            <a:spAutoFit/>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8" name="Group 27">
            <a:extLst>
              <a:ext uri="{FF2B5EF4-FFF2-40B4-BE49-F238E27FC236}">
                <a16:creationId xmlns:a16="http://schemas.microsoft.com/office/drawing/2014/main" id="{5806E656-313A-47B1-B381-D004200F7A01}"/>
              </a:ext>
            </a:extLst>
          </p:cNvPr>
          <p:cNvGrpSpPr/>
          <p:nvPr userDrawn="1"/>
        </p:nvGrpSpPr>
        <p:grpSpPr>
          <a:xfrm flipH="1">
            <a:off x="7561335" y="24"/>
            <a:ext cx="4831840" cy="3541007"/>
            <a:chOff x="-192127" y="-2"/>
            <a:chExt cx="4831840" cy="3367272"/>
          </a:xfrm>
        </p:grpSpPr>
        <p:sp>
          <p:nvSpPr>
            <p:cNvPr id="29" name="Diagonal Stripe 28">
              <a:extLst>
                <a:ext uri="{FF2B5EF4-FFF2-40B4-BE49-F238E27FC236}">
                  <a16:creationId xmlns:a16="http://schemas.microsoft.com/office/drawing/2014/main" id="{65F8E2DA-4BB4-4421-9172-A11AF38DFEF4}"/>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elogram 30">
              <a:extLst>
                <a:ext uri="{FF2B5EF4-FFF2-40B4-BE49-F238E27FC236}">
                  <a16:creationId xmlns:a16="http://schemas.microsoft.com/office/drawing/2014/main"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3" name="Parallelogram 32">
            <a:extLst>
              <a:ext uri="{FF2B5EF4-FFF2-40B4-BE49-F238E27FC236}">
                <a16:creationId xmlns:a16="http://schemas.microsoft.com/office/drawing/2014/main" id="{F088C182-BF10-45B2-B159-7702E00D31D4}"/>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520515" y="1377066"/>
            <a:ext cx="7368596" cy="608896"/>
          </a:xfrm>
          <a:prstGeom prst="rect">
            <a:avLst/>
          </a:prstGeom>
        </p:spPr>
        <p:txBody>
          <a:bodyPr lIns="91212" tIns="45696" rIns="91212" bIns="45696"/>
          <a:lstStyle>
            <a:lvl1pPr marL="0" indent="0">
              <a:buNone/>
              <a:defRPr sz="1500" spc="226">
                <a:solidFill>
                  <a:schemeClr val="bg1"/>
                </a:solidFill>
              </a:defRPr>
            </a:lvl1pPr>
            <a:lvl2pPr marL="341998"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D6990C03-1647-2044-B335-6F5F19E4E5FC}"/>
              </a:ext>
            </a:extLst>
          </p:cNvPr>
          <p:cNvSpPr>
            <a:spLocks noGrp="1"/>
          </p:cNvSpPr>
          <p:nvPr>
            <p:ph type="ftr" sz="quarter" idx="17"/>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17" name="Title 1" title="Title ">
            <a:extLst>
              <a:ext uri="{FF2B5EF4-FFF2-40B4-BE49-F238E27FC236}">
                <a16:creationId xmlns:a16="http://schemas.microsoft.com/office/drawing/2014/main" id="{BDEC780E-6412-1344-A62E-6B84E9CCB678}"/>
              </a:ext>
            </a:extLst>
          </p:cNvPr>
          <p:cNvSpPr>
            <a:spLocks noGrp="1"/>
          </p:cNvSpPr>
          <p:nvPr>
            <p:ph type="title" hasCustomPrompt="1"/>
          </p:nvPr>
        </p:nvSpPr>
        <p:spPr>
          <a:xfrm>
            <a:off x="518820" y="209182"/>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531853" y="2005763"/>
            <a:ext cx="5225763" cy="4083888"/>
          </a:xfrm>
          <a:prstGeom prst="rect">
            <a:avLst/>
          </a:prstGeom>
        </p:spPr>
        <p:txBody>
          <a:bodyPr lIns="91212" tIns="45696" rIns="91212" bIns="45696"/>
          <a:lstStyle>
            <a:lvl1pPr marL="0" indent="0">
              <a:buNone/>
              <a:defRPr sz="1900">
                <a:solidFill>
                  <a:schemeClr val="bg1"/>
                </a:solidFill>
              </a:defRPr>
            </a:lvl1pPr>
            <a:lvl2pPr marL="341998" indent="0">
              <a:buNone/>
              <a:defRPr sz="1900">
                <a:solidFill>
                  <a:schemeClr val="bg1"/>
                </a:solidFill>
              </a:defRPr>
            </a:lvl2pPr>
            <a:lvl3pPr marL="683998" indent="0">
              <a:buNone/>
              <a:defRPr sz="1900">
                <a:solidFill>
                  <a:schemeClr val="bg1"/>
                </a:solidFill>
              </a:defRPr>
            </a:lvl3pPr>
            <a:lvl4pPr marL="1025877" indent="0">
              <a:buNone/>
              <a:defRPr sz="1900">
                <a:solidFill>
                  <a:schemeClr val="bg1"/>
                </a:solidFill>
              </a:defRPr>
            </a:lvl4pPr>
            <a:lvl5pPr marL="1367816" indent="0">
              <a:buNone/>
              <a:defRPr sz="1900">
                <a:solidFill>
                  <a:schemeClr val="bg1"/>
                </a:solidFill>
              </a:defRPr>
            </a:lvl5pPr>
          </a:lstStyle>
          <a:p>
            <a:pPr lvl="0"/>
            <a:r>
              <a:rPr lang="en-US" dirty="0"/>
              <a:t>Text here</a:t>
            </a:r>
          </a:p>
        </p:txBody>
      </p:sp>
      <p:sp>
        <p:nvSpPr>
          <p:cNvPr id="20" name="Chart Placeholder 2" title="Chart">
            <a:extLst>
              <a:ext uri="{FF2B5EF4-FFF2-40B4-BE49-F238E27FC236}">
                <a16:creationId xmlns:a16="http://schemas.microsoft.com/office/drawing/2014/main" id="{0EF0FD2A-B62A-4931-846D-2602DED26606}"/>
              </a:ext>
            </a:extLst>
          </p:cNvPr>
          <p:cNvSpPr>
            <a:spLocks noGrp="1"/>
          </p:cNvSpPr>
          <p:nvPr>
            <p:ph type="chart" sz="quarter" idx="10"/>
          </p:nvPr>
        </p:nvSpPr>
        <p:spPr>
          <a:xfrm>
            <a:off x="5796135" y="2005813"/>
            <a:ext cx="5719399" cy="4084471"/>
          </a:xfrm>
          <a:prstGeom prst="rect">
            <a:avLst/>
          </a:prstGeom>
        </p:spPr>
        <p:txBody>
          <a:bodyPr vert="horz" lIns="91191" tIns="45688" rIns="91191" bIns="45688">
            <a:noAutofit/>
          </a:bodyPr>
          <a:lstStyle>
            <a:lvl1pPr marL="0" indent="0" algn="ctr">
              <a:buNone/>
              <a:defRPr sz="1500" b="0" i="0">
                <a:solidFill>
                  <a:schemeClr val="bg1"/>
                </a:solidFill>
                <a:latin typeface="+mn-lt"/>
                <a:cs typeface="CiscoSans ExtraLight"/>
              </a:defRPr>
            </a:lvl1pPr>
          </a:lstStyle>
          <a:p>
            <a:pPr lvl="0"/>
            <a:r>
              <a:rPr lang="en-US" noProof="0"/>
              <a:t>Click icon to add chart</a:t>
            </a:r>
            <a:endParaRPr lang="en-US" noProof="0" dirty="0"/>
          </a:p>
        </p:txBody>
      </p:sp>
    </p:spTree>
    <p:extLst>
      <p:ext uri="{BB962C8B-B14F-4D97-AF65-F5344CB8AC3E}">
        <p14:creationId xmlns:p14="http://schemas.microsoft.com/office/powerpoint/2010/main" val="493860816"/>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9" y="30"/>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B84020D1-D35E-497E-97F1-84A6EA9D048E}"/>
              </a:ext>
            </a:extLst>
          </p:cNvPr>
          <p:cNvSpPr txBox="1"/>
          <p:nvPr userDrawn="1"/>
        </p:nvSpPr>
        <p:spPr>
          <a:xfrm>
            <a:off x="11072380" y="235741"/>
            <a:ext cx="666710" cy="492394"/>
          </a:xfrm>
          <a:prstGeom prst="rect">
            <a:avLst/>
          </a:prstGeom>
          <a:noFill/>
        </p:spPr>
        <p:txBody>
          <a:bodyPr wrap="none" lIns="91212" tIns="45696" rIns="91212" bIns="45696" rtlCol="0">
            <a:spAutoFit/>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35" y="24"/>
            <a:ext cx="4831840" cy="3541007"/>
            <a:chOff x="-192127" y="-2"/>
            <a:chExt cx="4831840"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Parallelogram 32">
              <a:extLst>
                <a:ext uri="{FF2B5EF4-FFF2-40B4-BE49-F238E27FC236}">
                  <a16:creationId xmlns:a16="http://schemas.microsoft.com/office/drawing/2014/main" id="{849B962F-68BC-4B89-B4D8-D862517534DF}"/>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7" name="Text Placeholder 4" title="Subtitle">
            <a:extLst>
              <a:ext uri="{FF2B5EF4-FFF2-40B4-BE49-F238E27FC236}">
                <a16:creationId xmlns:a16="http://schemas.microsoft.com/office/drawing/2014/main" id="{FE79FAE9-2A8C-46BA-8738-44CBCF7294A9}"/>
              </a:ext>
            </a:extLst>
          </p:cNvPr>
          <p:cNvSpPr>
            <a:spLocks noGrp="1"/>
          </p:cNvSpPr>
          <p:nvPr>
            <p:ph type="body" sz="quarter" idx="16" hasCustomPrompt="1"/>
          </p:nvPr>
        </p:nvSpPr>
        <p:spPr>
          <a:xfrm>
            <a:off x="520515" y="1377066"/>
            <a:ext cx="7368596" cy="608896"/>
          </a:xfrm>
          <a:prstGeom prst="rect">
            <a:avLst/>
          </a:prstGeom>
        </p:spPr>
        <p:txBody>
          <a:bodyPr lIns="91212" tIns="45696" rIns="91212" bIns="45696"/>
          <a:lstStyle>
            <a:lvl1pPr marL="0" indent="0">
              <a:buNone/>
              <a:defRPr sz="1500" spc="226">
                <a:solidFill>
                  <a:schemeClr val="bg1"/>
                </a:solidFill>
              </a:defRPr>
            </a:lvl1pPr>
            <a:lvl2pPr marL="341998"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p:cNvSpPr>
          <p:nvPr>
            <p:ph type="ftr" sz="quarter" idx="17"/>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820" y="209182"/>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31524" y="2664804"/>
            <a:ext cx="10993375" cy="3433180"/>
          </a:xfrm>
          <a:prstGeom prst="rect">
            <a:avLst/>
          </a:prstGeom>
        </p:spPr>
        <p:txBody>
          <a:bodyPr lIns="91191" tIns="45688" rIns="91191" bIns="45688">
            <a:noAutofit/>
          </a:bodyPr>
          <a:lstStyle>
            <a:lvl1pPr marL="0" indent="0" algn="ctr">
              <a:buNone/>
              <a:defRPr sz="1500" baseline="0">
                <a:solidFill>
                  <a:schemeClr val="bg1"/>
                </a:solidFill>
                <a:latin typeface="+mn-lt"/>
              </a:defRPr>
            </a:lvl1pPr>
          </a:lstStyle>
          <a:p>
            <a:pPr lvl="0"/>
            <a:r>
              <a:rPr lang="en-US" noProof="0"/>
              <a:t>Click icon to add table</a:t>
            </a:r>
            <a:endParaRPr lang="en-GB" noProof="0" dirty="0"/>
          </a:p>
        </p:txBody>
      </p:sp>
    </p:spTree>
    <p:extLst>
      <p:ext uri="{BB962C8B-B14F-4D97-AF65-F5344CB8AC3E}">
        <p14:creationId xmlns:p14="http://schemas.microsoft.com/office/powerpoint/2010/main" val="378205192"/>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p:nvPr userDrawn="1"/>
        </p:nvSpPr>
        <p:spPr>
          <a:xfrm>
            <a:off x="9"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Right Triangle 3">
            <a:extLst>
              <a:ext uri="{FF2B5EF4-FFF2-40B4-BE49-F238E27FC236}">
                <a16:creationId xmlns:a16="http://schemas.microsoft.com/office/drawing/2014/main" id="{79ED029D-F488-47E5-B064-0E35B31D23A5}"/>
              </a:ext>
            </a:extLst>
          </p:cNvPr>
          <p:cNvSpPr/>
          <p:nvPr userDrawn="1"/>
        </p:nvSpPr>
        <p:spPr>
          <a:xfrm flipV="1">
            <a:off x="27" y="13"/>
            <a:ext cx="11747500" cy="62992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Picture Placeholder 31" title="Image">
            <a:extLst>
              <a:ext uri="{FF2B5EF4-FFF2-40B4-BE49-F238E27FC236}">
                <a16:creationId xmlns:a16="http://schemas.microsoft.com/office/drawing/2014/main" id="{D683190A-95C6-428D-AEE4-FC8350C3246D}"/>
              </a:ext>
            </a:extLst>
          </p:cNvPr>
          <p:cNvSpPr>
            <a:spLocks noGrp="1"/>
          </p:cNvSpPr>
          <p:nvPr>
            <p:ph type="pic" sz="quarter" idx="13" hasCustomPrompt="1"/>
          </p:nvPr>
        </p:nvSpPr>
        <p:spPr>
          <a:xfrm>
            <a:off x="359280" y="326581"/>
            <a:ext cx="11473543" cy="6204859"/>
          </a:xfrm>
          <a:prstGeom prst="rect">
            <a:avLst/>
          </a:prstGeom>
          <a:solidFill>
            <a:schemeClr val="bg1">
              <a:lumMod val="85000"/>
            </a:schemeClr>
          </a:solidFill>
        </p:spPr>
        <p:txBody>
          <a:bodyPr lIns="0" tIns="0" rIns="91212" bIns="45696" anchor="ctr"/>
          <a:lstStyle>
            <a:lvl1pPr marL="0" indent="0" algn="ctr">
              <a:buNone/>
              <a:defRPr sz="800" i="1">
                <a:latin typeface="Times New Roman" panose="02020603050405020304" pitchFamily="18" charset="0"/>
                <a:cs typeface="Times New Roman" panose="02020603050405020304" pitchFamily="18" charset="0"/>
              </a:defRPr>
            </a:lvl1pPr>
          </a:lstStyle>
          <a:p>
            <a:r>
              <a:rPr lang="en-ZA" dirty="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9" y="5344895"/>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p:cNvSpPr>
          <p:nvPr>
            <p:ph type="title" hasCustomPrompt="1"/>
          </p:nvPr>
        </p:nvSpPr>
        <p:spPr>
          <a:xfrm>
            <a:off x="359376" y="558840"/>
            <a:ext cx="8333223" cy="939799"/>
          </a:xfrm>
          <a:prstGeom prst="rect">
            <a:avLst/>
          </a:prstGeom>
          <a:solidFill>
            <a:schemeClr val="bg1">
              <a:alpha val="90000"/>
            </a:schemeClr>
          </a:solidFill>
        </p:spPr>
        <p:txBody>
          <a:bodyPr lIns="287128" anchor="ctr">
            <a:normAutofit/>
          </a:bodyPr>
          <a:lstStyle>
            <a:lvl1pPr>
              <a:defRPr sz="2700" b="1">
                <a:solidFill>
                  <a:schemeClr val="tx1"/>
                </a:solidFill>
              </a:defRPr>
            </a:lvl1pPr>
          </a:lstStyle>
          <a:p>
            <a:r>
              <a:rPr lang="en-US" dirty="0"/>
              <a:t>Add Caption Here</a:t>
            </a:r>
            <a:endParaRPr lang="en-IN" dirty="0"/>
          </a:p>
        </p:txBody>
      </p:sp>
    </p:spTree>
    <p:extLst>
      <p:ext uri="{BB962C8B-B14F-4D97-AF65-F5344CB8AC3E}">
        <p14:creationId xmlns:p14="http://schemas.microsoft.com/office/powerpoint/2010/main" val="4179158974"/>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0A6720D-B182-4290-BD91-1D1E4D930603}"/>
              </a:ext>
            </a:extLst>
          </p:cNvPr>
          <p:cNvSpPr/>
          <p:nvPr userDrawn="1"/>
        </p:nvSpPr>
        <p:spPr>
          <a:xfrm>
            <a:off x="9"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Text Placeholder 3">
            <a:extLst>
              <a:ext uri="{FF2B5EF4-FFF2-40B4-BE49-F238E27FC236}">
                <a16:creationId xmlns:a16="http://schemas.microsoft.com/office/drawing/2014/main" id="{A488AB73-8058-4FB5-9619-FCECCA9F3941}"/>
              </a:ext>
            </a:extLst>
          </p:cNvPr>
          <p:cNvSpPr>
            <a:spLocks noGrp="1"/>
          </p:cNvSpPr>
          <p:nvPr>
            <p:ph type="body" sz="quarter" idx="15" hasCustomPrompt="1"/>
          </p:nvPr>
        </p:nvSpPr>
        <p:spPr>
          <a:xfrm>
            <a:off x="6823093" y="3461164"/>
            <a:ext cx="3445783" cy="288000"/>
          </a:xfrm>
          <a:prstGeom prst="rect">
            <a:avLst/>
          </a:prstGeom>
        </p:spPr>
        <p:txBody>
          <a:bodyPr lIns="91212" tIns="45696" rIns="91212" bIns="45696"/>
          <a:lstStyle>
            <a:lvl1pPr marL="0" indent="0">
              <a:buNone/>
              <a:defRPr sz="1300">
                <a:latin typeface="+mn-lt"/>
                <a:cs typeface="Calibri Light" panose="020F0302020204030204" pitchFamily="34" charset="0"/>
              </a:defRPr>
            </a:lvl1pPr>
          </a:lstStyle>
          <a:p>
            <a:r>
              <a:rPr lang="en-ZA" dirty="0"/>
              <a:t>Name</a:t>
            </a:r>
          </a:p>
        </p:txBody>
      </p:sp>
      <p:sp>
        <p:nvSpPr>
          <p:cNvPr id="10" name="Text Placeholder 4">
            <a:extLst>
              <a:ext uri="{FF2B5EF4-FFF2-40B4-BE49-F238E27FC236}">
                <a16:creationId xmlns:a16="http://schemas.microsoft.com/office/drawing/2014/main" id="{359BE165-3EB5-4C11-8B53-6E98C0BC2E65}"/>
              </a:ext>
            </a:extLst>
          </p:cNvPr>
          <p:cNvSpPr>
            <a:spLocks noGrp="1"/>
          </p:cNvSpPr>
          <p:nvPr>
            <p:ph type="body" sz="quarter" idx="16" hasCustomPrompt="1"/>
          </p:nvPr>
        </p:nvSpPr>
        <p:spPr>
          <a:xfrm>
            <a:off x="6823093" y="3839459"/>
            <a:ext cx="3445783" cy="288000"/>
          </a:xfrm>
          <a:prstGeom prst="rect">
            <a:avLst/>
          </a:prstGeom>
        </p:spPr>
        <p:txBody>
          <a:bodyPr lIns="91212" tIns="45696" rIns="91212" bIns="45696"/>
          <a:lstStyle>
            <a:lvl1pPr marL="0" indent="0">
              <a:buNone/>
              <a:defRPr sz="1300">
                <a:latin typeface="+mn-lt"/>
                <a:cs typeface="Calibri Light" panose="020F0302020204030204" pitchFamily="34" charset="0"/>
              </a:defRPr>
            </a:lvl1pPr>
          </a:lstStyle>
          <a:p>
            <a:r>
              <a:rPr lang="en-ZA" dirty="0"/>
              <a:t>Phone Number</a:t>
            </a:r>
          </a:p>
        </p:txBody>
      </p:sp>
      <p:sp>
        <p:nvSpPr>
          <p:cNvPr id="11" name="Text Placeholder 5">
            <a:extLst>
              <a:ext uri="{FF2B5EF4-FFF2-40B4-BE49-F238E27FC236}">
                <a16:creationId xmlns:a16="http://schemas.microsoft.com/office/drawing/2014/main" id="{79D05293-35AD-495F-A7AE-942398090B15}"/>
              </a:ext>
            </a:extLst>
          </p:cNvPr>
          <p:cNvSpPr>
            <a:spLocks noGrp="1"/>
          </p:cNvSpPr>
          <p:nvPr>
            <p:ph type="body" sz="quarter" idx="17" hasCustomPrompt="1"/>
          </p:nvPr>
        </p:nvSpPr>
        <p:spPr>
          <a:xfrm>
            <a:off x="6823093" y="4216811"/>
            <a:ext cx="3445783" cy="289072"/>
          </a:xfrm>
          <a:prstGeom prst="rect">
            <a:avLst/>
          </a:prstGeom>
        </p:spPr>
        <p:txBody>
          <a:bodyPr lIns="91212" tIns="45696" rIns="91212" bIns="45696"/>
          <a:lstStyle>
            <a:lvl1pPr marL="0" indent="0">
              <a:buNone/>
              <a:defRPr sz="1300">
                <a:latin typeface="+mn-lt"/>
                <a:cs typeface="Calibri Light" panose="020F0302020204030204" pitchFamily="34" charset="0"/>
              </a:defRPr>
            </a:lvl1pPr>
          </a:lstStyle>
          <a:p>
            <a:r>
              <a:rPr lang="en-ZA" dirty="0"/>
              <a:t>Email </a:t>
            </a:r>
          </a:p>
        </p:txBody>
      </p:sp>
      <p:sp>
        <p:nvSpPr>
          <p:cNvPr id="13" name="Text Placeholder 21">
            <a:extLst>
              <a:ext uri="{FF2B5EF4-FFF2-40B4-BE49-F238E27FC236}">
                <a16:creationId xmlns:a16="http://schemas.microsoft.com/office/drawing/2014/main" id="{997A03F2-8D8A-4425-9F56-66DB33CE11A1}"/>
              </a:ext>
            </a:extLst>
          </p:cNvPr>
          <p:cNvSpPr>
            <a:spLocks noGrp="1"/>
          </p:cNvSpPr>
          <p:nvPr>
            <p:ph type="body" sz="quarter" idx="18" hasCustomPrompt="1"/>
          </p:nvPr>
        </p:nvSpPr>
        <p:spPr>
          <a:xfrm>
            <a:off x="6823093" y="4594967"/>
            <a:ext cx="3445783" cy="288000"/>
          </a:xfrm>
          <a:prstGeom prst="rect">
            <a:avLst/>
          </a:prstGeom>
        </p:spPr>
        <p:txBody>
          <a:bodyPr lIns="91212" tIns="45696" rIns="91212" bIns="45696"/>
          <a:lstStyle>
            <a:lvl1pPr marL="0" indent="0">
              <a:buNone/>
              <a:defRPr sz="1300">
                <a:latin typeface="+mn-lt"/>
                <a:cs typeface="Calibri Light" panose="020F0302020204030204" pitchFamily="34" charset="0"/>
              </a:defRPr>
            </a:lvl1pPr>
          </a:lstStyle>
          <a:p>
            <a:r>
              <a:rPr lang="en-ZA" dirty="0"/>
              <a:t>Company Website</a:t>
            </a:r>
          </a:p>
        </p:txBody>
      </p:sp>
      <p:sp>
        <p:nvSpPr>
          <p:cNvPr id="14" name="Shape 4157">
            <a:extLst>
              <a:ext uri="{FF2B5EF4-FFF2-40B4-BE49-F238E27FC236}">
                <a16:creationId xmlns:a16="http://schemas.microsoft.com/office/drawing/2014/main" id="{A30A8F28-98F4-425F-A750-78192A157DF4}"/>
              </a:ext>
            </a:extLst>
          </p:cNvPr>
          <p:cNvSpPr/>
          <p:nvPr userDrawn="1"/>
        </p:nvSpPr>
        <p:spPr>
          <a:xfrm>
            <a:off x="6458949" y="3505260"/>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28559" tIns="28559" rIns="28559" bIns="28559" anchor="ctr"/>
          <a:lstStyle/>
          <a:p>
            <a:pPr marL="0" marR="0" lvl="0" indent="0" algn="ctr" defTabSz="341998"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23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15" name="Shape 4186">
            <a:extLst>
              <a:ext uri="{FF2B5EF4-FFF2-40B4-BE49-F238E27FC236}">
                <a16:creationId xmlns:a16="http://schemas.microsoft.com/office/drawing/2014/main" id="{2F84D399-8148-4E86-A1E4-BE7D1D81383A}"/>
              </a:ext>
            </a:extLst>
          </p:cNvPr>
          <p:cNvSpPr/>
          <p:nvPr userDrawn="1"/>
        </p:nvSpPr>
        <p:spPr>
          <a:xfrm>
            <a:off x="6507629" y="3898016"/>
            <a:ext cx="161507" cy="2960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w="12700">
            <a:miter lim="400000"/>
          </a:ln>
        </p:spPr>
        <p:txBody>
          <a:bodyPr lIns="28559" tIns="28559" rIns="28559" bIns="28559" anchor="ctr"/>
          <a:lstStyle/>
          <a:p>
            <a:pPr marL="0" marR="0" lvl="0" indent="0" algn="ctr" defTabSz="341998"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23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19" name="Shape 4379">
            <a:extLst>
              <a:ext uri="{FF2B5EF4-FFF2-40B4-BE49-F238E27FC236}">
                <a16:creationId xmlns:a16="http://schemas.microsoft.com/office/drawing/2014/main" id="{E4408FF8-E342-42F8-BBE9-1220822B5E99}"/>
              </a:ext>
            </a:extLst>
          </p:cNvPr>
          <p:cNvSpPr/>
          <p:nvPr userDrawn="1"/>
        </p:nvSpPr>
        <p:spPr>
          <a:xfrm>
            <a:off x="6458949" y="4328106"/>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28559" tIns="28559" rIns="28559" bIns="28559" anchor="ctr"/>
          <a:lstStyle/>
          <a:p>
            <a:pPr marL="0" marR="0" lvl="0" indent="0" algn="ctr" defTabSz="341998"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23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20" name="Shape 4487">
            <a:extLst>
              <a:ext uri="{FF2B5EF4-FFF2-40B4-BE49-F238E27FC236}">
                <a16:creationId xmlns:a16="http://schemas.microsoft.com/office/drawing/2014/main" id="{11D27456-C005-4109-9E74-0B692200A0B3}"/>
              </a:ext>
            </a:extLst>
          </p:cNvPr>
          <p:cNvSpPr/>
          <p:nvPr userDrawn="1"/>
        </p:nvSpPr>
        <p:spPr>
          <a:xfrm>
            <a:off x="6471888" y="4650221"/>
            <a:ext cx="233319" cy="233320"/>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28559" tIns="28559" rIns="28559" bIns="28559" anchor="ctr"/>
          <a:lstStyle/>
          <a:p>
            <a:pPr marL="0" marR="0" lvl="0" indent="0" algn="ctr" defTabSz="341998"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23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21" name="Right Triangle 20">
            <a:extLst>
              <a:ext uri="{FF2B5EF4-FFF2-40B4-BE49-F238E27FC236}">
                <a16:creationId xmlns:a16="http://schemas.microsoft.com/office/drawing/2014/main" id="{FDDD2B84-3CB9-4567-8C91-C538E8A1C89F}"/>
              </a:ext>
            </a:extLst>
          </p:cNvPr>
          <p:cNvSpPr/>
          <p:nvPr userDrawn="1"/>
        </p:nvSpPr>
        <p:spPr>
          <a:xfrm flipV="1">
            <a:off x="8" y="108"/>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34EF3020-1476-41B1-9FE7-B476A25C53D3}"/>
              </a:ext>
            </a:extLst>
          </p:cNvPr>
          <p:cNvCxnSpPr>
            <a:cxnSpLocks/>
          </p:cNvCxnSpPr>
          <p:nvPr userDrawn="1"/>
        </p:nvCxnSpPr>
        <p:spPr>
          <a:xfrm flipV="1">
            <a:off x="160"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B64EC3-B232-415D-8E27-EB3E24D13922}"/>
              </a:ext>
            </a:extLst>
          </p:cNvPr>
          <p:cNvCxnSpPr>
            <a:cxnSpLocks/>
          </p:cNvCxnSpPr>
          <p:nvPr userDrawn="1"/>
        </p:nvCxnSpPr>
        <p:spPr>
          <a:xfrm flipV="1">
            <a:off x="9004331" y="3924311"/>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61CE2F-F199-4242-AC6C-692676B81FF1}"/>
              </a:ext>
            </a:extLst>
          </p:cNvPr>
          <p:cNvCxnSpPr>
            <a:cxnSpLocks/>
          </p:cNvCxnSpPr>
          <p:nvPr userDrawn="1"/>
        </p:nvCxnSpPr>
        <p:spPr>
          <a:xfrm flipV="1">
            <a:off x="-17818" y="4700161"/>
            <a:ext cx="1919791"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Picture Placeholder 24">
            <a:extLst>
              <a:ext uri="{FF2B5EF4-FFF2-40B4-BE49-F238E27FC236}">
                <a16:creationId xmlns:a16="http://schemas.microsoft.com/office/drawing/2014/main" id="{89C0506D-0CA6-4583-9D04-24E7F4D16AD8}"/>
              </a:ext>
            </a:extLst>
          </p:cNvPr>
          <p:cNvSpPr>
            <a:spLocks noGrp="1"/>
          </p:cNvSpPr>
          <p:nvPr>
            <p:ph type="pic" sz="quarter" idx="13"/>
          </p:nvPr>
        </p:nvSpPr>
        <p:spPr>
          <a:xfrm>
            <a:off x="1683413" y="860971"/>
            <a:ext cx="4428523" cy="5137090"/>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91212" tIns="45696" rIns="91212" bIns="45696">
            <a:noAutofit/>
          </a:bodyPr>
          <a:lstStyle>
            <a:lvl1pPr marL="0" indent="0">
              <a:buNone/>
              <a:defRPr>
                <a:solidFill>
                  <a:schemeClr val="bg1"/>
                </a:solidFill>
              </a:defRPr>
            </a:lvl1pPr>
          </a:lstStyle>
          <a:p>
            <a:r>
              <a:rPr lang="en-US"/>
              <a:t>Click icon to add picture</a:t>
            </a:r>
            <a:endParaRPr lang="en-IN" dirty="0"/>
          </a:p>
        </p:txBody>
      </p: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48" y="1821029"/>
            <a:ext cx="4853573" cy="1616252"/>
          </a:xfrm>
          <a:prstGeom prst="rect">
            <a:avLst/>
          </a:prstGeom>
        </p:spPr>
        <p:txBody>
          <a:bodyPr anchor="b">
            <a:normAutofit/>
          </a:bodyPr>
          <a:lstStyle>
            <a:lvl1pPr algn="l">
              <a:defRPr sz="3200" b="1">
                <a:solidFill>
                  <a:schemeClr val="accent1"/>
                </a:solidFill>
              </a:defRPr>
            </a:lvl1pPr>
          </a:lstStyle>
          <a:p>
            <a:r>
              <a:rPr lang="en-IN" dirty="0"/>
              <a:t>Click To Edit Master Title Style</a:t>
            </a:r>
            <a:endParaRPr lang="en-US" dirty="0"/>
          </a:p>
        </p:txBody>
      </p:sp>
    </p:spTree>
    <p:extLst>
      <p:ext uri="{BB962C8B-B14F-4D97-AF65-F5344CB8AC3E}">
        <p14:creationId xmlns:p14="http://schemas.microsoft.com/office/powerpoint/2010/main" val="4192345140"/>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9"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8" y="108"/>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60"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31" y="3924311"/>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48" y="2006095"/>
            <a:ext cx="4853573" cy="1616252"/>
          </a:xfrm>
          <a:prstGeom prst="rect">
            <a:avLst/>
          </a:prstGeom>
        </p:spPr>
        <p:txBody>
          <a:bodyPr anchor="b">
            <a:normAutofit/>
          </a:bodyPr>
          <a:lstStyle>
            <a:lvl1pPr algn="l">
              <a:defRPr sz="32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41" y="3641152"/>
            <a:ext cx="4854339" cy="1257575"/>
          </a:xfrm>
          <a:prstGeom prst="rect">
            <a:avLst/>
          </a:prstGeom>
        </p:spPr>
        <p:txBody>
          <a:bodyPr lIns="91212" tIns="45696" rIns="91212" bIns="45696"/>
          <a:lstStyle>
            <a:lvl1pPr marL="0" indent="0" algn="l">
              <a:buNone/>
              <a:defRPr sz="1900" b="0" i="0" spc="226">
                <a:solidFill>
                  <a:schemeClr val="tx1"/>
                </a:solidFill>
                <a:latin typeface="+mn-lt"/>
                <a:cs typeface="Calibri" panose="020F0502020204030204" pitchFamily="34" charset="0"/>
              </a:defRPr>
            </a:lvl1pPr>
            <a:lvl2pPr marL="341998" indent="0" algn="ctr">
              <a:buNone/>
              <a:defRPr sz="1500"/>
            </a:lvl2pPr>
            <a:lvl3pPr marL="683998" indent="0" algn="ctr">
              <a:buNone/>
              <a:defRPr sz="1300"/>
            </a:lvl3pPr>
            <a:lvl4pPr marL="1025877" indent="0" algn="ctr">
              <a:buNone/>
              <a:defRPr sz="1200"/>
            </a:lvl4pPr>
            <a:lvl5pPr marL="1367816" indent="0" algn="ctr">
              <a:buNone/>
              <a:defRPr sz="1200"/>
            </a:lvl5pPr>
            <a:lvl6pPr marL="1709757" indent="0" algn="ctr">
              <a:buNone/>
              <a:defRPr sz="1200"/>
            </a:lvl6pPr>
            <a:lvl7pPr marL="2051635" indent="0" algn="ctr">
              <a:buNone/>
              <a:defRPr sz="1200"/>
            </a:lvl7pPr>
            <a:lvl8pPr marL="2393634" indent="0" algn="ctr">
              <a:buNone/>
              <a:defRPr sz="1200"/>
            </a:lvl8pPr>
            <a:lvl9pPr marL="2735634" indent="0" algn="ctr">
              <a:buNone/>
              <a:defRPr sz="12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18" y="4700161"/>
            <a:ext cx="1919791"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423816"/>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9"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8" y="108"/>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299" y="3588190"/>
            <a:ext cx="3860163"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103" y="1010105"/>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4028" y="1987563"/>
            <a:ext cx="4911633" cy="1789855"/>
          </a:xfrm>
          <a:prstGeom prst="rect">
            <a:avLst/>
          </a:prstGeom>
        </p:spPr>
        <p:txBody>
          <a:bodyPr anchor="b">
            <a:normAutofit/>
          </a:bodyPr>
          <a:lstStyle>
            <a:lvl1pPr>
              <a:defRPr sz="31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4028" y="3792057"/>
            <a:ext cx="4911633" cy="910580"/>
          </a:xfrm>
          <a:prstGeom prst="rect">
            <a:avLst/>
          </a:prstGeom>
        </p:spPr>
        <p:txBody>
          <a:bodyPr lIns="91212" tIns="45696" rIns="91212" bIns="45696">
            <a:normAutofit/>
          </a:bodyPr>
          <a:lstStyle>
            <a:lvl1pPr marL="0" indent="0">
              <a:buNone/>
              <a:defRPr sz="1500" b="0" i="0" spc="226">
                <a:solidFill>
                  <a:schemeClr val="tx1"/>
                </a:solidFill>
                <a:latin typeface="+mn-lt"/>
                <a:cs typeface="Calibri" panose="020F0502020204030204" pitchFamily="34" charset="0"/>
              </a:defRPr>
            </a:lvl1pPr>
            <a:lvl2pPr marL="341998" indent="0">
              <a:buNone/>
              <a:defRPr sz="1500">
                <a:solidFill>
                  <a:schemeClr val="tx1">
                    <a:tint val="75000"/>
                  </a:schemeClr>
                </a:solidFill>
              </a:defRPr>
            </a:lvl2pPr>
            <a:lvl3pPr marL="683998" indent="0">
              <a:buNone/>
              <a:defRPr sz="1300">
                <a:solidFill>
                  <a:schemeClr val="tx1">
                    <a:tint val="75000"/>
                  </a:schemeClr>
                </a:solidFill>
              </a:defRPr>
            </a:lvl3pPr>
            <a:lvl4pPr marL="1025877" indent="0">
              <a:buNone/>
              <a:defRPr sz="1200">
                <a:solidFill>
                  <a:schemeClr val="tx1">
                    <a:tint val="75000"/>
                  </a:schemeClr>
                </a:solidFill>
              </a:defRPr>
            </a:lvl4pPr>
            <a:lvl5pPr marL="1367816" indent="0">
              <a:buNone/>
              <a:defRPr sz="1200">
                <a:solidFill>
                  <a:schemeClr val="tx1">
                    <a:tint val="75000"/>
                  </a:schemeClr>
                </a:solidFill>
              </a:defRPr>
            </a:lvl5pPr>
            <a:lvl6pPr marL="1709757" indent="0">
              <a:buNone/>
              <a:defRPr sz="1200">
                <a:solidFill>
                  <a:schemeClr val="tx1">
                    <a:tint val="75000"/>
                  </a:schemeClr>
                </a:solidFill>
              </a:defRPr>
            </a:lvl6pPr>
            <a:lvl7pPr marL="2051635" indent="0">
              <a:buNone/>
              <a:defRPr sz="1200">
                <a:solidFill>
                  <a:schemeClr val="tx1">
                    <a:tint val="75000"/>
                  </a:schemeClr>
                </a:solidFill>
              </a:defRPr>
            </a:lvl7pPr>
            <a:lvl8pPr marL="2393634" indent="0">
              <a:buNone/>
              <a:defRPr sz="1200">
                <a:solidFill>
                  <a:schemeClr val="tx1">
                    <a:tint val="75000"/>
                  </a:schemeClr>
                </a:solidFill>
              </a:defRPr>
            </a:lvl8pPr>
            <a:lvl9pPr marL="2735634" indent="0">
              <a:buNone/>
              <a:defRPr sz="12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31" y="3924311"/>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13"/>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107" y="408567"/>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18" y="5267087"/>
            <a:ext cx="1919791"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08" y="3407056"/>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675459"/>
      </p:ext>
    </p:extLst>
  </p:cSld>
  <p:clrMapOvr>
    <a:masterClrMapping/>
  </p:clrMapOvr>
  <p:transition spd="slow">
    <p:push/>
  </p:transition>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9" y="30"/>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23" y="3633998"/>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35" y="24"/>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80" y="235741"/>
            <a:ext cx="666710" cy="492394"/>
          </a:xfrm>
          <a:prstGeom prst="rect">
            <a:avLst/>
          </a:prstGeom>
          <a:noFill/>
        </p:spPr>
        <p:txBody>
          <a:bodyPr wrap="none" lIns="91212" tIns="45696" rIns="91212" bIns="45696" rtlCol="0">
            <a:spAutoFit/>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820" y="209182"/>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29" name="Content Placeholder 2">
            <a:extLst>
              <a:ext uri="{FF2B5EF4-FFF2-40B4-BE49-F238E27FC236}">
                <a16:creationId xmlns:a16="http://schemas.microsoft.com/office/drawing/2014/main" id="{1FAE0C34-9220-45F0-9FC2-9FE7C994E7BD}"/>
              </a:ext>
            </a:extLst>
          </p:cNvPr>
          <p:cNvSpPr>
            <a:spLocks noGrp="1"/>
          </p:cNvSpPr>
          <p:nvPr>
            <p:ph idx="1"/>
          </p:nvPr>
        </p:nvSpPr>
        <p:spPr>
          <a:xfrm>
            <a:off x="518685" y="1671995"/>
            <a:ext cx="10835123" cy="4505039"/>
          </a:xfrm>
          <a:prstGeom prst="rect">
            <a:avLst/>
          </a:prstGeom>
        </p:spPr>
        <p:txBody>
          <a:bodyPr lIns="91212" tIns="45696" rIns="91212" bIns="45696"/>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7770389"/>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9" y="30"/>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23" y="3633998"/>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35" y="24"/>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80" y="235741"/>
            <a:ext cx="666710" cy="492394"/>
          </a:xfrm>
          <a:prstGeom prst="rect">
            <a:avLst/>
          </a:prstGeom>
          <a:noFill/>
        </p:spPr>
        <p:txBody>
          <a:bodyPr wrap="none" lIns="91212" tIns="45696" rIns="91212" bIns="45696" rtlCol="0">
            <a:spAutoFit/>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820" y="209182"/>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14" name="Content Placeholder 2">
            <a:extLst>
              <a:ext uri="{FF2B5EF4-FFF2-40B4-BE49-F238E27FC236}">
                <a16:creationId xmlns:a16="http://schemas.microsoft.com/office/drawing/2014/main" id="{217F9213-0142-420B-A84D-C5627A0C81E4}"/>
              </a:ext>
            </a:extLst>
          </p:cNvPr>
          <p:cNvSpPr>
            <a:spLocks noGrp="1"/>
          </p:cNvSpPr>
          <p:nvPr>
            <p:ph sz="half" idx="1"/>
          </p:nvPr>
        </p:nvSpPr>
        <p:spPr>
          <a:xfrm>
            <a:off x="529687" y="1651127"/>
            <a:ext cx="5181600" cy="4525919"/>
          </a:xfrm>
          <a:prstGeom prst="rect">
            <a:avLst/>
          </a:prstGeom>
        </p:spPr>
        <p:txBody>
          <a:bodyPr lIns="91212" tIns="45696" rIns="91212" bIns="45696"/>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8014328B-D576-4B5C-A4AE-CF98318929FE}"/>
              </a:ext>
            </a:extLst>
          </p:cNvPr>
          <p:cNvSpPr>
            <a:spLocks noGrp="1"/>
          </p:cNvSpPr>
          <p:nvPr>
            <p:ph sz="half" idx="2"/>
          </p:nvPr>
        </p:nvSpPr>
        <p:spPr>
          <a:xfrm>
            <a:off x="6172200" y="1651127"/>
            <a:ext cx="5181600" cy="4525919"/>
          </a:xfrm>
          <a:prstGeom prst="rect">
            <a:avLst/>
          </a:prstGeom>
        </p:spPr>
        <p:txBody>
          <a:bodyPr lIns="91212" tIns="45696" rIns="91212" bIns="45696"/>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126838"/>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57"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algn="ctr" defTabSz="607887"/>
            <a:endParaRPr lang="en-IN" sz="150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56" y="150"/>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algn="ctr" defTabSz="607887"/>
            <a:endParaRPr lang="en-IN" sz="150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16"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57" y="3924353"/>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93" y="2006095"/>
            <a:ext cx="4853573" cy="1616252"/>
          </a:xfrm>
          <a:prstGeom prst="rect">
            <a:avLst/>
          </a:prstGeom>
        </p:spPr>
        <p:txBody>
          <a:bodyPr anchor="b">
            <a:normAutofit/>
          </a:bodyPr>
          <a:lstStyle>
            <a:lvl1pPr algn="l">
              <a:defRPr sz="32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87" y="3641186"/>
            <a:ext cx="4854339" cy="1257575"/>
          </a:xfrm>
          <a:prstGeom prst="rect">
            <a:avLst/>
          </a:prstGeom>
        </p:spPr>
        <p:txBody>
          <a:bodyPr lIns="121625" tIns="60810" rIns="121625" bIns="60810"/>
          <a:lstStyle>
            <a:lvl1pPr marL="0" indent="0" algn="l">
              <a:buNone/>
              <a:defRPr sz="1900" b="0" i="0" spc="226">
                <a:solidFill>
                  <a:schemeClr val="tx1"/>
                </a:solidFill>
                <a:latin typeface="+mn-lt"/>
                <a:cs typeface="Calibri" panose="020F0502020204030204" pitchFamily="34" charset="0"/>
              </a:defRPr>
            </a:lvl1pPr>
            <a:lvl2pPr marL="342021" indent="0" algn="ctr">
              <a:buNone/>
              <a:defRPr sz="1500"/>
            </a:lvl2pPr>
            <a:lvl3pPr marL="684048" indent="0" algn="ctr">
              <a:buNone/>
              <a:defRPr sz="1500"/>
            </a:lvl3pPr>
            <a:lvl4pPr marL="1025953" indent="0" algn="ctr">
              <a:buNone/>
              <a:defRPr sz="1200"/>
            </a:lvl4pPr>
            <a:lvl5pPr marL="1367921" indent="0" algn="ctr">
              <a:buNone/>
              <a:defRPr sz="1200"/>
            </a:lvl5pPr>
            <a:lvl6pPr marL="1709884" indent="0" algn="ctr">
              <a:buNone/>
              <a:defRPr sz="1200"/>
            </a:lvl6pPr>
            <a:lvl7pPr marL="2051791" indent="0" algn="ctr">
              <a:buNone/>
              <a:defRPr sz="1200"/>
            </a:lvl7pPr>
            <a:lvl8pPr marL="2393811" indent="0" algn="ctr">
              <a:buNone/>
              <a:defRPr sz="1200"/>
            </a:lvl8pPr>
            <a:lvl9pPr marL="2735838" indent="0" algn="ctr">
              <a:buNone/>
              <a:defRPr sz="12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135"/>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5460627"/>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9" y="30"/>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23" y="3633998"/>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35" y="24"/>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80" y="235741"/>
            <a:ext cx="666710" cy="492394"/>
          </a:xfrm>
          <a:prstGeom prst="rect">
            <a:avLst/>
          </a:prstGeom>
          <a:noFill/>
        </p:spPr>
        <p:txBody>
          <a:bodyPr wrap="none" lIns="91212" tIns="45696" rIns="91212" bIns="45696" rtlCol="0">
            <a:spAutoFit/>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820" y="209182"/>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18" name="Text Placeholder 2">
            <a:extLst>
              <a:ext uri="{FF2B5EF4-FFF2-40B4-BE49-F238E27FC236}">
                <a16:creationId xmlns:a16="http://schemas.microsoft.com/office/drawing/2014/main" id="{82BFF385-445D-4DBB-9773-F99669415884}"/>
              </a:ext>
            </a:extLst>
          </p:cNvPr>
          <p:cNvSpPr>
            <a:spLocks noGrp="1"/>
          </p:cNvSpPr>
          <p:nvPr>
            <p:ph type="body" idx="1"/>
          </p:nvPr>
        </p:nvSpPr>
        <p:spPr>
          <a:xfrm>
            <a:off x="518696" y="1681163"/>
            <a:ext cx="5382501" cy="823912"/>
          </a:xfrm>
          <a:prstGeom prst="rect">
            <a:avLst/>
          </a:prstGeom>
        </p:spPr>
        <p:txBody>
          <a:bodyPr lIns="91212" tIns="45696" rIns="91212" bIns="45696" anchor="b"/>
          <a:lstStyle>
            <a:lvl1pPr marL="0" indent="0">
              <a:buNone/>
              <a:defRPr lang="en-US" b="1" dirty="0">
                <a:solidFill>
                  <a:schemeClr val="bg1"/>
                </a:solidFill>
              </a:defRPr>
            </a:lvl1pPr>
          </a:lstStyle>
          <a:p>
            <a:pPr marL="171000" lvl="0" indent="-171000"/>
            <a:r>
              <a:rPr lang="en-US"/>
              <a:t>Click to edit Master text styles</a:t>
            </a:r>
          </a:p>
        </p:txBody>
      </p:sp>
      <p:sp>
        <p:nvSpPr>
          <p:cNvPr id="20" name="Text Placeholder 4">
            <a:extLst>
              <a:ext uri="{FF2B5EF4-FFF2-40B4-BE49-F238E27FC236}">
                <a16:creationId xmlns:a16="http://schemas.microsoft.com/office/drawing/2014/main" id="{311B1CFE-1B35-4B5C-B40A-DC5ADF211B5C}"/>
              </a:ext>
            </a:extLst>
          </p:cNvPr>
          <p:cNvSpPr>
            <a:spLocks noGrp="1"/>
          </p:cNvSpPr>
          <p:nvPr>
            <p:ph type="body" sz="quarter" idx="3"/>
          </p:nvPr>
        </p:nvSpPr>
        <p:spPr>
          <a:xfrm>
            <a:off x="6172223" y="1681163"/>
            <a:ext cx="5183188" cy="823912"/>
          </a:xfrm>
          <a:prstGeom prst="rect">
            <a:avLst/>
          </a:prstGeom>
        </p:spPr>
        <p:txBody>
          <a:bodyPr lIns="91212" tIns="45696" rIns="91212" bIns="45696" anchor="b"/>
          <a:lstStyle>
            <a:lvl1pPr marL="0" indent="0">
              <a:buNone/>
              <a:defRPr sz="1900" b="1">
                <a:solidFill>
                  <a:schemeClr val="bg1"/>
                </a:solidFill>
              </a:defRPr>
            </a:lvl1pPr>
            <a:lvl2pPr marL="341998" indent="0">
              <a:buNone/>
              <a:defRPr sz="1500" b="1"/>
            </a:lvl2pPr>
            <a:lvl3pPr marL="683998" indent="0">
              <a:buNone/>
              <a:defRPr sz="1300" b="1"/>
            </a:lvl3pPr>
            <a:lvl4pPr marL="1025877" indent="0">
              <a:buNone/>
              <a:defRPr sz="1200" b="1"/>
            </a:lvl4pPr>
            <a:lvl5pPr marL="1367816" indent="0">
              <a:buNone/>
              <a:defRPr sz="1200" b="1"/>
            </a:lvl5pPr>
            <a:lvl6pPr marL="1709757" indent="0">
              <a:buNone/>
              <a:defRPr sz="1200" b="1"/>
            </a:lvl6pPr>
            <a:lvl7pPr marL="2051635" indent="0">
              <a:buNone/>
              <a:defRPr sz="1200" b="1"/>
            </a:lvl7pPr>
            <a:lvl8pPr marL="2393634" indent="0">
              <a:buNone/>
              <a:defRPr sz="1200" b="1"/>
            </a:lvl8pPr>
            <a:lvl9pPr marL="2735634" indent="0">
              <a:buNone/>
              <a:defRPr sz="1200" b="1"/>
            </a:lvl9pPr>
          </a:lstStyle>
          <a:p>
            <a:pPr lvl="0"/>
            <a:r>
              <a:rPr lang="en-US"/>
              <a:t>Click to edit Master text styles</a:t>
            </a:r>
          </a:p>
        </p:txBody>
      </p:sp>
      <p:sp>
        <p:nvSpPr>
          <p:cNvPr id="21" name="Content Placeholder 5">
            <a:extLst>
              <a:ext uri="{FF2B5EF4-FFF2-40B4-BE49-F238E27FC236}">
                <a16:creationId xmlns:a16="http://schemas.microsoft.com/office/drawing/2014/main" id="{1CE840E8-D596-479D-AE97-E88F42DC1B13}"/>
              </a:ext>
            </a:extLst>
          </p:cNvPr>
          <p:cNvSpPr>
            <a:spLocks noGrp="1"/>
          </p:cNvSpPr>
          <p:nvPr>
            <p:ph sz="quarter" idx="4"/>
          </p:nvPr>
        </p:nvSpPr>
        <p:spPr>
          <a:xfrm>
            <a:off x="6172223" y="2505076"/>
            <a:ext cx="5183188" cy="3684588"/>
          </a:xfrm>
          <a:prstGeom prst="rect">
            <a:avLst/>
          </a:prstGeom>
        </p:spPr>
        <p:txBody>
          <a:bodyPr lIns="91212" tIns="45696" rIns="91212" bIns="45696"/>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B9A68D25-B19E-4E84-B65D-596EE8382DAD}"/>
              </a:ext>
            </a:extLst>
          </p:cNvPr>
          <p:cNvSpPr>
            <a:spLocks noGrp="1"/>
          </p:cNvSpPr>
          <p:nvPr>
            <p:ph sz="half" idx="2"/>
          </p:nvPr>
        </p:nvSpPr>
        <p:spPr>
          <a:xfrm>
            <a:off x="518688" y="2505076"/>
            <a:ext cx="5391749" cy="3684588"/>
          </a:xfrm>
          <a:prstGeom prst="rect">
            <a:avLst/>
          </a:prstGeom>
        </p:spPr>
        <p:txBody>
          <a:bodyPr lIns="91212" tIns="45696" rIns="91212" bIns="45696"/>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0434091"/>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9"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8" y="108"/>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60"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31" y="3924311"/>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94" y="4374202"/>
            <a:ext cx="5311516" cy="1327031"/>
          </a:xfrm>
          <a:prstGeom prst="rect">
            <a:avLst/>
          </a:prstGeom>
        </p:spPr>
        <p:txBody>
          <a:bodyPr anchor="b">
            <a:normAutofit/>
          </a:bodyPr>
          <a:lstStyle>
            <a:lvl1pPr marL="0" indent="0" algn="r">
              <a:buFont typeface="Arial" panose="020B0604020202020204" pitchFamily="34" charset="0"/>
              <a:buNone/>
              <a:defRPr sz="32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18" y="4700161"/>
            <a:ext cx="1919791"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94" y="5701232"/>
            <a:ext cx="5311516" cy="931505"/>
          </a:xfrm>
          <a:prstGeom prst="rect">
            <a:avLst/>
          </a:prstGeom>
        </p:spPr>
        <p:txBody>
          <a:bodyPr lIns="91212" tIns="45696" rIns="91212" bIns="45696"/>
          <a:lstStyle>
            <a:lvl1pPr marL="0" indent="0" algn="r">
              <a:buFont typeface="Arial" panose="020B0604020202020204" pitchFamily="34" charset="0"/>
              <a:buNone/>
              <a:defRPr sz="1200"/>
            </a:lvl1pPr>
            <a:lvl2pPr marL="341998" indent="0">
              <a:buNone/>
              <a:defRPr sz="1200"/>
            </a:lvl2pPr>
            <a:lvl3pPr marL="683998" indent="0">
              <a:buNone/>
              <a:defRPr sz="900"/>
            </a:lvl3pPr>
            <a:lvl4pPr marL="1025877" indent="0">
              <a:buNone/>
              <a:defRPr sz="800"/>
            </a:lvl4pPr>
            <a:lvl5pPr marL="1367816" indent="0">
              <a:buNone/>
              <a:defRPr sz="800"/>
            </a:lvl5pPr>
            <a:lvl6pPr marL="1709757" indent="0">
              <a:buNone/>
              <a:defRPr sz="800"/>
            </a:lvl6pPr>
            <a:lvl7pPr marL="2051635" indent="0">
              <a:buNone/>
              <a:defRPr sz="800"/>
            </a:lvl7pPr>
            <a:lvl8pPr marL="2393634" indent="0">
              <a:buNone/>
              <a:defRPr sz="800"/>
            </a:lvl8pPr>
            <a:lvl9pPr marL="2735634" indent="0">
              <a:buNone/>
              <a:defRPr sz="800"/>
            </a:lvl9pPr>
          </a:lstStyle>
          <a:p>
            <a:pPr lvl="0"/>
            <a:r>
              <a:rPr lang="en-US"/>
              <a:t>Click to edit Master text styles</a:t>
            </a:r>
          </a:p>
        </p:txBody>
      </p:sp>
      <p:sp>
        <p:nvSpPr>
          <p:cNvPr id="14" name="Content Placeholder 2">
            <a:extLst>
              <a:ext uri="{FF2B5EF4-FFF2-40B4-BE49-F238E27FC236}">
                <a16:creationId xmlns:a16="http://schemas.microsoft.com/office/drawing/2014/main" id="{C9A1E80C-1A76-4D3E-92A1-846866867DE1}"/>
              </a:ext>
            </a:extLst>
          </p:cNvPr>
          <p:cNvSpPr>
            <a:spLocks noGrp="1"/>
          </p:cNvSpPr>
          <p:nvPr>
            <p:ph idx="1"/>
          </p:nvPr>
        </p:nvSpPr>
        <p:spPr>
          <a:xfrm>
            <a:off x="6161327" y="2290847"/>
            <a:ext cx="5803672" cy="4341863"/>
          </a:xfrm>
          <a:prstGeom prst="rect">
            <a:avLst/>
          </a:prstGeom>
        </p:spPr>
        <p:txBody>
          <a:bodyPr lIns="91212" tIns="45696" rIns="91212" bIns="45696"/>
          <a:lstStyle>
            <a:lvl1pPr>
              <a:defRPr sz="1900"/>
            </a:lvl1pPr>
            <a:lvl2pPr>
              <a:defRPr sz="1500"/>
            </a:lvl2pPr>
            <a:lvl3pPr>
              <a:defRPr sz="1300"/>
            </a:lvl3pPr>
            <a:lvl4pPr>
              <a:defRPr sz="1200"/>
            </a:lvl4pPr>
            <a:lvl5pPr>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9653428"/>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9"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8" y="108"/>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60"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31" y="3924311"/>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94" y="4374202"/>
            <a:ext cx="5311516" cy="1327031"/>
          </a:xfrm>
          <a:prstGeom prst="rect">
            <a:avLst/>
          </a:prstGeom>
        </p:spPr>
        <p:txBody>
          <a:bodyPr anchor="b">
            <a:normAutofit/>
          </a:bodyPr>
          <a:lstStyle>
            <a:lvl1pPr marL="0" indent="0" algn="r">
              <a:buFont typeface="Arial" panose="020B0604020202020204" pitchFamily="34" charset="0"/>
              <a:buNone/>
              <a:defRPr sz="32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18" y="4700161"/>
            <a:ext cx="1919791"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94" y="5701232"/>
            <a:ext cx="5311516" cy="931505"/>
          </a:xfrm>
          <a:prstGeom prst="rect">
            <a:avLst/>
          </a:prstGeom>
        </p:spPr>
        <p:txBody>
          <a:bodyPr lIns="91212" tIns="45696" rIns="91212" bIns="45696"/>
          <a:lstStyle>
            <a:lvl1pPr marL="0" indent="0" algn="r">
              <a:buFont typeface="Arial" panose="020B0604020202020204" pitchFamily="34" charset="0"/>
              <a:buNone/>
              <a:defRPr sz="1200"/>
            </a:lvl1pPr>
            <a:lvl2pPr marL="341998" indent="0">
              <a:buNone/>
              <a:defRPr sz="1200"/>
            </a:lvl2pPr>
            <a:lvl3pPr marL="683998" indent="0">
              <a:buNone/>
              <a:defRPr sz="900"/>
            </a:lvl3pPr>
            <a:lvl4pPr marL="1025877" indent="0">
              <a:buNone/>
              <a:defRPr sz="800"/>
            </a:lvl4pPr>
            <a:lvl5pPr marL="1367816" indent="0">
              <a:buNone/>
              <a:defRPr sz="800"/>
            </a:lvl5pPr>
            <a:lvl6pPr marL="1709757" indent="0">
              <a:buNone/>
              <a:defRPr sz="800"/>
            </a:lvl6pPr>
            <a:lvl7pPr marL="2051635" indent="0">
              <a:buNone/>
              <a:defRPr sz="800"/>
            </a:lvl7pPr>
            <a:lvl8pPr marL="2393634" indent="0">
              <a:buNone/>
              <a:defRPr sz="800"/>
            </a:lvl8pPr>
            <a:lvl9pPr marL="2735634" indent="0">
              <a:buNone/>
              <a:defRPr sz="800"/>
            </a:lvl9pPr>
          </a:lstStyle>
          <a:p>
            <a:pPr lvl="0"/>
            <a:r>
              <a:rPr lang="en-US"/>
              <a:t>Click to edit Master text styles</a:t>
            </a:r>
          </a:p>
        </p:txBody>
      </p:sp>
      <p:sp>
        <p:nvSpPr>
          <p:cNvPr id="12" name="Picture Placeholder 2">
            <a:extLst>
              <a:ext uri="{FF2B5EF4-FFF2-40B4-BE49-F238E27FC236}">
                <a16:creationId xmlns:a16="http://schemas.microsoft.com/office/drawing/2014/main" id="{22728E0A-430E-4C6A-BF56-06FA8510F29F}"/>
              </a:ext>
            </a:extLst>
          </p:cNvPr>
          <p:cNvSpPr>
            <a:spLocks noGrp="1"/>
          </p:cNvSpPr>
          <p:nvPr>
            <p:ph type="pic" idx="1"/>
          </p:nvPr>
        </p:nvSpPr>
        <p:spPr>
          <a:xfrm>
            <a:off x="6250159" y="2271897"/>
            <a:ext cx="5715017" cy="4360715"/>
          </a:xfrm>
          <a:prstGeom prst="rect">
            <a:avLst/>
          </a:prstGeom>
        </p:spPr>
        <p:txBody>
          <a:bodyPr lIns="91212" tIns="45696" rIns="91212" bIns="45696"/>
          <a:lstStyle>
            <a:lvl1pPr marL="0" indent="0">
              <a:buNone/>
              <a:defRPr sz="2400"/>
            </a:lvl1pPr>
            <a:lvl2pPr marL="341998" indent="0">
              <a:buNone/>
              <a:defRPr sz="2100"/>
            </a:lvl2pPr>
            <a:lvl3pPr marL="683998" indent="0">
              <a:buNone/>
              <a:defRPr sz="1900"/>
            </a:lvl3pPr>
            <a:lvl4pPr marL="1025877" indent="0">
              <a:buNone/>
              <a:defRPr sz="1500"/>
            </a:lvl4pPr>
            <a:lvl5pPr marL="1367816" indent="0">
              <a:buNone/>
              <a:defRPr sz="1500"/>
            </a:lvl5pPr>
            <a:lvl6pPr marL="1709757" indent="0">
              <a:buNone/>
              <a:defRPr sz="1500"/>
            </a:lvl6pPr>
            <a:lvl7pPr marL="2051635" indent="0">
              <a:buNone/>
              <a:defRPr sz="1500"/>
            </a:lvl7pPr>
            <a:lvl8pPr marL="2393634" indent="0">
              <a:buNone/>
              <a:defRPr sz="1500"/>
            </a:lvl8pPr>
            <a:lvl9pPr marL="2735634" indent="0">
              <a:buNone/>
              <a:defRPr sz="1500"/>
            </a:lvl9pPr>
          </a:lstStyle>
          <a:p>
            <a:r>
              <a:rPr lang="en-US"/>
              <a:t>Click icon to add picture</a:t>
            </a:r>
            <a:endParaRPr lang="en-US" dirty="0"/>
          </a:p>
        </p:txBody>
      </p:sp>
    </p:spTree>
    <p:extLst>
      <p:ext uri="{BB962C8B-B14F-4D97-AF65-F5344CB8AC3E}">
        <p14:creationId xmlns:p14="http://schemas.microsoft.com/office/powerpoint/2010/main" val="4177785959"/>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7A5C384-78D0-4088-9411-AB6790574770}"/>
              </a:ext>
            </a:extLst>
          </p:cNvPr>
          <p:cNvSpPr/>
          <p:nvPr userDrawn="1"/>
        </p:nvSpPr>
        <p:spPr>
          <a:xfrm>
            <a:off x="9" y="30"/>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C52C5C1-EC33-44C1-9D54-A1058BBF1812}"/>
              </a:ext>
            </a:extLst>
          </p:cNvPr>
          <p:cNvSpPr txBox="1"/>
          <p:nvPr userDrawn="1"/>
        </p:nvSpPr>
        <p:spPr>
          <a:xfrm>
            <a:off x="11072380" y="235741"/>
            <a:ext cx="666710" cy="492394"/>
          </a:xfrm>
          <a:prstGeom prst="rect">
            <a:avLst/>
          </a:prstGeom>
          <a:noFill/>
        </p:spPr>
        <p:txBody>
          <a:bodyPr wrap="none" lIns="91212" tIns="45696" rIns="91212" bIns="45696" rtlCol="0">
            <a:spAutoFit/>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6" name="Group 25">
            <a:extLst>
              <a:ext uri="{FF2B5EF4-FFF2-40B4-BE49-F238E27FC236}">
                <a16:creationId xmlns:a16="http://schemas.microsoft.com/office/drawing/2014/main" id="{8A0030CD-8C9E-4AA5-8C5D-F9B2EDB7E17A}"/>
              </a:ext>
            </a:extLst>
          </p:cNvPr>
          <p:cNvGrpSpPr/>
          <p:nvPr userDrawn="1"/>
        </p:nvGrpSpPr>
        <p:grpSpPr>
          <a:xfrm flipH="1">
            <a:off x="7561335" y="24"/>
            <a:ext cx="4831840" cy="3541007"/>
            <a:chOff x="-192127" y="-2"/>
            <a:chExt cx="4831840" cy="3367272"/>
          </a:xfrm>
        </p:grpSpPr>
        <p:sp>
          <p:nvSpPr>
            <p:cNvPr id="27" name="Diagonal Stripe 26">
              <a:extLst>
                <a:ext uri="{FF2B5EF4-FFF2-40B4-BE49-F238E27FC236}">
                  <a16:creationId xmlns:a16="http://schemas.microsoft.com/office/drawing/2014/main" id="{872EE65E-EE50-4A3E-861E-1D6C241CB8EA}"/>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E76AD1EF-E06C-4D3C-9693-26844D01C83C}"/>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Parallelogram 28">
              <a:extLst>
                <a:ext uri="{FF2B5EF4-FFF2-40B4-BE49-F238E27FC236}">
                  <a16:creationId xmlns:a16="http://schemas.microsoft.com/office/drawing/2014/main" id="{57D44C42-44C0-420A-A125-9B1A979D4F56}"/>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0" name="Parallelogram 29">
            <a:extLst>
              <a:ext uri="{FF2B5EF4-FFF2-40B4-BE49-F238E27FC236}">
                <a16:creationId xmlns:a16="http://schemas.microsoft.com/office/drawing/2014/main" id="{406089BB-36DC-4E23-B215-527A8A18FCFB}"/>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578C43A6-50C6-704E-BADC-6D83BADE7316}"/>
              </a:ext>
            </a:extLst>
          </p:cNvPr>
          <p:cNvSpPr>
            <a:spLocks noGrp="1"/>
          </p:cNvSpPr>
          <p:nvPr>
            <p:ph type="ftr" sz="quarter" idx="10"/>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ED91439B-965F-3548-AF77-89501B24F600}"/>
              </a:ext>
            </a:extLst>
          </p:cNvPr>
          <p:cNvSpPr>
            <a:spLocks noGrp="1"/>
          </p:cNvSpPr>
          <p:nvPr>
            <p:ph type="sldNum" sz="quarter" idx="11"/>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964649"/>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5BB0367-1AFD-4191-AB6F-E9815D136F63}"/>
              </a:ext>
            </a:extLst>
          </p:cNvPr>
          <p:cNvSpPr/>
          <p:nvPr userDrawn="1"/>
        </p:nvSpPr>
        <p:spPr>
          <a:xfrm>
            <a:off x="9" y="30"/>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E8A2C98-F26E-415A-B931-1B89CA46C1CF}"/>
              </a:ext>
            </a:extLst>
          </p:cNvPr>
          <p:cNvSpPr txBox="1"/>
          <p:nvPr userDrawn="1"/>
        </p:nvSpPr>
        <p:spPr>
          <a:xfrm>
            <a:off x="11072380" y="235741"/>
            <a:ext cx="666710" cy="492394"/>
          </a:xfrm>
          <a:prstGeom prst="rect">
            <a:avLst/>
          </a:prstGeom>
          <a:noFill/>
        </p:spPr>
        <p:txBody>
          <a:bodyPr wrap="none" lIns="91212" tIns="45696" rIns="91212" bIns="45696" rtlCol="0">
            <a:spAutoFit/>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7" name="Group 26">
            <a:extLst>
              <a:ext uri="{FF2B5EF4-FFF2-40B4-BE49-F238E27FC236}">
                <a16:creationId xmlns:a16="http://schemas.microsoft.com/office/drawing/2014/main" id="{1B2FB48C-0C70-4DBE-B904-A134B6644DD3}"/>
              </a:ext>
            </a:extLst>
          </p:cNvPr>
          <p:cNvGrpSpPr/>
          <p:nvPr userDrawn="1"/>
        </p:nvGrpSpPr>
        <p:grpSpPr>
          <a:xfrm flipH="1">
            <a:off x="7561335" y="24"/>
            <a:ext cx="4831840" cy="3541007"/>
            <a:chOff x="-192127" y="-2"/>
            <a:chExt cx="4831840" cy="3367272"/>
          </a:xfrm>
        </p:grpSpPr>
        <p:sp>
          <p:nvSpPr>
            <p:cNvPr id="28" name="Diagonal Stripe 27">
              <a:extLst>
                <a:ext uri="{FF2B5EF4-FFF2-40B4-BE49-F238E27FC236}">
                  <a16:creationId xmlns:a16="http://schemas.microsoft.com/office/drawing/2014/main" id="{4F2E2158-1E6E-4E0D-BDAB-B20041C7361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626D62DB-3A5A-4DA1-BFA4-D9E58676E86A}"/>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5A729A7-3A5C-405C-AE06-180E7529E477}"/>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1" name="Parallelogram 30">
            <a:extLst>
              <a:ext uri="{FF2B5EF4-FFF2-40B4-BE49-F238E27FC236}">
                <a16:creationId xmlns:a16="http://schemas.microsoft.com/office/drawing/2014/main" id="{41E23981-B12A-4AC3-A030-337BBBA5E45B}"/>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CB69A007-934D-7A4B-9EFA-82044EF4DC33}"/>
              </a:ext>
            </a:extLst>
          </p:cNvPr>
          <p:cNvSpPr>
            <a:spLocks noGrp="1"/>
          </p:cNvSpPr>
          <p:nvPr>
            <p:ph type="ftr" sz="quarter" idx="10"/>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5A154DC2-98C7-4D4B-A17A-AA4731217F17}"/>
              </a:ext>
            </a:extLst>
          </p:cNvPr>
          <p:cNvSpPr>
            <a:spLocks noGrp="1"/>
          </p:cNvSpPr>
          <p:nvPr>
            <p:ph type="sldNum" sz="quarter" idx="11"/>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64D604A2-C574-42DB-B0C4-99715CAA10A7}"/>
              </a:ext>
            </a:extLst>
          </p:cNvPr>
          <p:cNvSpPr>
            <a:spLocks noGrp="1"/>
          </p:cNvSpPr>
          <p:nvPr>
            <p:ph type="title"/>
          </p:nvPr>
        </p:nvSpPr>
        <p:spPr>
          <a:xfrm>
            <a:off x="518681" y="209029"/>
            <a:ext cx="8330184" cy="1147968"/>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535499320"/>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37901594"/>
      </p:ext>
    </p:extLst>
  </p:cSld>
  <p:clrMapOvr>
    <a:masterClrMapping/>
  </p:clrMapOvr>
  <p:transition spd="slow">
    <p:push/>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idx="1"/>
          </p:nvPr>
        </p:nvSpPr>
        <p:spPr>
          <a:xfrm>
            <a:off x="611349" y="1600200"/>
            <a:ext cx="10969307" cy="4876800"/>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a:xfrm>
            <a:off x="611348" y="19059"/>
            <a:ext cx="3858629" cy="328613"/>
          </a:xfrm>
          <a:prstGeom prst="rect">
            <a:avLst/>
          </a:prstGeom>
        </p:spPr>
        <p:txBody>
          <a:bodyPr/>
          <a:lstStyle>
            <a:lvl1pPr>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fld id="{FEAF15EE-49F1-4F0E-9214-14769FC7BB94}" type="datetimeFigureOut">
              <a:rPr kumimoji="0" lang="en-US" sz="1900" b="0" i="0" u="none" strike="noStrike" kern="1200" cap="none" spc="0" normalizeH="0" baseline="0" noProof="0">
                <a:ln>
                  <a:noFill/>
                </a:ln>
                <a:solidFill>
                  <a:srgbClr val="3F3F3F"/>
                </a:solidFill>
                <a:effectLst/>
                <a:uLnTx/>
                <a:uFillTx/>
                <a:latin typeface="Calibri" panose="020F0502020204030204"/>
                <a:ea typeface="+mn-ea"/>
                <a:cs typeface="+mn-cs"/>
              </a:rPr>
              <a:pPr marL="0" marR="0" lvl="0" indent="0" algn="l" defTabSz="911879" rtl="0" eaLnBrk="1" fontAlgn="auto" latinLnBrk="0" hangingPunct="1">
                <a:lnSpc>
                  <a:spcPct val="100000"/>
                </a:lnSpc>
                <a:spcBef>
                  <a:spcPts val="0"/>
                </a:spcBef>
                <a:spcAft>
                  <a:spcPts val="0"/>
                </a:spcAft>
                <a:buClrTx/>
                <a:buSzTx/>
                <a:buFontTx/>
                <a:buNone/>
                <a:tabLst/>
                <a:defRPr/>
              </a:pPr>
              <a:t>10/2/2021</a:t>
            </a:fld>
            <a:endParaRPr kumimoji="0" lang="en-US" sz="19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1879" rtl="0" eaLnBrk="1" fontAlgn="auto" latinLnBrk="0" hangingPunct="1">
              <a:lnSpc>
                <a:spcPct val="100000"/>
              </a:lnSpc>
              <a:spcBef>
                <a:spcPts val="0"/>
              </a:spcBef>
              <a:spcAft>
                <a:spcPts val="0"/>
              </a:spcAft>
              <a:buClrTx/>
              <a:buSzTx/>
              <a:buFontTx/>
              <a:buNone/>
              <a:tabLst/>
              <a:defRPr/>
            </a:pPr>
            <a:fld id="{ECBC81E7-FFA5-4C40-91F2-83F56132102A}" type="slidenum">
              <a:rPr kumimoji="0" lang="en-US" altLang="de-DE" sz="900" b="0" i="0" u="none" strike="noStrike" kern="1200" cap="none" spc="0" normalizeH="0" baseline="0" noProof="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US" altLang="de-DE" sz="9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1151481"/>
      </p:ext>
    </p:extLst>
  </p:cSld>
  <p:clrMapOvr>
    <a:masterClrMapping/>
  </p:clrMapOvr>
  <p:transition spd="slow">
    <p:push/>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sz="half" idx="1"/>
          </p:nvPr>
        </p:nvSpPr>
        <p:spPr>
          <a:xfrm>
            <a:off x="1016000" y="609601"/>
            <a:ext cx="4876800" cy="376732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97600" y="609601"/>
            <a:ext cx="4876800" cy="376732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3"/>
          <p:cNvSpPr>
            <a:spLocks noGrp="1"/>
          </p:cNvSpPr>
          <p:nvPr>
            <p:ph type="dt" sz="half" idx="10"/>
          </p:nvPr>
        </p:nvSpPr>
        <p:spPr>
          <a:xfrm>
            <a:off x="8331200" y="6208732"/>
            <a:ext cx="2844800" cy="365125"/>
          </a:xfrm>
          <a:prstGeom prst="rect">
            <a:avLst/>
          </a:prstGeom>
        </p:spPr>
        <p:txBody>
          <a:bodyPr/>
          <a:lstStyle>
            <a:lvl1pPr>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fld id="{A6AA857F-8251-4FFC-BF52-B7A1346CCC09}" type="datetimeFigureOut">
              <a:rPr kumimoji="0" lang="it-IT" sz="1900" b="0" i="0" u="none" strike="noStrike" kern="1200" cap="none" spc="0" normalizeH="0" baseline="0" noProof="0">
                <a:ln>
                  <a:noFill/>
                </a:ln>
                <a:solidFill>
                  <a:srgbClr val="17406D">
                    <a:lumMod val="90000"/>
                    <a:lumOff val="10000"/>
                  </a:srgbClr>
                </a:solidFill>
                <a:effectLst/>
                <a:uLnTx/>
                <a:uFillTx/>
                <a:latin typeface="Calibri" panose="020F0502020204030204"/>
                <a:ea typeface="+mn-ea"/>
                <a:cs typeface="+mn-cs"/>
              </a:rPr>
              <a:pPr marL="0" marR="0" lvl="0" indent="0" algn="l" defTabSz="911879" rtl="0" eaLnBrk="1" fontAlgn="auto" latinLnBrk="0" hangingPunct="1">
                <a:lnSpc>
                  <a:spcPct val="100000"/>
                </a:lnSpc>
                <a:spcBef>
                  <a:spcPts val="0"/>
                </a:spcBef>
                <a:spcAft>
                  <a:spcPts val="0"/>
                </a:spcAft>
                <a:buClrTx/>
                <a:buSzTx/>
                <a:buFontTx/>
                <a:buNone/>
                <a:tabLst/>
                <a:defRPr/>
              </a:pPr>
              <a:t>02/10/2021</a:t>
            </a:fld>
            <a:endParaRPr kumimoji="0" lang="it-IT" sz="1900" b="0" i="0" u="none" strike="noStrike" kern="1200" cap="none" spc="0" normalizeH="0" baseline="0" noProof="0" dirty="0">
              <a:ln>
                <a:noFill/>
              </a:ln>
              <a:solidFill>
                <a:srgbClr val="17406D">
                  <a:lumMod val="90000"/>
                  <a:lumOff val="10000"/>
                </a:srgb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endParaRPr kumimoji="0" lang="it-IT" sz="900" b="0" i="0" u="none" strike="noStrike" kern="1200" cap="none" spc="0" normalizeH="0" baseline="0" noProof="0">
              <a:ln>
                <a:noFill/>
              </a:ln>
              <a:solidFill>
                <a:srgbClr val="17406D">
                  <a:lumMod val="90000"/>
                  <a:lumOff val="10000"/>
                </a:srgb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1879" rtl="0" eaLnBrk="1" fontAlgn="auto" latinLnBrk="0" hangingPunct="1">
              <a:lnSpc>
                <a:spcPct val="100000"/>
              </a:lnSpc>
              <a:spcBef>
                <a:spcPts val="0"/>
              </a:spcBef>
              <a:spcAft>
                <a:spcPts val="0"/>
              </a:spcAft>
              <a:buClrTx/>
              <a:buSzTx/>
              <a:buFontTx/>
              <a:buNone/>
              <a:tabLst/>
              <a:defRPr/>
            </a:pPr>
            <a:fld id="{F3AFD713-82BA-4022-B56D-0014817620E3}" type="slidenum">
              <a:rPr kumimoji="0" lang="it-IT" altLang="de-DE" sz="900" b="0" i="0" u="none" strike="noStrike" kern="1200" cap="none" spc="0" normalizeH="0" baseline="0" noProof="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it-IT" altLang="de-DE" sz="9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66922"/>
      </p:ext>
    </p:extLst>
  </p:cSld>
  <p:clrMapOvr>
    <a:masterClrMapping/>
  </p:clrMapOvr>
  <p:transition spd="slow">
    <p:push/>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661" tIns="60827" rIns="121661" bIns="60827"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2" y="75"/>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61" tIns="60827" rIns="121661" bIns="60827"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87"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1683401" y="860951"/>
            <a:ext cx="4428523" cy="5137090"/>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121661" tIns="60827" rIns="121661" bIns="60827" anchor="ctr">
            <a:noAutofit/>
          </a:bodyPr>
          <a:lstStyle>
            <a:lvl1pPr marL="0" indent="0" algn="ctr">
              <a:buNone/>
              <a:defRPr>
                <a:solidFill>
                  <a:schemeClr val="bg2"/>
                </a:solidFill>
              </a:defRPr>
            </a:lvl1pPr>
          </a:lstStyle>
          <a:p>
            <a:r>
              <a:rPr lang="en-US"/>
              <a:t>Click icon to add picture</a:t>
            </a:r>
            <a:endParaRPr lang="en-IN" dirty="0"/>
          </a:p>
        </p:txBody>
      </p: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3"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39" y="2006095"/>
            <a:ext cx="4853573" cy="1616252"/>
          </a:xfrm>
          <a:prstGeom prst="rect">
            <a:avLst/>
          </a:prstGeom>
        </p:spPr>
        <p:txBody>
          <a:bodyPr anchor="b">
            <a:normAutofit/>
          </a:bodyPr>
          <a:lstStyle>
            <a:lvl1pPr algn="l">
              <a:defRPr sz="44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33" y="3641102"/>
            <a:ext cx="4854339" cy="1257575"/>
          </a:xfrm>
          <a:prstGeom prst="rect">
            <a:avLst/>
          </a:prstGeom>
        </p:spPr>
        <p:txBody>
          <a:bodyPr lIns="121661" tIns="60827" rIns="121661" bIns="60827"/>
          <a:lstStyle>
            <a:lvl1pPr marL="0" indent="0" algn="l">
              <a:buNone/>
              <a:defRPr sz="2400" b="0" i="0" spc="300">
                <a:solidFill>
                  <a:schemeClr val="tx1"/>
                </a:solidFill>
                <a:latin typeface="+mn-lt"/>
                <a:cs typeface="Calibri" panose="020F0502020204030204" pitchFamily="34" charset="0"/>
              </a:defRPr>
            </a:lvl1pPr>
            <a:lvl2pPr marL="456075" indent="0" algn="ctr">
              <a:buNone/>
              <a:defRPr sz="2100"/>
            </a:lvl2pPr>
            <a:lvl3pPr marL="912239" indent="0" algn="ctr">
              <a:buNone/>
              <a:defRPr sz="1900"/>
            </a:lvl3pPr>
            <a:lvl4pPr marL="1368361" indent="0" algn="ctr">
              <a:buNone/>
              <a:defRPr sz="1500"/>
            </a:lvl4pPr>
            <a:lvl5pPr marL="1824477" indent="0" algn="ctr">
              <a:buNone/>
              <a:defRPr sz="1500"/>
            </a:lvl5pPr>
            <a:lvl6pPr marL="2280650" indent="0" algn="ctr">
              <a:buNone/>
              <a:defRPr sz="1500"/>
            </a:lvl6pPr>
            <a:lvl7pPr marL="2736720" indent="0" algn="ctr">
              <a:buNone/>
              <a:defRPr sz="1500"/>
            </a:lvl7pPr>
            <a:lvl8pPr marL="3192793" indent="0" algn="ctr">
              <a:buNone/>
              <a:defRPr sz="1500"/>
            </a:lvl8pPr>
            <a:lvl9pPr marL="3648858" indent="0" algn="ctr">
              <a:buNone/>
              <a:defRPr sz="15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122"/>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1337434"/>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661" tIns="60827" rIns="121661" bIns="60827"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2" y="75"/>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61" tIns="60827" rIns="121661" bIns="60827"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09" y="3588180"/>
            <a:ext cx="3860163"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661" tIns="60827" rIns="121661" bIns="60827"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95" y="1010091"/>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975" y="1987509"/>
            <a:ext cx="4911633" cy="1789855"/>
          </a:xfrm>
          <a:prstGeom prst="rect">
            <a:avLst/>
          </a:prstGeom>
        </p:spPr>
        <p:txBody>
          <a:bodyPr anchor="b">
            <a:normAutofit/>
          </a:bodyPr>
          <a:lstStyle>
            <a:lvl1pPr>
              <a:defRPr sz="40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975" y="3792051"/>
            <a:ext cx="4911633" cy="910580"/>
          </a:xfrm>
          <a:prstGeom prst="rect">
            <a:avLst/>
          </a:prstGeom>
        </p:spPr>
        <p:txBody>
          <a:bodyPr lIns="121661" tIns="60827" rIns="121661" bIns="60827">
            <a:normAutofit/>
          </a:bodyPr>
          <a:lstStyle>
            <a:lvl1pPr marL="0" indent="0">
              <a:buNone/>
              <a:defRPr sz="2100" b="0" i="0" spc="300">
                <a:solidFill>
                  <a:schemeClr val="tx1"/>
                </a:solidFill>
                <a:latin typeface="+mn-lt"/>
                <a:cs typeface="Calibri" panose="020F0502020204030204" pitchFamily="34" charset="0"/>
              </a:defRPr>
            </a:lvl1pPr>
            <a:lvl2pPr marL="456075" indent="0">
              <a:buNone/>
              <a:defRPr sz="2100">
                <a:solidFill>
                  <a:schemeClr val="tx1">
                    <a:tint val="75000"/>
                  </a:schemeClr>
                </a:solidFill>
              </a:defRPr>
            </a:lvl2pPr>
            <a:lvl3pPr marL="912239" indent="0">
              <a:buNone/>
              <a:defRPr sz="1900">
                <a:solidFill>
                  <a:schemeClr val="tx1">
                    <a:tint val="75000"/>
                  </a:schemeClr>
                </a:solidFill>
              </a:defRPr>
            </a:lvl3pPr>
            <a:lvl4pPr marL="1368361" indent="0">
              <a:buNone/>
              <a:defRPr sz="1500">
                <a:solidFill>
                  <a:schemeClr val="tx1">
                    <a:tint val="75000"/>
                  </a:schemeClr>
                </a:solidFill>
              </a:defRPr>
            </a:lvl4pPr>
            <a:lvl5pPr marL="1824477" indent="0">
              <a:buNone/>
              <a:defRPr sz="1500">
                <a:solidFill>
                  <a:schemeClr val="tx1">
                    <a:tint val="75000"/>
                  </a:schemeClr>
                </a:solidFill>
              </a:defRPr>
            </a:lvl5pPr>
            <a:lvl6pPr marL="2280650" indent="0">
              <a:buNone/>
              <a:defRPr sz="1500">
                <a:solidFill>
                  <a:schemeClr val="tx1">
                    <a:tint val="75000"/>
                  </a:schemeClr>
                </a:solidFill>
              </a:defRPr>
            </a:lvl6pPr>
            <a:lvl7pPr marL="2736720" indent="0">
              <a:buNone/>
              <a:defRPr sz="1500">
                <a:solidFill>
                  <a:schemeClr val="tx1">
                    <a:tint val="75000"/>
                  </a:schemeClr>
                </a:solidFill>
              </a:defRPr>
            </a:lvl7pPr>
            <a:lvl8pPr marL="3192793" indent="0">
              <a:buNone/>
              <a:defRPr sz="1500">
                <a:solidFill>
                  <a:schemeClr val="tx1">
                    <a:tint val="75000"/>
                  </a:schemeClr>
                </a:solidFill>
              </a:defRPr>
            </a:lvl8pPr>
            <a:lvl9pPr marL="3648858" indent="0">
              <a:buNone/>
              <a:defRPr sz="15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03"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3"/>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43" tIns="45696" rIns="91243" bIns="45696" numCol="1" spcCol="0" rtlCol="0" fromWordArt="0" anchor="ctr" anchorCtr="0" forceAA="0" compatLnSpc="1">
            <a:prstTxWarp prst="textNoShape">
              <a:avLst/>
            </a:prstTxWarp>
            <a:noAutofit/>
          </a:bodyP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103" y="408567"/>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1683401" y="860951"/>
            <a:ext cx="4428523" cy="5137090"/>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121661" tIns="60827" rIns="121661" bIns="60827" anchor="ctr">
            <a:noAutofit/>
          </a:bodyPr>
          <a:lstStyle>
            <a:lvl1pPr marL="0" indent="0" algn="ctr">
              <a:buNone/>
              <a:defRPr>
                <a:solidFill>
                  <a:schemeClr val="bg2"/>
                </a:solidFill>
              </a:defRPr>
            </a:lvl1pPr>
          </a:lstStyle>
          <a:p>
            <a:r>
              <a:rPr lang="en-US"/>
              <a:t>Click icon to add picture</a:t>
            </a:r>
            <a:endParaRPr lang="en-IN" dirty="0"/>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7048"/>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12" y="3407047"/>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661" tIns="60827" rIns="121661" bIns="60827"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216946"/>
      </p:ext>
    </p:extLst>
  </p:cSld>
  <p:clrMapOvr>
    <a:masterClrMapping/>
  </p:clrMapOvr>
  <p:transition spd="slow">
    <p:push/>
  </p:transition>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57"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algn="ctr" defTabSz="607887"/>
            <a:endParaRPr lang="en-IN" sz="1500" dirty="0">
              <a:solidFill>
                <a:srgbClr val="FFFFFF"/>
              </a:solidFill>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56" y="150"/>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algn="ctr" defTabSz="607887"/>
            <a:endParaRPr lang="en-IN" sz="1500" dirty="0">
              <a:solidFill>
                <a:srgbClr val="FFFFFF"/>
              </a:solidFill>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255" y="3588234"/>
            <a:ext cx="3860163"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algn="ctr" defTabSz="607887"/>
            <a:endParaRPr lang="en-IN" sz="1500" dirty="0">
              <a:solidFill>
                <a:srgbClr val="FFFFFF"/>
              </a:solidFill>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149" y="1010145"/>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993" y="1987596"/>
            <a:ext cx="4911633" cy="1789855"/>
          </a:xfrm>
          <a:prstGeom prst="rect">
            <a:avLst/>
          </a:prstGeom>
        </p:spPr>
        <p:txBody>
          <a:bodyPr anchor="b">
            <a:normAutofit/>
          </a:bodyPr>
          <a:lstStyle>
            <a:lvl1pPr>
              <a:defRPr sz="31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993" y="3792092"/>
            <a:ext cx="4911633" cy="910580"/>
          </a:xfrm>
          <a:prstGeom prst="rect">
            <a:avLst/>
          </a:prstGeom>
        </p:spPr>
        <p:txBody>
          <a:bodyPr lIns="121625" tIns="60810" rIns="121625" bIns="60810">
            <a:normAutofit/>
          </a:bodyPr>
          <a:lstStyle>
            <a:lvl1pPr marL="0" indent="0">
              <a:buNone/>
              <a:defRPr sz="1500" b="0" i="0" spc="226">
                <a:solidFill>
                  <a:schemeClr val="tx1"/>
                </a:solidFill>
                <a:latin typeface="+mn-lt"/>
                <a:cs typeface="Calibri" panose="020F0502020204030204" pitchFamily="34" charset="0"/>
              </a:defRPr>
            </a:lvl1pPr>
            <a:lvl2pPr marL="342021" indent="0">
              <a:buNone/>
              <a:defRPr sz="1500">
                <a:solidFill>
                  <a:schemeClr val="tx1">
                    <a:tint val="75000"/>
                  </a:schemeClr>
                </a:solidFill>
              </a:defRPr>
            </a:lvl2pPr>
            <a:lvl3pPr marL="684048" indent="0">
              <a:buNone/>
              <a:defRPr sz="1500">
                <a:solidFill>
                  <a:schemeClr val="tx1">
                    <a:tint val="75000"/>
                  </a:schemeClr>
                </a:solidFill>
              </a:defRPr>
            </a:lvl3pPr>
            <a:lvl4pPr marL="1025953" indent="0">
              <a:buNone/>
              <a:defRPr sz="1200">
                <a:solidFill>
                  <a:schemeClr val="tx1">
                    <a:tint val="75000"/>
                  </a:schemeClr>
                </a:solidFill>
              </a:defRPr>
            </a:lvl4pPr>
            <a:lvl5pPr marL="1367921" indent="0">
              <a:buNone/>
              <a:defRPr sz="1200">
                <a:solidFill>
                  <a:schemeClr val="tx1">
                    <a:tint val="75000"/>
                  </a:schemeClr>
                </a:solidFill>
              </a:defRPr>
            </a:lvl5pPr>
            <a:lvl6pPr marL="1709884" indent="0">
              <a:buNone/>
              <a:defRPr sz="1200">
                <a:solidFill>
                  <a:schemeClr val="tx1">
                    <a:tint val="75000"/>
                  </a:schemeClr>
                </a:solidFill>
              </a:defRPr>
            </a:lvl6pPr>
            <a:lvl7pPr marL="2051791" indent="0">
              <a:buNone/>
              <a:defRPr sz="1200">
                <a:solidFill>
                  <a:schemeClr val="tx1">
                    <a:tint val="75000"/>
                  </a:schemeClr>
                </a:solidFill>
              </a:defRPr>
            </a:lvl7pPr>
            <a:lvl8pPr marL="2393811" indent="0">
              <a:buNone/>
              <a:defRPr sz="1200">
                <a:solidFill>
                  <a:schemeClr val="tx1">
                    <a:tint val="75000"/>
                  </a:schemeClr>
                </a:solidFill>
              </a:defRPr>
            </a:lvl8pPr>
            <a:lvl9pPr marL="2735838" indent="0">
              <a:buNone/>
              <a:defRPr sz="12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57" y="3924353"/>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60"/>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31" tIns="34274" rIns="68431" bIns="34274" numCol="1" spcCol="0" rtlCol="0" fromWordArt="0" anchor="ctr" anchorCtr="0" forceAA="0" compatLnSpc="1">
            <a:prstTxWarp prst="textNoShape">
              <a:avLst/>
            </a:prstTxWarp>
            <a:noAutofit/>
          </a:bodyPr>
          <a:lstStyle/>
          <a:p>
            <a:pPr algn="ctr" defTabSz="607887"/>
            <a:endParaRPr lang="en-IN" sz="1500" dirty="0">
              <a:solidFill>
                <a:srgbClr val="FFFFFF"/>
              </a:solidFill>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161" y="408567"/>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7068"/>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12" y="3407101"/>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algn="ctr" defTabSz="607887"/>
            <a:endParaRPr lang="en-IN" sz="1500" dirty="0">
              <a:solidFill>
                <a:srgbClr val="FFFFFF"/>
              </a:solidFill>
            </a:endParaRPr>
          </a:p>
        </p:txBody>
      </p:sp>
    </p:spTree>
    <p:extLst>
      <p:ext uri="{BB962C8B-B14F-4D97-AF65-F5344CB8AC3E}">
        <p14:creationId xmlns:p14="http://schemas.microsoft.com/office/powerpoint/2010/main" val="70591416"/>
      </p:ext>
    </p:extLst>
  </p:cSld>
  <p:clrMapOvr>
    <a:masterClrMapping/>
  </p:clrMapOvr>
  <p:transition spd="slow">
    <p:push/>
  </p:transition>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ext Layout 01">
    <p:spTree>
      <p:nvGrpSpPr>
        <p:cNvPr id="1" name=""/>
        <p:cNvGrpSpPr/>
        <p:nvPr/>
      </p:nvGrpSpPr>
      <p:grpSpPr>
        <a:xfrm>
          <a:off x="0" y="0"/>
          <a:ext cx="0" cy="0"/>
          <a:chOff x="0" y="0"/>
          <a:chExt cx="0" cy="0"/>
        </a:xfrm>
      </p:grpSpPr>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82" y="3129560"/>
            <a:ext cx="4942829" cy="2958275"/>
          </a:xfrm>
          <a:prstGeom prst="rect">
            <a:avLst/>
          </a:prstGeom>
        </p:spPr>
        <p:txBody>
          <a:bodyPr lIns="121661" tIns="60827" rIns="121661" bIns="60827">
            <a:normAutofit/>
          </a:bodyPr>
          <a:lstStyle>
            <a:lvl1pPr>
              <a:buClr>
                <a:schemeClr val="accent2"/>
              </a:buClr>
              <a:defRPr sz="2400">
                <a:solidFill>
                  <a:schemeClr val="tx1"/>
                </a:solidFill>
              </a:defRPr>
            </a:lvl1pPr>
            <a:lvl2pPr>
              <a:buClr>
                <a:schemeClr val="accent2"/>
              </a:buClr>
              <a:defRPr sz="2100">
                <a:solidFill>
                  <a:schemeClr val="tx1"/>
                </a:solidFill>
              </a:defRPr>
            </a:lvl2pPr>
            <a:lvl3pPr>
              <a:buClr>
                <a:schemeClr val="accent2"/>
              </a:buClr>
              <a:defRPr sz="1900">
                <a:solidFill>
                  <a:schemeClr val="tx1"/>
                </a:solidFill>
              </a:defRPr>
            </a:lvl3pPr>
            <a:lvl4pPr>
              <a:buClr>
                <a:schemeClr val="accent2"/>
              </a:buClr>
              <a:defRPr sz="1500">
                <a:solidFill>
                  <a:schemeClr val="tx1"/>
                </a:solidFill>
              </a:defRPr>
            </a:lvl4pPr>
            <a:lvl5pPr>
              <a:buClr>
                <a:schemeClr val="accent2"/>
              </a:buClr>
              <a:defRPr sz="15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4" name="Right Triangle 23">
            <a:extLst>
              <a:ext uri="{FF2B5EF4-FFF2-40B4-BE49-F238E27FC236}">
                <a16:creationId xmlns:a16="http://schemas.microsoft.com/office/drawing/2014/main" id="{BD6ACE60-499D-41AB-89C4-D537D7C3D22A}"/>
              </a:ext>
            </a:extLst>
          </p:cNvPr>
          <p:cNvSpPr/>
          <p:nvPr userDrawn="1"/>
        </p:nvSpPr>
        <p:spPr>
          <a:xfrm flipH="1" flipV="1">
            <a:off x="1839700" y="-4"/>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61" tIns="60827" rIns="121661" bIns="60827"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266" y="-5"/>
            <a:ext cx="4121151" cy="1308106"/>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43" tIns="45696" rIns="91243" bIns="45696" numCol="1" spcCol="0" rtlCol="0" fromWordArt="0" anchor="ctr" anchorCtr="0" forceAA="0" compatLnSpc="1">
            <a:prstTxWarp prst="textNoShape">
              <a:avLst/>
            </a:prstTxWarp>
            <a:noAutofit/>
          </a:bodyP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6375440" y="5047082"/>
            <a:ext cx="1524576" cy="18034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478" y="2496207"/>
            <a:ext cx="7342632" cy="608896"/>
          </a:xfrm>
          <a:prstGeom prst="rect">
            <a:avLst/>
          </a:prstGeom>
        </p:spPr>
        <p:txBody>
          <a:bodyPr lIns="121661" tIns="60827" rIns="121661" bIns="60827"/>
          <a:lstStyle>
            <a:lvl1pPr marL="0" indent="0">
              <a:buNone/>
              <a:defRPr sz="2100" spc="300">
                <a:solidFill>
                  <a:schemeClr val="bg2">
                    <a:lumMod val="50000"/>
                  </a:schemeClr>
                </a:solidFill>
              </a:defRPr>
            </a:lvl1pPr>
            <a:lvl2pPr marL="456075" indent="0">
              <a:buNone/>
              <a:defRPr/>
            </a:lvl2pPr>
          </a:lstStyle>
          <a:p>
            <a:pPr lvl="0"/>
            <a:r>
              <a:rPr lang="en-US" dirty="0"/>
              <a:t>CLICK TO SUBTITLE STYLE</a:t>
            </a:r>
          </a:p>
        </p:txBody>
      </p:sp>
      <p:sp>
        <p:nvSpPr>
          <p:cNvPr id="2" name="Title 1" title="Titl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531497" y="1241123"/>
            <a:ext cx="7342623" cy="1215568"/>
          </a:xfrm>
          <a:prstGeom prst="rect">
            <a:avLst/>
          </a:prstGeom>
        </p:spPr>
        <p:txBody>
          <a:bodyPr anchor="b">
            <a:normAutofit/>
          </a:bodyPr>
          <a:lstStyle>
            <a:lvl1pPr>
              <a:defRPr sz="4400" b="1">
                <a:solidFill>
                  <a:schemeClr val="accent1"/>
                </a:solidFill>
              </a:defRPr>
            </a:lvl1pPr>
          </a:lstStyle>
          <a:p>
            <a:r>
              <a:rPr lang="en-US" dirty="0"/>
              <a:t>Click to Edit </a:t>
            </a:r>
            <a:br>
              <a:rPr lang="en-US" dirty="0"/>
            </a:br>
            <a:r>
              <a:rPr lang="en-US" dirty="0"/>
              <a:t>Master Title Style </a:t>
            </a:r>
            <a:endParaRPr lang="en-IN" dirty="0"/>
          </a:p>
        </p:txBody>
      </p:sp>
      <p:sp>
        <p:nvSpPr>
          <p:cNvPr id="15" name="Picture Placeholder 14">
            <a:extLst>
              <a:ext uri="{FF2B5EF4-FFF2-40B4-BE49-F238E27FC236}">
                <a16:creationId xmlns:a16="http://schemas.microsoft.com/office/drawing/2014/main" id="{FE1FADFB-0A3D-40F7-9B40-368DECD971E1}"/>
              </a:ext>
            </a:extLst>
          </p:cNvPr>
          <p:cNvSpPr>
            <a:spLocks noGrp="1"/>
          </p:cNvSpPr>
          <p:nvPr>
            <p:ph type="pic" sz="quarter" idx="10"/>
          </p:nvPr>
        </p:nvSpPr>
        <p:spPr>
          <a:xfrm>
            <a:off x="6604002" y="5"/>
            <a:ext cx="5587999" cy="687224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chemeClr val="bg1">
              <a:lumMod val="85000"/>
            </a:schemeClr>
          </a:solidFill>
        </p:spPr>
        <p:txBody>
          <a:bodyPr wrap="square" lIns="121661" tIns="60827" rIns="121661" bIns="60827" anchor="ctr">
            <a:noAutofit/>
          </a:bodyPr>
          <a:lstStyle>
            <a:lvl1pPr marL="0" indent="0" algn="ctr">
              <a:buNone/>
              <a:defRPr>
                <a:solidFill>
                  <a:schemeClr val="bg1"/>
                </a:solidFill>
              </a:defRPr>
            </a:lvl1pPr>
          </a:lstStyle>
          <a:p>
            <a:r>
              <a:rPr lang="en-US"/>
              <a:t>Click icon to add picture</a:t>
            </a:r>
            <a:endParaRPr lang="en-IN" dirty="0"/>
          </a:p>
        </p:txBody>
      </p:sp>
      <p:sp>
        <p:nvSpPr>
          <p:cNvPr id="4" name="Footer Placeholder 3">
            <a:extLst>
              <a:ext uri="{FF2B5EF4-FFF2-40B4-BE49-F238E27FC236}">
                <a16:creationId xmlns:a16="http://schemas.microsoft.com/office/drawing/2014/main" id="{5ADB14A5-A767-774C-85B8-68EF914689F6}"/>
              </a:ext>
            </a:extLst>
          </p:cNvPr>
          <p:cNvSpPr>
            <a:spLocks noGrp="1"/>
          </p:cNvSpPr>
          <p:nvPr>
            <p:ph type="ftr" sz="quarter" idx="14"/>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6" name="Slide Number Placeholder 5">
            <a:extLst>
              <a:ext uri="{FF2B5EF4-FFF2-40B4-BE49-F238E27FC236}">
                <a16:creationId xmlns:a16="http://schemas.microsoft.com/office/drawing/2014/main" id="{D4B9B51B-EAA9-4B4D-A4F6-470CD95DAA79}"/>
              </a:ext>
            </a:extLst>
          </p:cNvPr>
          <p:cNvSpPr>
            <a:spLocks noGrp="1"/>
          </p:cNvSpPr>
          <p:nvPr>
            <p:ph type="sldNum" sz="quarter" idx="15"/>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12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827699"/>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ext Layout 02">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805F1696-7D6B-4055-94C3-E4C179F63596}"/>
              </a:ext>
            </a:extLst>
          </p:cNvPr>
          <p:cNvSpPr/>
          <p:nvPr userDrawn="1"/>
        </p:nvSpPr>
        <p:spPr>
          <a:xfrm flipH="1" flipV="1">
            <a:off x="1839700" y="-4"/>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61" tIns="60827" rIns="121661" bIns="60827"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Picture Placeholder 17">
            <a:extLst>
              <a:ext uri="{FF2B5EF4-FFF2-40B4-BE49-F238E27FC236}">
                <a16:creationId xmlns:a16="http://schemas.microsoft.com/office/drawing/2014/main" id="{8B9EC3A9-7039-403A-9414-429521308AE7}"/>
              </a:ext>
            </a:extLst>
          </p:cNvPr>
          <p:cNvSpPr>
            <a:spLocks noGrp="1"/>
          </p:cNvSpPr>
          <p:nvPr>
            <p:ph type="pic" sz="quarter" idx="14"/>
          </p:nvPr>
        </p:nvSpPr>
        <p:spPr>
          <a:xfrm>
            <a:off x="6170180" y="1435103"/>
            <a:ext cx="6021821" cy="5422900"/>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chemeClr val="bg1">
              <a:lumMod val="85000"/>
            </a:schemeClr>
          </a:solidFill>
        </p:spPr>
        <p:txBody>
          <a:bodyPr wrap="square" lIns="121661" tIns="60827" rIns="608095" bIns="60827" anchor="ctr">
            <a:noAutofit/>
          </a:bodyPr>
          <a:lstStyle>
            <a:lvl1pPr marL="0" indent="0" algn="r">
              <a:buNone/>
              <a:defRPr>
                <a:solidFill>
                  <a:schemeClr val="tx1"/>
                </a:solidFill>
              </a:defRPr>
            </a:lvl1pPr>
          </a:lstStyle>
          <a:p>
            <a:r>
              <a:rPr lang="en-US"/>
              <a:t>Click icon to add picture</a:t>
            </a:r>
            <a:endParaRPr lang="en-IN" dirty="0"/>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82" y="3129560"/>
            <a:ext cx="4942829" cy="2958275"/>
          </a:xfrm>
          <a:prstGeom prst="rect">
            <a:avLst/>
          </a:prstGeom>
        </p:spPr>
        <p:txBody>
          <a:bodyPr lIns="121661" tIns="60827" rIns="121661" bIns="60827">
            <a:normAutofit/>
          </a:bodyPr>
          <a:lstStyle>
            <a:lvl1pPr>
              <a:buClr>
                <a:schemeClr val="accent2"/>
              </a:buClr>
              <a:defRPr sz="2400">
                <a:solidFill>
                  <a:schemeClr val="tx1"/>
                </a:solidFill>
              </a:defRPr>
            </a:lvl1pPr>
            <a:lvl2pPr>
              <a:buClr>
                <a:schemeClr val="accent2"/>
              </a:buClr>
              <a:defRPr sz="2100">
                <a:solidFill>
                  <a:schemeClr val="tx1"/>
                </a:solidFill>
              </a:defRPr>
            </a:lvl2pPr>
            <a:lvl3pPr>
              <a:buClr>
                <a:schemeClr val="accent2"/>
              </a:buClr>
              <a:defRPr sz="1900">
                <a:solidFill>
                  <a:schemeClr val="tx1"/>
                </a:solidFill>
              </a:defRPr>
            </a:lvl3pPr>
            <a:lvl4pPr>
              <a:buClr>
                <a:schemeClr val="accent2"/>
              </a:buClr>
              <a:defRPr sz="1500">
                <a:solidFill>
                  <a:schemeClr val="tx1"/>
                </a:solidFill>
              </a:defRPr>
            </a:lvl4pPr>
            <a:lvl5pPr>
              <a:buClr>
                <a:schemeClr val="accent2"/>
              </a:buClr>
              <a:defRPr sz="15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266" y="-5"/>
            <a:ext cx="4121151" cy="1308106"/>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43" tIns="45696" rIns="91243" bIns="45696" numCol="1" spcCol="0" rtlCol="0" fromWordArt="0" anchor="ctr" anchorCtr="0" forceAA="0" compatLnSpc="1">
            <a:prstTxWarp prst="textNoShape">
              <a:avLst/>
            </a:prstTxWarp>
            <a:noAutofit/>
          </a:bodyP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10352316" y="1185458"/>
            <a:ext cx="1839685" cy="16339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96" y="2496207"/>
            <a:ext cx="7342621" cy="608896"/>
          </a:xfrm>
          <a:prstGeom prst="rect">
            <a:avLst/>
          </a:prstGeom>
        </p:spPr>
        <p:txBody>
          <a:bodyPr lIns="121661" tIns="60827" rIns="121661" bIns="60827"/>
          <a:lstStyle>
            <a:lvl1pPr marL="0" indent="0">
              <a:buNone/>
              <a:defRPr sz="2100" spc="300">
                <a:solidFill>
                  <a:schemeClr val="bg2">
                    <a:lumMod val="50000"/>
                  </a:schemeClr>
                </a:solidFill>
              </a:defRPr>
            </a:lvl1pPr>
            <a:lvl2pPr marL="456075" indent="0">
              <a:buNone/>
              <a:defRPr/>
            </a:lvl2pPr>
          </a:lstStyle>
          <a:p>
            <a:pPr lvl="0"/>
            <a:r>
              <a:rPr lang="en-US" dirty="0"/>
              <a:t>CLICK TO SUBTITLE STYLE</a:t>
            </a:r>
          </a:p>
        </p:txBody>
      </p:sp>
      <p:sp>
        <p:nvSpPr>
          <p:cNvPr id="19" name="Title 1" title="Title ">
            <a:extLst>
              <a:ext uri="{FF2B5EF4-FFF2-40B4-BE49-F238E27FC236}">
                <a16:creationId xmlns:a16="http://schemas.microsoft.com/office/drawing/2014/main" id="{2DB9D671-9FC8-4306-96B7-D9D585694B83}"/>
              </a:ext>
            </a:extLst>
          </p:cNvPr>
          <p:cNvSpPr>
            <a:spLocks noGrp="1"/>
          </p:cNvSpPr>
          <p:nvPr>
            <p:ph type="title" hasCustomPrompt="1"/>
          </p:nvPr>
        </p:nvSpPr>
        <p:spPr>
          <a:xfrm>
            <a:off x="531497" y="1241123"/>
            <a:ext cx="7342623" cy="1215568"/>
          </a:xfrm>
          <a:prstGeom prst="rect">
            <a:avLst/>
          </a:prstGeom>
        </p:spPr>
        <p:txBody>
          <a:bodyPr anchor="b">
            <a:normAutofit/>
          </a:bodyPr>
          <a:lstStyle>
            <a:lvl1pPr>
              <a:defRPr sz="4400" b="1">
                <a:solidFill>
                  <a:schemeClr val="accent1"/>
                </a:solidFill>
              </a:defRPr>
            </a:lvl1pPr>
          </a:lstStyle>
          <a:p>
            <a:r>
              <a:rPr lang="en-US" dirty="0"/>
              <a:t>Click to Edit </a:t>
            </a:r>
            <a:br>
              <a:rPr lang="en-US" dirty="0"/>
            </a:br>
            <a:r>
              <a:rPr lang="en-US" dirty="0"/>
              <a:t>Master Title Style </a:t>
            </a:r>
            <a:endParaRPr lang="en-IN" dirty="0"/>
          </a:p>
        </p:txBody>
      </p:sp>
      <p:sp>
        <p:nvSpPr>
          <p:cNvPr id="2" name="Footer Placeholder 1">
            <a:extLst>
              <a:ext uri="{FF2B5EF4-FFF2-40B4-BE49-F238E27FC236}">
                <a16:creationId xmlns:a16="http://schemas.microsoft.com/office/drawing/2014/main" id="{6E55A0B9-F639-8643-9C4D-B93B8EE21A79}"/>
              </a:ext>
            </a:extLst>
          </p:cNvPr>
          <p:cNvSpPr>
            <a:spLocks noGrp="1"/>
          </p:cNvSpPr>
          <p:nvPr>
            <p:ph type="ftr" sz="quarter" idx="15"/>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4" name="Slide Number Placeholder 3">
            <a:extLst>
              <a:ext uri="{FF2B5EF4-FFF2-40B4-BE49-F238E27FC236}">
                <a16:creationId xmlns:a16="http://schemas.microsoft.com/office/drawing/2014/main" id="{D0C29282-8AC7-494D-9A8E-A26C7F69948F}"/>
              </a:ext>
            </a:extLst>
          </p:cNvPr>
          <p:cNvSpPr>
            <a:spLocks noGrp="1"/>
          </p:cNvSpPr>
          <p:nvPr>
            <p:ph type="sldNum" sz="quarter" idx="16"/>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12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E24A5A7-66A2-7F43-9A7A-5E13F74F8C0E}"/>
              </a:ext>
            </a:extLst>
          </p:cNvPr>
          <p:cNvSpPr txBox="1"/>
          <p:nvPr userDrawn="1"/>
        </p:nvSpPr>
        <p:spPr>
          <a:xfrm>
            <a:off x="11072404" y="235758"/>
            <a:ext cx="894915" cy="661451"/>
          </a:xfrm>
          <a:prstGeom prst="rect">
            <a:avLst/>
          </a:prstGeom>
          <a:noFill/>
        </p:spPr>
        <p:txBody>
          <a:bodyPr wrap="none" lIns="121661" tIns="60827" rIns="121661" bIns="60827" rtlCol="0">
            <a:spAutoFit/>
          </a:bodyPr>
          <a:lstStyle/>
          <a:p>
            <a:pPr marL="0" marR="0" lvl="0" indent="0" algn="l" defTabSz="608095"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35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1992226068"/>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3" y="2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61" tIns="60827" rIns="121661" bIns="60827"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31" y="3633981"/>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24"/>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698" y="2104895"/>
            <a:ext cx="5475291" cy="781188"/>
          </a:xfrm>
          <a:prstGeom prst="rect">
            <a:avLst/>
          </a:prstGeom>
        </p:spPr>
        <p:txBody>
          <a:bodyPr lIns="121661" tIns="60827" rIns="121661" bIns="60827" anchor="b">
            <a:normAutofit/>
          </a:bodyPr>
          <a:lstStyle>
            <a:lvl1pPr marL="0" indent="0">
              <a:lnSpc>
                <a:spcPct val="100000"/>
              </a:lnSpc>
              <a:spcBef>
                <a:spcPts val="0"/>
              </a:spcBef>
              <a:buNone/>
              <a:defRPr sz="2800" b="1">
                <a:solidFill>
                  <a:schemeClr val="accent2"/>
                </a:solidFill>
              </a:defRPr>
            </a:lvl1pPr>
            <a:lvl2pPr marL="456075" indent="0">
              <a:buNone/>
              <a:defRPr sz="2100" b="1"/>
            </a:lvl2pPr>
            <a:lvl3pPr marL="912239" indent="0">
              <a:buNone/>
              <a:defRPr sz="1900" b="1"/>
            </a:lvl3pPr>
            <a:lvl4pPr marL="1368361" indent="0">
              <a:buNone/>
              <a:defRPr sz="1500" b="1"/>
            </a:lvl4pPr>
            <a:lvl5pPr marL="1824477" indent="0">
              <a:buNone/>
              <a:defRPr sz="1500" b="1"/>
            </a:lvl5pPr>
            <a:lvl6pPr marL="2280650" indent="0">
              <a:buNone/>
              <a:defRPr sz="1500" b="1"/>
            </a:lvl6pPr>
            <a:lvl7pPr marL="2736720" indent="0">
              <a:buNone/>
              <a:defRPr sz="1500" b="1"/>
            </a:lvl7pPr>
            <a:lvl8pPr marL="3192793" indent="0">
              <a:buNone/>
              <a:defRPr sz="1500" b="1"/>
            </a:lvl8pPr>
            <a:lvl9pPr marL="3648858" indent="0">
              <a:buNone/>
              <a:defRPr sz="1500" b="1"/>
            </a:lvl9pPr>
          </a:lstStyle>
          <a:p>
            <a:pPr lvl="0"/>
            <a:r>
              <a:rPr lang="en-US"/>
              <a:t>Click to edit Master text styles</a:t>
            </a:r>
          </a:p>
        </p:txBody>
      </p:sp>
      <p:sp>
        <p:nvSpPr>
          <p:cNvPr id="18" name="Content Placeholder 3" title="Bullet Points">
            <a:extLst>
              <a:ext uri="{FF2B5EF4-FFF2-40B4-BE49-F238E27FC236}">
                <a16:creationId xmlns:a16="http://schemas.microsoft.com/office/drawing/2014/main" id="{8715E757-6584-4841-8154-C92E70E0CD6B}"/>
              </a:ext>
            </a:extLst>
          </p:cNvPr>
          <p:cNvSpPr>
            <a:spLocks noGrp="1"/>
          </p:cNvSpPr>
          <p:nvPr userDrawn="1">
            <p:ph sz="half" idx="13"/>
          </p:nvPr>
        </p:nvSpPr>
        <p:spPr>
          <a:xfrm>
            <a:off x="520698" y="2886075"/>
            <a:ext cx="5475291" cy="3232150"/>
          </a:xfrm>
          <a:prstGeom prst="rect">
            <a:avLst/>
          </a:prstGeom>
        </p:spPr>
        <p:txBody>
          <a:bodyPr lIns="121661" tIns="60827" rIns="121661" bIns="60827">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5" y="2104895"/>
            <a:ext cx="5475601" cy="781188"/>
          </a:xfrm>
          <a:prstGeom prst="rect">
            <a:avLst/>
          </a:prstGeom>
        </p:spPr>
        <p:txBody>
          <a:bodyPr lIns="121661" tIns="60827" rIns="121661" bIns="60827" anchor="b">
            <a:normAutofit/>
          </a:bodyPr>
          <a:lstStyle>
            <a:lvl1pPr marL="0" indent="0">
              <a:lnSpc>
                <a:spcPct val="100000"/>
              </a:lnSpc>
              <a:buNone/>
              <a:defRPr sz="2800" b="1">
                <a:solidFill>
                  <a:schemeClr val="accent2"/>
                </a:solidFill>
              </a:defRPr>
            </a:lvl1pPr>
            <a:lvl2pPr marL="456075" indent="0">
              <a:buNone/>
              <a:defRPr sz="2100" b="1"/>
            </a:lvl2pPr>
            <a:lvl3pPr marL="912239" indent="0">
              <a:buNone/>
              <a:defRPr sz="1900" b="1"/>
            </a:lvl3pPr>
            <a:lvl4pPr marL="1368361" indent="0">
              <a:buNone/>
              <a:defRPr sz="1500" b="1"/>
            </a:lvl4pPr>
            <a:lvl5pPr marL="1824477" indent="0">
              <a:buNone/>
              <a:defRPr sz="1500" b="1"/>
            </a:lvl5pPr>
            <a:lvl6pPr marL="2280650" indent="0">
              <a:buNone/>
              <a:defRPr sz="1500" b="1"/>
            </a:lvl6pPr>
            <a:lvl7pPr marL="2736720" indent="0">
              <a:buNone/>
              <a:defRPr sz="1500" b="1"/>
            </a:lvl7pPr>
            <a:lvl8pPr marL="3192793" indent="0">
              <a:buNone/>
              <a:defRPr sz="1500" b="1"/>
            </a:lvl8pPr>
            <a:lvl9pPr marL="3648858" indent="0">
              <a:buNone/>
              <a:defRPr sz="1500" b="1"/>
            </a:lvl9pPr>
          </a:lstStyle>
          <a:p>
            <a:pPr lvl="0"/>
            <a:r>
              <a:rPr lang="en-US"/>
              <a:t>Click to edit Master text styles</a:t>
            </a:r>
          </a:p>
        </p:txBody>
      </p:sp>
      <p:sp>
        <p:nvSpPr>
          <p:cNvPr id="20" name="Content Placeholder 5" title="Bullet Points">
            <a:extLst>
              <a:ext uri="{FF2B5EF4-FFF2-40B4-BE49-F238E27FC236}">
                <a16:creationId xmlns:a16="http://schemas.microsoft.com/office/drawing/2014/main" id="{D957FBD7-2C3C-4DD1-954F-DF1E007BE590}"/>
              </a:ext>
            </a:extLst>
          </p:cNvPr>
          <p:cNvSpPr>
            <a:spLocks noGrp="1"/>
          </p:cNvSpPr>
          <p:nvPr userDrawn="1">
            <p:ph sz="quarter" idx="15"/>
          </p:nvPr>
        </p:nvSpPr>
        <p:spPr>
          <a:xfrm>
            <a:off x="6186715" y="2886075"/>
            <a:ext cx="5475601" cy="3232150"/>
          </a:xfrm>
          <a:prstGeom prst="rect">
            <a:avLst/>
          </a:prstGeom>
        </p:spPr>
        <p:txBody>
          <a:bodyPr lIns="121661" tIns="60827" rIns="121661" bIns="60827">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5" y="1377035"/>
            <a:ext cx="7368596" cy="608896"/>
          </a:xfrm>
          <a:prstGeom prst="rect">
            <a:avLst/>
          </a:prstGeom>
        </p:spPr>
        <p:txBody>
          <a:bodyPr lIns="121661" tIns="60827" rIns="121661" bIns="60827"/>
          <a:lstStyle>
            <a:lvl1pPr marL="0" indent="0">
              <a:buNone/>
              <a:defRPr sz="2100" spc="300">
                <a:solidFill>
                  <a:schemeClr val="bg1"/>
                </a:solidFill>
              </a:defRPr>
            </a:lvl1pPr>
            <a:lvl2pPr marL="456075" indent="0">
              <a:buNone/>
              <a:defRPr/>
            </a:lvl2pPr>
          </a:lstStyle>
          <a:p>
            <a:pPr lvl="0"/>
            <a:r>
              <a:rPr lang="en-US" dirty="0"/>
              <a:t>CLICK TO SUBTITLE STYLE</a:t>
            </a:r>
          </a:p>
        </p:txBody>
      </p:sp>
      <p:sp>
        <p:nvSpPr>
          <p:cNvPr id="25" name="TextBox 24">
            <a:extLst>
              <a:ext uri="{FF2B5EF4-FFF2-40B4-BE49-F238E27FC236}">
                <a16:creationId xmlns:a16="http://schemas.microsoft.com/office/drawing/2014/main" id="{F0BB4D3D-930C-4FF4-BB7C-2CB24208150C}"/>
              </a:ext>
            </a:extLst>
          </p:cNvPr>
          <p:cNvSpPr txBox="1"/>
          <p:nvPr userDrawn="1"/>
        </p:nvSpPr>
        <p:spPr>
          <a:xfrm>
            <a:off x="11072404" y="235758"/>
            <a:ext cx="894915" cy="661451"/>
          </a:xfrm>
          <a:prstGeom prst="rect">
            <a:avLst/>
          </a:prstGeom>
          <a:noFill/>
        </p:spPr>
        <p:txBody>
          <a:bodyPr wrap="none" lIns="121661" tIns="60827" rIns="121661" bIns="60827" rtlCol="0">
            <a:spAutoFit/>
          </a:bodyPr>
          <a:lstStyle/>
          <a:p>
            <a:pPr marL="0" marR="0" lvl="0" indent="0" algn="l" defTabSz="608095"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35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43" tIns="45696" rIns="91243" bIns="45696" numCol="1" spcCol="0" rtlCol="0" fromWordArt="0" anchor="ctr" anchorCtr="0" forceAA="0" compatLnSpc="1">
            <a:prstTxWarp prst="textNoShape">
              <a:avLst/>
            </a:prstTxWarp>
            <a:noAutofit/>
          </a:bodyP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12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765" y="209151"/>
            <a:ext cx="8333223" cy="1147969"/>
          </a:xfrm>
          <a:prstGeom prst="rect">
            <a:avLst/>
          </a:prstGeom>
        </p:spPr>
        <p:txBody>
          <a:bodyPr bIns="0" anchor="b">
            <a:normAutofit/>
          </a:bodyPr>
          <a:lstStyle>
            <a:lvl1pPr>
              <a:defRPr sz="4400" b="1">
                <a:solidFill>
                  <a:schemeClr val="bg1"/>
                </a:solidFill>
              </a:defRPr>
            </a:lvl1pPr>
          </a:lstStyle>
          <a:p>
            <a:r>
              <a:rPr lang="en-US" dirty="0"/>
              <a:t>Click to Edit Master Title Style </a:t>
            </a:r>
            <a:endParaRPr lang="en-IN" dirty="0"/>
          </a:p>
        </p:txBody>
      </p:sp>
    </p:spTree>
    <p:extLst>
      <p:ext uri="{BB962C8B-B14F-4D97-AF65-F5344CB8AC3E}">
        <p14:creationId xmlns:p14="http://schemas.microsoft.com/office/powerpoint/2010/main" val="2588332500"/>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FB39FF5-7AF5-4963-9346-2640496A3302}"/>
              </a:ext>
            </a:extLst>
          </p:cNvPr>
          <p:cNvSpPr/>
          <p:nvPr userDrawn="1"/>
        </p:nvSpPr>
        <p:spPr>
          <a:xfrm>
            <a:off x="3" y="2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61" tIns="60827" rIns="121661" bIns="60827"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4F49194-9068-41AA-B460-962319BF96A4}"/>
              </a:ext>
            </a:extLst>
          </p:cNvPr>
          <p:cNvSpPr txBox="1"/>
          <p:nvPr userDrawn="1"/>
        </p:nvSpPr>
        <p:spPr>
          <a:xfrm>
            <a:off x="11072404" y="235758"/>
            <a:ext cx="894915" cy="661451"/>
          </a:xfrm>
          <a:prstGeom prst="rect">
            <a:avLst/>
          </a:prstGeom>
          <a:noFill/>
        </p:spPr>
        <p:txBody>
          <a:bodyPr wrap="none" lIns="121661" tIns="60827" rIns="121661" bIns="60827" rtlCol="0">
            <a:spAutoFit/>
          </a:bodyPr>
          <a:lstStyle/>
          <a:p>
            <a:pPr marL="0" marR="0" lvl="0" indent="0" algn="l" defTabSz="608095"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35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8" name="Group 27">
            <a:extLst>
              <a:ext uri="{FF2B5EF4-FFF2-40B4-BE49-F238E27FC236}">
                <a16:creationId xmlns:a16="http://schemas.microsoft.com/office/drawing/2014/main" id="{5806E656-313A-47B1-B381-D004200F7A01}"/>
              </a:ext>
            </a:extLst>
          </p:cNvPr>
          <p:cNvGrpSpPr/>
          <p:nvPr userDrawn="1"/>
        </p:nvGrpSpPr>
        <p:grpSpPr>
          <a:xfrm flipH="1">
            <a:off x="7561328" y="24"/>
            <a:ext cx="4831840" cy="3541007"/>
            <a:chOff x="-192127" y="-2"/>
            <a:chExt cx="4831840" cy="3367272"/>
          </a:xfrm>
        </p:grpSpPr>
        <p:sp>
          <p:nvSpPr>
            <p:cNvPr id="29" name="Diagonal Stripe 28">
              <a:extLst>
                <a:ext uri="{FF2B5EF4-FFF2-40B4-BE49-F238E27FC236}">
                  <a16:creationId xmlns:a16="http://schemas.microsoft.com/office/drawing/2014/main" id="{65F8E2DA-4BB4-4421-9172-A11AF38DFEF4}"/>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elogram 30">
              <a:extLst>
                <a:ext uri="{FF2B5EF4-FFF2-40B4-BE49-F238E27FC236}">
                  <a16:creationId xmlns:a16="http://schemas.microsoft.com/office/drawing/2014/main"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3" name="Parallelogram 32">
            <a:extLst>
              <a:ext uri="{FF2B5EF4-FFF2-40B4-BE49-F238E27FC236}">
                <a16:creationId xmlns:a16="http://schemas.microsoft.com/office/drawing/2014/main" id="{F088C182-BF10-45B2-B159-7702E00D31D4}"/>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43" tIns="45696" rIns="91243" bIns="45696" numCol="1" spcCol="0" rtlCol="0" fromWordArt="0" anchor="ctr" anchorCtr="0" forceAA="0" compatLnSpc="1">
            <a:prstTxWarp prst="textNoShape">
              <a:avLst/>
            </a:prstTxWarp>
            <a:noAutofit/>
          </a:bodyP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520495" y="1377035"/>
            <a:ext cx="7368596" cy="608896"/>
          </a:xfrm>
          <a:prstGeom prst="rect">
            <a:avLst/>
          </a:prstGeom>
        </p:spPr>
        <p:txBody>
          <a:bodyPr lIns="121661" tIns="60827" rIns="121661" bIns="60827"/>
          <a:lstStyle>
            <a:lvl1pPr marL="0" indent="0">
              <a:buNone/>
              <a:defRPr sz="2100" spc="300">
                <a:solidFill>
                  <a:schemeClr val="bg1"/>
                </a:solidFill>
              </a:defRPr>
            </a:lvl1pPr>
            <a:lvl2pPr marL="456075"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D6990C03-1647-2044-B335-6F5F19E4E5FC}"/>
              </a:ext>
            </a:extLst>
          </p:cNvPr>
          <p:cNvSpPr>
            <a:spLocks noGrp="1"/>
          </p:cNvSpPr>
          <p:nvPr>
            <p:ph type="ftr" sz="quarter" idx="17"/>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12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17" name="Title 1" title="Title ">
            <a:extLst>
              <a:ext uri="{FF2B5EF4-FFF2-40B4-BE49-F238E27FC236}">
                <a16:creationId xmlns:a16="http://schemas.microsoft.com/office/drawing/2014/main" id="{BDEC780E-6412-1344-A62E-6B84E9CCB678}"/>
              </a:ext>
            </a:extLst>
          </p:cNvPr>
          <p:cNvSpPr>
            <a:spLocks noGrp="1"/>
          </p:cNvSpPr>
          <p:nvPr>
            <p:ph type="title" hasCustomPrompt="1"/>
          </p:nvPr>
        </p:nvSpPr>
        <p:spPr>
          <a:xfrm>
            <a:off x="518765" y="209151"/>
            <a:ext cx="8333223" cy="1147969"/>
          </a:xfrm>
          <a:prstGeom prst="rect">
            <a:avLst/>
          </a:prstGeom>
        </p:spPr>
        <p:txBody>
          <a:bodyPr bIns="0" anchor="b">
            <a:normAutofit/>
          </a:bodyPr>
          <a:lstStyle>
            <a:lvl1pPr>
              <a:defRPr sz="4400" b="1">
                <a:solidFill>
                  <a:schemeClr val="bg1"/>
                </a:solidFill>
              </a:defRPr>
            </a:lvl1pPr>
          </a:lstStyle>
          <a:p>
            <a:r>
              <a:rPr lang="en-US" dirty="0"/>
              <a:t>Click to Edit Master Title Style </a:t>
            </a:r>
            <a:endParaRPr lang="en-IN" dirty="0"/>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531831" y="2005763"/>
            <a:ext cx="5225763" cy="4083888"/>
          </a:xfrm>
          <a:prstGeom prst="rect">
            <a:avLst/>
          </a:prstGeom>
        </p:spPr>
        <p:txBody>
          <a:bodyPr lIns="121661" tIns="60827" rIns="121661" bIns="60827"/>
          <a:lstStyle>
            <a:lvl1pPr marL="0" indent="0">
              <a:buNone/>
              <a:defRPr sz="2400">
                <a:solidFill>
                  <a:schemeClr val="bg1"/>
                </a:solidFill>
              </a:defRPr>
            </a:lvl1pPr>
            <a:lvl2pPr marL="456075" indent="0">
              <a:buNone/>
              <a:defRPr sz="2400">
                <a:solidFill>
                  <a:schemeClr val="bg1"/>
                </a:solidFill>
              </a:defRPr>
            </a:lvl2pPr>
            <a:lvl3pPr marL="912239" indent="0">
              <a:buNone/>
              <a:defRPr sz="2400">
                <a:solidFill>
                  <a:schemeClr val="bg1"/>
                </a:solidFill>
              </a:defRPr>
            </a:lvl3pPr>
            <a:lvl4pPr marL="1368361" indent="0">
              <a:buNone/>
              <a:defRPr sz="2400">
                <a:solidFill>
                  <a:schemeClr val="bg1"/>
                </a:solidFill>
              </a:defRPr>
            </a:lvl4pPr>
            <a:lvl5pPr marL="1824477" indent="0">
              <a:buNone/>
              <a:defRPr sz="2400">
                <a:solidFill>
                  <a:schemeClr val="bg1"/>
                </a:solidFill>
              </a:defRPr>
            </a:lvl5pPr>
          </a:lstStyle>
          <a:p>
            <a:pPr lvl="0"/>
            <a:r>
              <a:rPr lang="en-US" dirty="0"/>
              <a:t>Text here</a:t>
            </a:r>
          </a:p>
        </p:txBody>
      </p:sp>
      <p:sp>
        <p:nvSpPr>
          <p:cNvPr id="20" name="Chart Placeholder 2" title="Chart">
            <a:extLst>
              <a:ext uri="{FF2B5EF4-FFF2-40B4-BE49-F238E27FC236}">
                <a16:creationId xmlns:a16="http://schemas.microsoft.com/office/drawing/2014/main" id="{0EF0FD2A-B62A-4931-846D-2602DED26606}"/>
              </a:ext>
            </a:extLst>
          </p:cNvPr>
          <p:cNvSpPr>
            <a:spLocks noGrp="1"/>
          </p:cNvSpPr>
          <p:nvPr>
            <p:ph type="chart" sz="quarter" idx="10"/>
          </p:nvPr>
        </p:nvSpPr>
        <p:spPr>
          <a:xfrm>
            <a:off x="5796118" y="2005809"/>
            <a:ext cx="5719398" cy="4084471"/>
          </a:xfrm>
          <a:prstGeom prst="rect">
            <a:avLst/>
          </a:prstGeom>
        </p:spPr>
        <p:txBody>
          <a:bodyPr vert="horz" lIns="121634" tIns="60814" rIns="121634" bIns="60814">
            <a:noAutofit/>
          </a:bodyPr>
          <a:lstStyle>
            <a:lvl1pPr marL="0" indent="0" algn="ctr">
              <a:buNone/>
              <a:defRPr sz="2100" b="0" i="0">
                <a:solidFill>
                  <a:schemeClr val="bg1"/>
                </a:solidFill>
                <a:latin typeface="+mn-lt"/>
                <a:cs typeface="CiscoSans ExtraLight"/>
              </a:defRPr>
            </a:lvl1pPr>
          </a:lstStyle>
          <a:p>
            <a:pPr lvl="0"/>
            <a:r>
              <a:rPr lang="en-US" noProof="0"/>
              <a:t>Click icon to add chart</a:t>
            </a:r>
            <a:endParaRPr lang="en-US" noProof="0" dirty="0"/>
          </a:p>
        </p:txBody>
      </p:sp>
    </p:spTree>
    <p:extLst>
      <p:ext uri="{BB962C8B-B14F-4D97-AF65-F5344CB8AC3E}">
        <p14:creationId xmlns:p14="http://schemas.microsoft.com/office/powerpoint/2010/main" val="2115020804"/>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3" y="2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61" tIns="60827" rIns="121661" bIns="60827"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B84020D1-D35E-497E-97F1-84A6EA9D048E}"/>
              </a:ext>
            </a:extLst>
          </p:cNvPr>
          <p:cNvSpPr txBox="1"/>
          <p:nvPr userDrawn="1"/>
        </p:nvSpPr>
        <p:spPr>
          <a:xfrm>
            <a:off x="11072404" y="235758"/>
            <a:ext cx="894915" cy="661451"/>
          </a:xfrm>
          <a:prstGeom prst="rect">
            <a:avLst/>
          </a:prstGeom>
          <a:noFill/>
        </p:spPr>
        <p:txBody>
          <a:bodyPr wrap="none" lIns="121661" tIns="60827" rIns="121661" bIns="60827" rtlCol="0">
            <a:spAutoFit/>
          </a:bodyPr>
          <a:lstStyle/>
          <a:p>
            <a:pPr marL="0" marR="0" lvl="0" indent="0" algn="l" defTabSz="608095"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35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8" y="24"/>
            <a:ext cx="4831840" cy="3541007"/>
            <a:chOff x="-192127" y="-2"/>
            <a:chExt cx="4831840"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Parallelogram 32">
              <a:extLst>
                <a:ext uri="{FF2B5EF4-FFF2-40B4-BE49-F238E27FC236}">
                  <a16:creationId xmlns:a16="http://schemas.microsoft.com/office/drawing/2014/main" id="{849B962F-68BC-4B89-B4D8-D862517534DF}"/>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43" tIns="45696" rIns="91243" bIns="45696" numCol="1" spcCol="0" rtlCol="0" fromWordArt="0" anchor="ctr" anchorCtr="0" forceAA="0" compatLnSpc="1">
            <a:prstTxWarp prst="textNoShape">
              <a:avLst/>
            </a:prstTxWarp>
            <a:noAutofit/>
          </a:bodyP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7" name="Text Placeholder 4" title="Subtitle">
            <a:extLst>
              <a:ext uri="{FF2B5EF4-FFF2-40B4-BE49-F238E27FC236}">
                <a16:creationId xmlns:a16="http://schemas.microsoft.com/office/drawing/2014/main" id="{FE79FAE9-2A8C-46BA-8738-44CBCF7294A9}"/>
              </a:ext>
            </a:extLst>
          </p:cNvPr>
          <p:cNvSpPr>
            <a:spLocks noGrp="1"/>
          </p:cNvSpPr>
          <p:nvPr>
            <p:ph type="body" sz="quarter" idx="16" hasCustomPrompt="1"/>
          </p:nvPr>
        </p:nvSpPr>
        <p:spPr>
          <a:xfrm>
            <a:off x="520495" y="1377035"/>
            <a:ext cx="7368596" cy="608896"/>
          </a:xfrm>
          <a:prstGeom prst="rect">
            <a:avLst/>
          </a:prstGeom>
        </p:spPr>
        <p:txBody>
          <a:bodyPr lIns="121661" tIns="60827" rIns="121661" bIns="60827"/>
          <a:lstStyle>
            <a:lvl1pPr marL="0" indent="0">
              <a:buNone/>
              <a:defRPr sz="2100" spc="300">
                <a:solidFill>
                  <a:schemeClr val="bg1"/>
                </a:solidFill>
              </a:defRPr>
            </a:lvl1pPr>
            <a:lvl2pPr marL="456075"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p:cNvSpPr>
          <p:nvPr>
            <p:ph type="ftr" sz="quarter" idx="17"/>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12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765" y="209151"/>
            <a:ext cx="8333223" cy="1147969"/>
          </a:xfrm>
          <a:prstGeom prst="rect">
            <a:avLst/>
          </a:prstGeom>
        </p:spPr>
        <p:txBody>
          <a:bodyPr bIns="0" anchor="b">
            <a:normAutofit/>
          </a:bodyPr>
          <a:lstStyle>
            <a:lvl1pPr>
              <a:defRPr sz="4400" b="1">
                <a:solidFill>
                  <a:schemeClr val="bg1"/>
                </a:solidFill>
              </a:defRPr>
            </a:lvl1pPr>
          </a:lstStyle>
          <a:p>
            <a:r>
              <a:rPr lang="en-US" dirty="0"/>
              <a:t>Click to Edit Master Title Style </a:t>
            </a:r>
            <a:endParaRPr lang="en-IN" dirty="0"/>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31469" y="2664804"/>
            <a:ext cx="10993375" cy="3433180"/>
          </a:xfrm>
          <a:prstGeom prst="rect">
            <a:avLst/>
          </a:prstGeom>
        </p:spPr>
        <p:txBody>
          <a:bodyPr lIns="121634" tIns="60814" rIns="121634" bIns="60814">
            <a:noAutofit/>
          </a:bodyPr>
          <a:lstStyle>
            <a:lvl1pPr marL="0" indent="0" algn="ctr">
              <a:buNone/>
              <a:defRPr sz="2100" baseline="0">
                <a:solidFill>
                  <a:schemeClr val="bg1"/>
                </a:solidFill>
                <a:latin typeface="+mn-lt"/>
              </a:defRPr>
            </a:lvl1pPr>
          </a:lstStyle>
          <a:p>
            <a:pPr lvl="0"/>
            <a:r>
              <a:rPr lang="en-US" noProof="0"/>
              <a:t>Click icon to add table</a:t>
            </a:r>
            <a:endParaRPr lang="en-GB" noProof="0" dirty="0"/>
          </a:p>
        </p:txBody>
      </p:sp>
    </p:spTree>
    <p:extLst>
      <p:ext uri="{BB962C8B-B14F-4D97-AF65-F5344CB8AC3E}">
        <p14:creationId xmlns:p14="http://schemas.microsoft.com/office/powerpoint/2010/main" val="772701263"/>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p:nvPr userDrawn="1"/>
        </p:nvSpPr>
        <p:spPr>
          <a:xfrm>
            <a:off x="3"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61" tIns="60827" rIns="121661" bIns="60827"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Right Triangle 3">
            <a:extLst>
              <a:ext uri="{FF2B5EF4-FFF2-40B4-BE49-F238E27FC236}">
                <a16:creationId xmlns:a16="http://schemas.microsoft.com/office/drawing/2014/main" id="{79ED029D-F488-47E5-B064-0E35B31D23A5}"/>
              </a:ext>
            </a:extLst>
          </p:cNvPr>
          <p:cNvSpPr/>
          <p:nvPr userDrawn="1"/>
        </p:nvSpPr>
        <p:spPr>
          <a:xfrm flipV="1">
            <a:off x="3" y="12"/>
            <a:ext cx="11747500" cy="62992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661" tIns="60827" rIns="121661" bIns="60827"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Picture Placeholder 31" title="Image">
            <a:extLst>
              <a:ext uri="{FF2B5EF4-FFF2-40B4-BE49-F238E27FC236}">
                <a16:creationId xmlns:a16="http://schemas.microsoft.com/office/drawing/2014/main" id="{D683190A-95C6-428D-AEE4-FC8350C3246D}"/>
              </a:ext>
            </a:extLst>
          </p:cNvPr>
          <p:cNvSpPr>
            <a:spLocks noGrp="1"/>
          </p:cNvSpPr>
          <p:nvPr>
            <p:ph type="pic" sz="quarter" idx="13" hasCustomPrompt="1"/>
          </p:nvPr>
        </p:nvSpPr>
        <p:spPr>
          <a:xfrm>
            <a:off x="359280" y="326575"/>
            <a:ext cx="11473543" cy="6204859"/>
          </a:xfrm>
          <a:prstGeom prst="rect">
            <a:avLst/>
          </a:prstGeom>
          <a:solidFill>
            <a:schemeClr val="bg1">
              <a:lumMod val="85000"/>
            </a:schemeClr>
          </a:solidFill>
        </p:spPr>
        <p:txBody>
          <a:bodyPr lIns="0" tIns="0" rIns="121661" bIns="60827"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4" y="5344889"/>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p:cNvSpPr>
          <p:nvPr>
            <p:ph type="title" hasCustomPrompt="1"/>
          </p:nvPr>
        </p:nvSpPr>
        <p:spPr>
          <a:xfrm>
            <a:off x="359325" y="558810"/>
            <a:ext cx="8333223" cy="939799"/>
          </a:xfrm>
          <a:prstGeom prst="rect">
            <a:avLst/>
          </a:prstGeom>
          <a:solidFill>
            <a:schemeClr val="bg1">
              <a:alpha val="90000"/>
            </a:schemeClr>
          </a:solidFill>
        </p:spPr>
        <p:txBody>
          <a:bodyPr lIns="383105" anchor="ctr">
            <a:normAutofit/>
          </a:bodyPr>
          <a:lstStyle>
            <a:lvl1pPr>
              <a:defRPr sz="3600" b="1">
                <a:solidFill>
                  <a:schemeClr val="tx1"/>
                </a:solidFill>
              </a:defRPr>
            </a:lvl1pPr>
          </a:lstStyle>
          <a:p>
            <a:r>
              <a:rPr lang="en-US" dirty="0"/>
              <a:t>Add Caption Here</a:t>
            </a:r>
            <a:endParaRPr lang="en-IN" dirty="0"/>
          </a:p>
        </p:txBody>
      </p:sp>
    </p:spTree>
    <p:extLst>
      <p:ext uri="{BB962C8B-B14F-4D97-AF65-F5344CB8AC3E}">
        <p14:creationId xmlns:p14="http://schemas.microsoft.com/office/powerpoint/2010/main" val="3213073123"/>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0A6720D-B182-4290-BD91-1D1E4D930603}"/>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661" tIns="60827" rIns="121661" bIns="60827"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Text Placeholder 3">
            <a:extLst>
              <a:ext uri="{FF2B5EF4-FFF2-40B4-BE49-F238E27FC236}">
                <a16:creationId xmlns:a16="http://schemas.microsoft.com/office/drawing/2014/main" id="{A488AB73-8058-4FB5-9619-FCECCA9F3941}"/>
              </a:ext>
            </a:extLst>
          </p:cNvPr>
          <p:cNvSpPr>
            <a:spLocks noGrp="1"/>
          </p:cNvSpPr>
          <p:nvPr>
            <p:ph type="body" sz="quarter" idx="15" hasCustomPrompt="1"/>
          </p:nvPr>
        </p:nvSpPr>
        <p:spPr>
          <a:xfrm>
            <a:off x="6823035" y="3461164"/>
            <a:ext cx="3445783" cy="288000"/>
          </a:xfrm>
          <a:prstGeom prst="rect">
            <a:avLst/>
          </a:prstGeom>
        </p:spPr>
        <p:txBody>
          <a:bodyPr lIns="121661" tIns="60827" rIns="121661" bIns="60827"/>
          <a:lstStyle>
            <a:lvl1pPr marL="0" indent="0">
              <a:buNone/>
              <a:defRPr sz="1900">
                <a:latin typeface="+mn-lt"/>
                <a:cs typeface="Calibri Light" panose="020F0302020204030204" pitchFamily="34" charset="0"/>
              </a:defRPr>
            </a:lvl1pPr>
          </a:lstStyle>
          <a:p>
            <a:r>
              <a:rPr lang="en-ZA" dirty="0"/>
              <a:t>Name</a:t>
            </a:r>
          </a:p>
        </p:txBody>
      </p:sp>
      <p:sp>
        <p:nvSpPr>
          <p:cNvPr id="10" name="Text Placeholder 4">
            <a:extLst>
              <a:ext uri="{FF2B5EF4-FFF2-40B4-BE49-F238E27FC236}">
                <a16:creationId xmlns:a16="http://schemas.microsoft.com/office/drawing/2014/main" id="{359BE165-3EB5-4C11-8B53-6E98C0BC2E65}"/>
              </a:ext>
            </a:extLst>
          </p:cNvPr>
          <p:cNvSpPr>
            <a:spLocks noGrp="1"/>
          </p:cNvSpPr>
          <p:nvPr>
            <p:ph type="body" sz="quarter" idx="16" hasCustomPrompt="1"/>
          </p:nvPr>
        </p:nvSpPr>
        <p:spPr>
          <a:xfrm>
            <a:off x="6823035" y="3839455"/>
            <a:ext cx="3445783" cy="288000"/>
          </a:xfrm>
          <a:prstGeom prst="rect">
            <a:avLst/>
          </a:prstGeom>
        </p:spPr>
        <p:txBody>
          <a:bodyPr lIns="121661" tIns="60827" rIns="121661" bIns="60827"/>
          <a:lstStyle>
            <a:lvl1pPr marL="0" indent="0">
              <a:buNone/>
              <a:defRPr sz="1900">
                <a:latin typeface="+mn-lt"/>
                <a:cs typeface="Calibri Light" panose="020F0302020204030204" pitchFamily="34" charset="0"/>
              </a:defRPr>
            </a:lvl1pPr>
          </a:lstStyle>
          <a:p>
            <a:r>
              <a:rPr lang="en-ZA" dirty="0"/>
              <a:t>Phone Number</a:t>
            </a:r>
          </a:p>
        </p:txBody>
      </p:sp>
      <p:sp>
        <p:nvSpPr>
          <p:cNvPr id="11" name="Text Placeholder 5">
            <a:extLst>
              <a:ext uri="{FF2B5EF4-FFF2-40B4-BE49-F238E27FC236}">
                <a16:creationId xmlns:a16="http://schemas.microsoft.com/office/drawing/2014/main" id="{79D05293-35AD-495F-A7AE-942398090B15}"/>
              </a:ext>
            </a:extLst>
          </p:cNvPr>
          <p:cNvSpPr>
            <a:spLocks noGrp="1"/>
          </p:cNvSpPr>
          <p:nvPr>
            <p:ph type="body" sz="quarter" idx="17" hasCustomPrompt="1"/>
          </p:nvPr>
        </p:nvSpPr>
        <p:spPr>
          <a:xfrm>
            <a:off x="6823035" y="4216770"/>
            <a:ext cx="3445783" cy="289072"/>
          </a:xfrm>
          <a:prstGeom prst="rect">
            <a:avLst/>
          </a:prstGeom>
        </p:spPr>
        <p:txBody>
          <a:bodyPr lIns="121661" tIns="60827" rIns="121661" bIns="60827"/>
          <a:lstStyle>
            <a:lvl1pPr marL="0" indent="0">
              <a:buNone/>
              <a:defRPr sz="1900">
                <a:latin typeface="+mn-lt"/>
                <a:cs typeface="Calibri Light" panose="020F0302020204030204" pitchFamily="34" charset="0"/>
              </a:defRPr>
            </a:lvl1pPr>
          </a:lstStyle>
          <a:p>
            <a:r>
              <a:rPr lang="en-ZA" dirty="0"/>
              <a:t>Email </a:t>
            </a:r>
          </a:p>
        </p:txBody>
      </p:sp>
      <p:sp>
        <p:nvSpPr>
          <p:cNvPr id="13" name="Text Placeholder 21">
            <a:extLst>
              <a:ext uri="{FF2B5EF4-FFF2-40B4-BE49-F238E27FC236}">
                <a16:creationId xmlns:a16="http://schemas.microsoft.com/office/drawing/2014/main" id="{997A03F2-8D8A-4425-9F56-66DB33CE11A1}"/>
              </a:ext>
            </a:extLst>
          </p:cNvPr>
          <p:cNvSpPr>
            <a:spLocks noGrp="1"/>
          </p:cNvSpPr>
          <p:nvPr>
            <p:ph type="body" sz="quarter" idx="18" hasCustomPrompt="1"/>
          </p:nvPr>
        </p:nvSpPr>
        <p:spPr>
          <a:xfrm>
            <a:off x="6823035" y="4594957"/>
            <a:ext cx="3445783" cy="288000"/>
          </a:xfrm>
          <a:prstGeom prst="rect">
            <a:avLst/>
          </a:prstGeom>
        </p:spPr>
        <p:txBody>
          <a:bodyPr lIns="121661" tIns="60827" rIns="121661" bIns="60827"/>
          <a:lstStyle>
            <a:lvl1pPr marL="0" indent="0">
              <a:buNone/>
              <a:defRPr sz="1900">
                <a:latin typeface="+mn-lt"/>
                <a:cs typeface="Calibri Light" panose="020F0302020204030204" pitchFamily="34" charset="0"/>
              </a:defRPr>
            </a:lvl1pPr>
          </a:lstStyle>
          <a:p>
            <a:r>
              <a:rPr lang="en-ZA" dirty="0"/>
              <a:t>Company Website</a:t>
            </a:r>
          </a:p>
        </p:txBody>
      </p:sp>
      <p:sp>
        <p:nvSpPr>
          <p:cNvPr id="14" name="Shape 4157">
            <a:extLst>
              <a:ext uri="{FF2B5EF4-FFF2-40B4-BE49-F238E27FC236}">
                <a16:creationId xmlns:a16="http://schemas.microsoft.com/office/drawing/2014/main" id="{A30A8F28-98F4-425F-A750-78192A157DF4}"/>
              </a:ext>
            </a:extLst>
          </p:cNvPr>
          <p:cNvSpPr/>
          <p:nvPr userDrawn="1"/>
        </p:nvSpPr>
        <p:spPr>
          <a:xfrm>
            <a:off x="6458943" y="3505260"/>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38082" tIns="38082" rIns="38082" bIns="38082" anchor="ctr"/>
          <a:lstStyle/>
          <a:p>
            <a:pPr marL="0" marR="0" lvl="0" indent="0" algn="ctr" defTabSz="456075"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31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15" name="Shape 4186">
            <a:extLst>
              <a:ext uri="{FF2B5EF4-FFF2-40B4-BE49-F238E27FC236}">
                <a16:creationId xmlns:a16="http://schemas.microsoft.com/office/drawing/2014/main" id="{2F84D399-8148-4E86-A1E4-BE7D1D81383A}"/>
              </a:ext>
            </a:extLst>
          </p:cNvPr>
          <p:cNvSpPr/>
          <p:nvPr userDrawn="1"/>
        </p:nvSpPr>
        <p:spPr>
          <a:xfrm>
            <a:off x="6507627" y="3898016"/>
            <a:ext cx="161507" cy="2960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w="12700">
            <a:miter lim="400000"/>
          </a:ln>
        </p:spPr>
        <p:txBody>
          <a:bodyPr lIns="38082" tIns="38082" rIns="38082" bIns="38082" anchor="ctr"/>
          <a:lstStyle/>
          <a:p>
            <a:pPr marL="0" marR="0" lvl="0" indent="0" algn="ctr" defTabSz="456075"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31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19" name="Shape 4379">
            <a:extLst>
              <a:ext uri="{FF2B5EF4-FFF2-40B4-BE49-F238E27FC236}">
                <a16:creationId xmlns:a16="http://schemas.microsoft.com/office/drawing/2014/main" id="{E4408FF8-E342-42F8-BBE9-1220822B5E99}"/>
              </a:ext>
            </a:extLst>
          </p:cNvPr>
          <p:cNvSpPr/>
          <p:nvPr userDrawn="1"/>
        </p:nvSpPr>
        <p:spPr>
          <a:xfrm>
            <a:off x="6458943" y="4328048"/>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38082" tIns="38082" rIns="38082" bIns="38082" anchor="ctr"/>
          <a:lstStyle/>
          <a:p>
            <a:pPr marL="0" marR="0" lvl="0" indent="0" algn="ctr" defTabSz="456075"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31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20" name="Shape 4487">
            <a:extLst>
              <a:ext uri="{FF2B5EF4-FFF2-40B4-BE49-F238E27FC236}">
                <a16:creationId xmlns:a16="http://schemas.microsoft.com/office/drawing/2014/main" id="{11D27456-C005-4109-9E74-0B692200A0B3}"/>
              </a:ext>
            </a:extLst>
          </p:cNvPr>
          <p:cNvSpPr/>
          <p:nvPr userDrawn="1"/>
        </p:nvSpPr>
        <p:spPr>
          <a:xfrm>
            <a:off x="6471834" y="4650185"/>
            <a:ext cx="233318" cy="233320"/>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38082" tIns="38082" rIns="38082" bIns="38082" anchor="ctr"/>
          <a:lstStyle/>
          <a:p>
            <a:pPr marL="0" marR="0" lvl="0" indent="0" algn="ctr" defTabSz="456075"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31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21" name="Right Triangle 20">
            <a:extLst>
              <a:ext uri="{FF2B5EF4-FFF2-40B4-BE49-F238E27FC236}">
                <a16:creationId xmlns:a16="http://schemas.microsoft.com/office/drawing/2014/main" id="{FDDD2B84-3CB9-4567-8C91-C538E8A1C89F}"/>
              </a:ext>
            </a:extLst>
          </p:cNvPr>
          <p:cNvSpPr/>
          <p:nvPr userDrawn="1"/>
        </p:nvSpPr>
        <p:spPr>
          <a:xfrm flipV="1">
            <a:off x="2" y="75"/>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61" tIns="60827" rIns="121661" bIns="60827"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34EF3020-1476-41B1-9FE7-B476A25C53D3}"/>
              </a:ext>
            </a:extLst>
          </p:cNvPr>
          <p:cNvCxnSpPr>
            <a:cxnSpLocks/>
          </p:cNvCxnSpPr>
          <p:nvPr userDrawn="1"/>
        </p:nvCxnSpPr>
        <p:spPr>
          <a:xfrm flipV="1">
            <a:off x="87"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B64EC3-B232-415D-8E27-EB3E24D13922}"/>
              </a:ext>
            </a:extLst>
          </p:cNvPr>
          <p:cNvCxnSpPr>
            <a:cxnSpLocks/>
          </p:cNvCxnSpPr>
          <p:nvPr userDrawn="1"/>
        </p:nvCxnSpPr>
        <p:spPr>
          <a:xfrm flipV="1">
            <a:off x="9004303"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61CE2F-F199-4242-AC6C-692676B81FF1}"/>
              </a:ext>
            </a:extLst>
          </p:cNvPr>
          <p:cNvCxnSpPr>
            <a:cxnSpLocks/>
          </p:cNvCxnSpPr>
          <p:nvPr userDrawn="1"/>
        </p:nvCxnSpPr>
        <p:spPr>
          <a:xfrm flipV="1">
            <a:off x="-17837" y="4700122"/>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Picture Placeholder 24">
            <a:extLst>
              <a:ext uri="{FF2B5EF4-FFF2-40B4-BE49-F238E27FC236}">
                <a16:creationId xmlns:a16="http://schemas.microsoft.com/office/drawing/2014/main" id="{89C0506D-0CA6-4583-9D04-24E7F4D16AD8}"/>
              </a:ext>
            </a:extLst>
          </p:cNvPr>
          <p:cNvSpPr>
            <a:spLocks noGrp="1"/>
          </p:cNvSpPr>
          <p:nvPr>
            <p:ph type="pic" sz="quarter" idx="13"/>
          </p:nvPr>
        </p:nvSpPr>
        <p:spPr>
          <a:xfrm>
            <a:off x="1683401" y="860951"/>
            <a:ext cx="4428523" cy="5137090"/>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121661" tIns="60827" rIns="121661" bIns="60827">
            <a:noAutofit/>
          </a:bodyPr>
          <a:lstStyle>
            <a:lvl1pPr marL="0" indent="0">
              <a:buNone/>
              <a:defRPr>
                <a:solidFill>
                  <a:schemeClr val="bg1"/>
                </a:solidFill>
              </a:defRPr>
            </a:lvl1pPr>
          </a:lstStyle>
          <a:p>
            <a:r>
              <a:rPr lang="en-US"/>
              <a:t>Click icon to add picture</a:t>
            </a:r>
            <a:endParaRPr lang="en-IN" dirty="0"/>
          </a:p>
        </p:txBody>
      </p: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39" y="1821029"/>
            <a:ext cx="4853573" cy="1616252"/>
          </a:xfrm>
          <a:prstGeom prst="rect">
            <a:avLst/>
          </a:prstGeom>
        </p:spPr>
        <p:txBody>
          <a:bodyPr anchor="b">
            <a:normAutofit/>
          </a:bodyPr>
          <a:lstStyle>
            <a:lvl1pPr algn="l">
              <a:defRPr sz="4400" b="1">
                <a:solidFill>
                  <a:schemeClr val="accent1"/>
                </a:solidFill>
              </a:defRPr>
            </a:lvl1pPr>
          </a:lstStyle>
          <a:p>
            <a:r>
              <a:rPr lang="en-IN" dirty="0"/>
              <a:t>Click To Edit Master Title Style</a:t>
            </a:r>
            <a:endParaRPr lang="en-US" dirty="0"/>
          </a:p>
        </p:txBody>
      </p:sp>
    </p:spTree>
    <p:extLst>
      <p:ext uri="{BB962C8B-B14F-4D97-AF65-F5344CB8AC3E}">
        <p14:creationId xmlns:p14="http://schemas.microsoft.com/office/powerpoint/2010/main" val="4286562116"/>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661" tIns="60827" rIns="121661" bIns="60827"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2" y="75"/>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61" tIns="60827" rIns="121661" bIns="60827"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87"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3"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39" y="2006095"/>
            <a:ext cx="4853573" cy="1616252"/>
          </a:xfrm>
          <a:prstGeom prst="rect">
            <a:avLst/>
          </a:prstGeom>
        </p:spPr>
        <p:txBody>
          <a:bodyPr anchor="b">
            <a:normAutofit/>
          </a:bodyPr>
          <a:lstStyle>
            <a:lvl1pPr algn="l">
              <a:defRPr sz="44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33" y="3641102"/>
            <a:ext cx="4854339" cy="1257575"/>
          </a:xfrm>
          <a:prstGeom prst="rect">
            <a:avLst/>
          </a:prstGeom>
        </p:spPr>
        <p:txBody>
          <a:bodyPr lIns="121661" tIns="60827" rIns="121661" bIns="60827"/>
          <a:lstStyle>
            <a:lvl1pPr marL="0" indent="0" algn="l">
              <a:buNone/>
              <a:defRPr sz="2400" b="0" i="0" spc="300">
                <a:solidFill>
                  <a:schemeClr val="tx1"/>
                </a:solidFill>
                <a:latin typeface="+mn-lt"/>
                <a:cs typeface="Calibri" panose="020F0502020204030204" pitchFamily="34" charset="0"/>
              </a:defRPr>
            </a:lvl1pPr>
            <a:lvl2pPr marL="456075" indent="0" algn="ctr">
              <a:buNone/>
              <a:defRPr sz="2100"/>
            </a:lvl2pPr>
            <a:lvl3pPr marL="912239" indent="0" algn="ctr">
              <a:buNone/>
              <a:defRPr sz="1900"/>
            </a:lvl3pPr>
            <a:lvl4pPr marL="1368361" indent="0" algn="ctr">
              <a:buNone/>
              <a:defRPr sz="1500"/>
            </a:lvl4pPr>
            <a:lvl5pPr marL="1824477" indent="0" algn="ctr">
              <a:buNone/>
              <a:defRPr sz="1500"/>
            </a:lvl5pPr>
            <a:lvl6pPr marL="2280650" indent="0" algn="ctr">
              <a:buNone/>
              <a:defRPr sz="1500"/>
            </a:lvl6pPr>
            <a:lvl7pPr marL="2736720" indent="0" algn="ctr">
              <a:buNone/>
              <a:defRPr sz="1500"/>
            </a:lvl7pPr>
            <a:lvl8pPr marL="3192793" indent="0" algn="ctr">
              <a:buNone/>
              <a:defRPr sz="1500"/>
            </a:lvl8pPr>
            <a:lvl9pPr marL="3648858" indent="0" algn="ctr">
              <a:buNone/>
              <a:defRPr sz="15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122"/>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83698"/>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661" tIns="60827" rIns="121661" bIns="60827"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2" y="75"/>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61" tIns="60827" rIns="121661" bIns="60827"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09" y="3588180"/>
            <a:ext cx="3860163"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661" tIns="60827" rIns="121661" bIns="60827"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95" y="1010091"/>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975" y="1987509"/>
            <a:ext cx="4911633" cy="1789855"/>
          </a:xfrm>
          <a:prstGeom prst="rect">
            <a:avLst/>
          </a:prstGeom>
        </p:spPr>
        <p:txBody>
          <a:bodyPr anchor="b">
            <a:normAutofit/>
          </a:bodyPr>
          <a:lstStyle>
            <a:lvl1pPr>
              <a:defRPr sz="40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975" y="3792051"/>
            <a:ext cx="4911633" cy="910580"/>
          </a:xfrm>
          <a:prstGeom prst="rect">
            <a:avLst/>
          </a:prstGeom>
        </p:spPr>
        <p:txBody>
          <a:bodyPr lIns="121661" tIns="60827" rIns="121661" bIns="60827">
            <a:normAutofit/>
          </a:bodyPr>
          <a:lstStyle>
            <a:lvl1pPr marL="0" indent="0">
              <a:buNone/>
              <a:defRPr sz="2100" b="0" i="0" spc="300">
                <a:solidFill>
                  <a:schemeClr val="tx1"/>
                </a:solidFill>
                <a:latin typeface="+mn-lt"/>
                <a:cs typeface="Calibri" panose="020F0502020204030204" pitchFamily="34" charset="0"/>
              </a:defRPr>
            </a:lvl1pPr>
            <a:lvl2pPr marL="456075" indent="0">
              <a:buNone/>
              <a:defRPr sz="2100">
                <a:solidFill>
                  <a:schemeClr val="tx1">
                    <a:tint val="75000"/>
                  </a:schemeClr>
                </a:solidFill>
              </a:defRPr>
            </a:lvl2pPr>
            <a:lvl3pPr marL="912239" indent="0">
              <a:buNone/>
              <a:defRPr sz="1900">
                <a:solidFill>
                  <a:schemeClr val="tx1">
                    <a:tint val="75000"/>
                  </a:schemeClr>
                </a:solidFill>
              </a:defRPr>
            </a:lvl3pPr>
            <a:lvl4pPr marL="1368361" indent="0">
              <a:buNone/>
              <a:defRPr sz="1500">
                <a:solidFill>
                  <a:schemeClr val="tx1">
                    <a:tint val="75000"/>
                  </a:schemeClr>
                </a:solidFill>
              </a:defRPr>
            </a:lvl4pPr>
            <a:lvl5pPr marL="1824477" indent="0">
              <a:buNone/>
              <a:defRPr sz="1500">
                <a:solidFill>
                  <a:schemeClr val="tx1">
                    <a:tint val="75000"/>
                  </a:schemeClr>
                </a:solidFill>
              </a:defRPr>
            </a:lvl5pPr>
            <a:lvl6pPr marL="2280650" indent="0">
              <a:buNone/>
              <a:defRPr sz="1500">
                <a:solidFill>
                  <a:schemeClr val="tx1">
                    <a:tint val="75000"/>
                  </a:schemeClr>
                </a:solidFill>
              </a:defRPr>
            </a:lvl6pPr>
            <a:lvl7pPr marL="2736720" indent="0">
              <a:buNone/>
              <a:defRPr sz="1500">
                <a:solidFill>
                  <a:schemeClr val="tx1">
                    <a:tint val="75000"/>
                  </a:schemeClr>
                </a:solidFill>
              </a:defRPr>
            </a:lvl7pPr>
            <a:lvl8pPr marL="3192793" indent="0">
              <a:buNone/>
              <a:defRPr sz="1500">
                <a:solidFill>
                  <a:schemeClr val="tx1">
                    <a:tint val="75000"/>
                  </a:schemeClr>
                </a:solidFill>
              </a:defRPr>
            </a:lvl8pPr>
            <a:lvl9pPr marL="3648858" indent="0">
              <a:buNone/>
              <a:defRPr sz="15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03"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3"/>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43" tIns="45696" rIns="91243" bIns="45696" numCol="1" spcCol="0" rtlCol="0" fromWordArt="0" anchor="ctr" anchorCtr="0" forceAA="0" compatLnSpc="1">
            <a:prstTxWarp prst="textNoShape">
              <a:avLst/>
            </a:prstTxWarp>
            <a:noAutofit/>
          </a:bodyP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103" y="408567"/>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7048"/>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12" y="3407047"/>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661" tIns="60827" rIns="121661" bIns="60827"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826236"/>
      </p:ext>
    </p:extLst>
  </p:cSld>
  <p:clrMapOvr>
    <a:masterClrMapping/>
  </p:clrMapOvr>
  <p:transition spd="slow">
    <p:push/>
  </p:transition>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3" y="2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61" tIns="60827" rIns="121661" bIns="60827"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31" y="3633981"/>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24"/>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404" y="235758"/>
            <a:ext cx="894915" cy="661451"/>
          </a:xfrm>
          <a:prstGeom prst="rect">
            <a:avLst/>
          </a:prstGeom>
          <a:noFill/>
        </p:spPr>
        <p:txBody>
          <a:bodyPr wrap="none" lIns="121661" tIns="60827" rIns="121661" bIns="60827" rtlCol="0">
            <a:spAutoFit/>
          </a:bodyPr>
          <a:lstStyle/>
          <a:p>
            <a:pPr marL="0" marR="0" lvl="0" indent="0" algn="l" defTabSz="608095"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35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43" tIns="45696" rIns="91243" bIns="45696" numCol="1" spcCol="0" rtlCol="0" fromWordArt="0" anchor="ctr" anchorCtr="0" forceAA="0" compatLnSpc="1">
            <a:prstTxWarp prst="textNoShape">
              <a:avLst/>
            </a:prstTxWarp>
            <a:noAutofit/>
          </a:bodyP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12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765" y="209151"/>
            <a:ext cx="8333223" cy="1147969"/>
          </a:xfrm>
          <a:prstGeom prst="rect">
            <a:avLst/>
          </a:prstGeom>
        </p:spPr>
        <p:txBody>
          <a:bodyPr bIns="0" anchor="b">
            <a:normAutofit/>
          </a:bodyPr>
          <a:lstStyle>
            <a:lvl1pPr>
              <a:defRPr sz="4400" b="1">
                <a:solidFill>
                  <a:schemeClr val="bg1"/>
                </a:solidFill>
              </a:defRPr>
            </a:lvl1pPr>
          </a:lstStyle>
          <a:p>
            <a:r>
              <a:rPr lang="en-US" dirty="0"/>
              <a:t>Click to Edit Master Title Style </a:t>
            </a:r>
            <a:endParaRPr lang="en-IN" dirty="0"/>
          </a:p>
        </p:txBody>
      </p:sp>
      <p:sp>
        <p:nvSpPr>
          <p:cNvPr id="29" name="Content Placeholder 2">
            <a:extLst>
              <a:ext uri="{FF2B5EF4-FFF2-40B4-BE49-F238E27FC236}">
                <a16:creationId xmlns:a16="http://schemas.microsoft.com/office/drawing/2014/main" id="{1FAE0C34-9220-45F0-9FC2-9FE7C994E7BD}"/>
              </a:ext>
            </a:extLst>
          </p:cNvPr>
          <p:cNvSpPr>
            <a:spLocks noGrp="1"/>
          </p:cNvSpPr>
          <p:nvPr>
            <p:ph idx="1"/>
          </p:nvPr>
        </p:nvSpPr>
        <p:spPr>
          <a:xfrm>
            <a:off x="518677" y="1671991"/>
            <a:ext cx="10835123" cy="4505039"/>
          </a:xfrm>
          <a:prstGeom prst="rect">
            <a:avLst/>
          </a:prstGeom>
        </p:spPr>
        <p:txBody>
          <a:bodyPr lIns="121661" tIns="60827" rIns="121661" bIns="60827"/>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8148297"/>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57" y="7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algn="ctr" defTabSz="607887"/>
            <a:endParaRPr lang="en-IN" sz="150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177" y="3634040"/>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82" y="78"/>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7887"/>
              <a:endParaRPr lang="en-IN" sz="150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7887"/>
              <a:endParaRPr lang="en-IN" sz="1500" dirty="0">
                <a:solidFill>
                  <a:srgbClr val="FFFFFF"/>
                </a:solidFill>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447" y="235739"/>
            <a:ext cx="745762" cy="538306"/>
          </a:xfrm>
          <a:prstGeom prst="rect">
            <a:avLst/>
          </a:prstGeom>
          <a:noFill/>
        </p:spPr>
        <p:txBody>
          <a:bodyPr wrap="none" lIns="121625" tIns="60810" rIns="121625" bIns="60810" rtlCol="0">
            <a:spAutoFit/>
          </a:bodyPr>
          <a:lstStyle/>
          <a:p>
            <a:pPr defTabSz="607887"/>
            <a:r>
              <a:rPr lang="en-US" sz="2700" b="1" dirty="0">
                <a:solidFill>
                  <a:srgbClr val="FFFFFF"/>
                </a:solidFill>
                <a:latin typeface="Arial Black" panose="020B0A04020102020204" pitchFamily="34" charset="0"/>
              </a:rPr>
              <a:t>FR</a:t>
            </a:r>
            <a:endParaRPr lang="en-IN" sz="2700"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31" tIns="34274" rIns="68431" bIns="34274" numCol="1" spcCol="0" rtlCol="0" fromWordArt="0" anchor="ctr" anchorCtr="0" forceAA="0" compatLnSpc="1">
            <a:prstTxWarp prst="textNoShape">
              <a:avLst/>
            </a:prstTxWarp>
            <a:noAutofit/>
          </a:bodyPr>
          <a:lstStyle/>
          <a:p>
            <a:pPr algn="ctr" defTabSz="607887"/>
            <a:endParaRPr lang="en-IN" sz="150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786" y="209221"/>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29" name="Content Placeholder 2">
            <a:extLst>
              <a:ext uri="{FF2B5EF4-FFF2-40B4-BE49-F238E27FC236}">
                <a16:creationId xmlns:a16="http://schemas.microsoft.com/office/drawing/2014/main" id="{1FAE0C34-9220-45F0-9FC2-9FE7C994E7BD}"/>
              </a:ext>
            </a:extLst>
          </p:cNvPr>
          <p:cNvSpPr>
            <a:spLocks noGrp="1"/>
          </p:cNvSpPr>
          <p:nvPr>
            <p:ph idx="1"/>
          </p:nvPr>
        </p:nvSpPr>
        <p:spPr>
          <a:xfrm>
            <a:off x="518731" y="1672045"/>
            <a:ext cx="10835123" cy="4505039"/>
          </a:xfrm>
          <a:prstGeom prst="rect">
            <a:avLst/>
          </a:prstGeom>
        </p:spPr>
        <p:txBody>
          <a:bodyPr lIns="121625" tIns="60810" rIns="121625" bIns="6081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6918155"/>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3" y="2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61" tIns="60827" rIns="121661" bIns="60827"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31" y="3633981"/>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24"/>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404" y="235758"/>
            <a:ext cx="894915" cy="661451"/>
          </a:xfrm>
          <a:prstGeom prst="rect">
            <a:avLst/>
          </a:prstGeom>
          <a:noFill/>
        </p:spPr>
        <p:txBody>
          <a:bodyPr wrap="none" lIns="121661" tIns="60827" rIns="121661" bIns="60827" rtlCol="0">
            <a:spAutoFit/>
          </a:bodyPr>
          <a:lstStyle/>
          <a:p>
            <a:pPr marL="0" marR="0" lvl="0" indent="0" algn="l" defTabSz="608095"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35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43" tIns="45696" rIns="91243" bIns="45696" numCol="1" spcCol="0" rtlCol="0" fromWordArt="0" anchor="ctr" anchorCtr="0" forceAA="0" compatLnSpc="1">
            <a:prstTxWarp prst="textNoShape">
              <a:avLst/>
            </a:prstTxWarp>
            <a:noAutofit/>
          </a:bodyP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12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765" y="209151"/>
            <a:ext cx="8333223" cy="1147969"/>
          </a:xfrm>
          <a:prstGeom prst="rect">
            <a:avLst/>
          </a:prstGeom>
        </p:spPr>
        <p:txBody>
          <a:bodyPr bIns="0" anchor="b">
            <a:normAutofit/>
          </a:bodyPr>
          <a:lstStyle>
            <a:lvl1pPr>
              <a:defRPr sz="4400" b="1">
                <a:solidFill>
                  <a:schemeClr val="bg1"/>
                </a:solidFill>
              </a:defRPr>
            </a:lvl1pPr>
          </a:lstStyle>
          <a:p>
            <a:r>
              <a:rPr lang="en-US" dirty="0"/>
              <a:t>Click to Edit Master Title Style </a:t>
            </a:r>
            <a:endParaRPr lang="en-IN" dirty="0"/>
          </a:p>
        </p:txBody>
      </p:sp>
      <p:sp>
        <p:nvSpPr>
          <p:cNvPr id="14" name="Content Placeholder 2">
            <a:extLst>
              <a:ext uri="{FF2B5EF4-FFF2-40B4-BE49-F238E27FC236}">
                <a16:creationId xmlns:a16="http://schemas.microsoft.com/office/drawing/2014/main" id="{217F9213-0142-420B-A84D-C5627A0C81E4}"/>
              </a:ext>
            </a:extLst>
          </p:cNvPr>
          <p:cNvSpPr>
            <a:spLocks noGrp="1"/>
          </p:cNvSpPr>
          <p:nvPr>
            <p:ph sz="half" idx="1"/>
          </p:nvPr>
        </p:nvSpPr>
        <p:spPr>
          <a:xfrm>
            <a:off x="529687" y="1651127"/>
            <a:ext cx="5181600" cy="4525919"/>
          </a:xfrm>
          <a:prstGeom prst="rect">
            <a:avLst/>
          </a:prstGeom>
        </p:spPr>
        <p:txBody>
          <a:bodyPr lIns="121661" tIns="60827" rIns="121661" bIns="60827"/>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8014328B-D576-4B5C-A4AE-CF98318929FE}"/>
              </a:ext>
            </a:extLst>
          </p:cNvPr>
          <p:cNvSpPr>
            <a:spLocks noGrp="1"/>
          </p:cNvSpPr>
          <p:nvPr>
            <p:ph sz="half" idx="2"/>
          </p:nvPr>
        </p:nvSpPr>
        <p:spPr>
          <a:xfrm>
            <a:off x="6172200" y="1651127"/>
            <a:ext cx="5181600" cy="4525919"/>
          </a:xfrm>
          <a:prstGeom prst="rect">
            <a:avLst/>
          </a:prstGeom>
        </p:spPr>
        <p:txBody>
          <a:bodyPr lIns="121661" tIns="60827" rIns="121661" bIns="60827"/>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34499711"/>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3" y="2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61" tIns="60827" rIns="121661" bIns="60827"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31" y="3633981"/>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24"/>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404" y="235758"/>
            <a:ext cx="894915" cy="661451"/>
          </a:xfrm>
          <a:prstGeom prst="rect">
            <a:avLst/>
          </a:prstGeom>
          <a:noFill/>
        </p:spPr>
        <p:txBody>
          <a:bodyPr wrap="none" lIns="121661" tIns="60827" rIns="121661" bIns="60827" rtlCol="0">
            <a:spAutoFit/>
          </a:bodyPr>
          <a:lstStyle/>
          <a:p>
            <a:pPr marL="0" marR="0" lvl="0" indent="0" algn="l" defTabSz="608095"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35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43" tIns="45696" rIns="91243" bIns="45696" numCol="1" spcCol="0" rtlCol="0" fromWordArt="0" anchor="ctr" anchorCtr="0" forceAA="0" compatLnSpc="1">
            <a:prstTxWarp prst="textNoShape">
              <a:avLst/>
            </a:prstTxWarp>
            <a:noAutofit/>
          </a:bodyP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12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765" y="209151"/>
            <a:ext cx="8333223" cy="1147969"/>
          </a:xfrm>
          <a:prstGeom prst="rect">
            <a:avLst/>
          </a:prstGeom>
        </p:spPr>
        <p:txBody>
          <a:bodyPr bIns="0" anchor="b">
            <a:normAutofit/>
          </a:bodyPr>
          <a:lstStyle>
            <a:lvl1pPr>
              <a:defRPr sz="4400" b="1">
                <a:solidFill>
                  <a:schemeClr val="bg1"/>
                </a:solidFill>
              </a:defRPr>
            </a:lvl1pPr>
          </a:lstStyle>
          <a:p>
            <a:r>
              <a:rPr lang="en-US" dirty="0"/>
              <a:t>Click to Edit Master Title Style </a:t>
            </a:r>
            <a:endParaRPr lang="en-IN" dirty="0"/>
          </a:p>
        </p:txBody>
      </p:sp>
      <p:sp>
        <p:nvSpPr>
          <p:cNvPr id="18" name="Text Placeholder 2">
            <a:extLst>
              <a:ext uri="{FF2B5EF4-FFF2-40B4-BE49-F238E27FC236}">
                <a16:creationId xmlns:a16="http://schemas.microsoft.com/office/drawing/2014/main" id="{82BFF385-445D-4DBB-9773-F99669415884}"/>
              </a:ext>
            </a:extLst>
          </p:cNvPr>
          <p:cNvSpPr>
            <a:spLocks noGrp="1"/>
          </p:cNvSpPr>
          <p:nvPr>
            <p:ph type="body" idx="1"/>
          </p:nvPr>
        </p:nvSpPr>
        <p:spPr>
          <a:xfrm>
            <a:off x="518696" y="1681163"/>
            <a:ext cx="5382501" cy="823912"/>
          </a:xfrm>
          <a:prstGeom prst="rect">
            <a:avLst/>
          </a:prstGeom>
        </p:spPr>
        <p:txBody>
          <a:bodyPr lIns="121661" tIns="60827" rIns="121661" bIns="60827" anchor="b"/>
          <a:lstStyle>
            <a:lvl1pPr marL="0" indent="0">
              <a:buNone/>
              <a:defRPr lang="en-US" b="1" dirty="0">
                <a:solidFill>
                  <a:schemeClr val="bg1"/>
                </a:solidFill>
              </a:defRPr>
            </a:lvl1pPr>
          </a:lstStyle>
          <a:p>
            <a:pPr marL="228086" lvl="0" indent="-228086"/>
            <a:r>
              <a:rPr lang="en-US"/>
              <a:t>Click to edit Master text styles</a:t>
            </a:r>
          </a:p>
        </p:txBody>
      </p:sp>
      <p:sp>
        <p:nvSpPr>
          <p:cNvPr id="20" name="Text Placeholder 4">
            <a:extLst>
              <a:ext uri="{FF2B5EF4-FFF2-40B4-BE49-F238E27FC236}">
                <a16:creationId xmlns:a16="http://schemas.microsoft.com/office/drawing/2014/main" id="{311B1CFE-1B35-4B5C-B40A-DC5ADF211B5C}"/>
              </a:ext>
            </a:extLst>
          </p:cNvPr>
          <p:cNvSpPr>
            <a:spLocks noGrp="1"/>
          </p:cNvSpPr>
          <p:nvPr>
            <p:ph type="body" sz="quarter" idx="3"/>
          </p:nvPr>
        </p:nvSpPr>
        <p:spPr>
          <a:xfrm>
            <a:off x="6172205" y="1681163"/>
            <a:ext cx="5183188" cy="823912"/>
          </a:xfrm>
          <a:prstGeom prst="rect">
            <a:avLst/>
          </a:prstGeom>
        </p:spPr>
        <p:txBody>
          <a:bodyPr lIns="121661" tIns="60827" rIns="121661" bIns="60827" anchor="b"/>
          <a:lstStyle>
            <a:lvl1pPr marL="0" indent="0">
              <a:buNone/>
              <a:defRPr sz="2400" b="1">
                <a:solidFill>
                  <a:schemeClr val="bg1"/>
                </a:solidFill>
              </a:defRPr>
            </a:lvl1pPr>
            <a:lvl2pPr marL="456075" indent="0">
              <a:buNone/>
              <a:defRPr sz="2100" b="1"/>
            </a:lvl2pPr>
            <a:lvl3pPr marL="912239" indent="0">
              <a:buNone/>
              <a:defRPr sz="1900" b="1"/>
            </a:lvl3pPr>
            <a:lvl4pPr marL="1368361" indent="0">
              <a:buNone/>
              <a:defRPr sz="1500" b="1"/>
            </a:lvl4pPr>
            <a:lvl5pPr marL="1824477" indent="0">
              <a:buNone/>
              <a:defRPr sz="1500" b="1"/>
            </a:lvl5pPr>
            <a:lvl6pPr marL="2280650" indent="0">
              <a:buNone/>
              <a:defRPr sz="1500" b="1"/>
            </a:lvl6pPr>
            <a:lvl7pPr marL="2736720" indent="0">
              <a:buNone/>
              <a:defRPr sz="1500" b="1"/>
            </a:lvl7pPr>
            <a:lvl8pPr marL="3192793" indent="0">
              <a:buNone/>
              <a:defRPr sz="1500" b="1"/>
            </a:lvl8pPr>
            <a:lvl9pPr marL="3648858" indent="0">
              <a:buNone/>
              <a:defRPr sz="1500" b="1"/>
            </a:lvl9pPr>
          </a:lstStyle>
          <a:p>
            <a:pPr lvl="0"/>
            <a:r>
              <a:rPr lang="en-US"/>
              <a:t>Click to edit Master text styles</a:t>
            </a:r>
          </a:p>
        </p:txBody>
      </p:sp>
      <p:sp>
        <p:nvSpPr>
          <p:cNvPr id="21" name="Content Placeholder 5">
            <a:extLst>
              <a:ext uri="{FF2B5EF4-FFF2-40B4-BE49-F238E27FC236}">
                <a16:creationId xmlns:a16="http://schemas.microsoft.com/office/drawing/2014/main" id="{1CE840E8-D596-479D-AE97-E88F42DC1B13}"/>
              </a:ext>
            </a:extLst>
          </p:cNvPr>
          <p:cNvSpPr>
            <a:spLocks noGrp="1"/>
          </p:cNvSpPr>
          <p:nvPr>
            <p:ph sz="quarter" idx="4"/>
          </p:nvPr>
        </p:nvSpPr>
        <p:spPr>
          <a:xfrm>
            <a:off x="6172205" y="2505076"/>
            <a:ext cx="5183188" cy="3684588"/>
          </a:xfrm>
          <a:prstGeom prst="rect">
            <a:avLst/>
          </a:prstGeom>
        </p:spPr>
        <p:txBody>
          <a:bodyPr lIns="121661" tIns="60827" rIns="121661" bIns="60827"/>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B9A68D25-B19E-4E84-B65D-596EE8382DAD}"/>
              </a:ext>
            </a:extLst>
          </p:cNvPr>
          <p:cNvSpPr>
            <a:spLocks noGrp="1"/>
          </p:cNvSpPr>
          <p:nvPr>
            <p:ph sz="half" idx="2"/>
          </p:nvPr>
        </p:nvSpPr>
        <p:spPr>
          <a:xfrm>
            <a:off x="518682" y="2505076"/>
            <a:ext cx="5391749" cy="3684588"/>
          </a:xfrm>
          <a:prstGeom prst="rect">
            <a:avLst/>
          </a:prstGeom>
        </p:spPr>
        <p:txBody>
          <a:bodyPr lIns="121661" tIns="60827" rIns="121661" bIns="60827"/>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3765806"/>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661" tIns="60827" rIns="121661" bIns="60827"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2" y="75"/>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61" tIns="60827" rIns="121661" bIns="60827"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87"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3"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1" y="4374153"/>
            <a:ext cx="5311516" cy="1327031"/>
          </a:xfrm>
          <a:prstGeom prst="rect">
            <a:avLst/>
          </a:prstGeom>
        </p:spPr>
        <p:txBody>
          <a:bodyPr anchor="b">
            <a:normAutofit/>
          </a:bodyPr>
          <a:lstStyle>
            <a:lvl1pPr marL="0" indent="0" algn="r">
              <a:buFont typeface="Arial" panose="020B0604020202020204" pitchFamily="34" charset="0"/>
              <a:buNone/>
              <a:defRPr sz="44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122"/>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1" y="5701175"/>
            <a:ext cx="5311516" cy="931505"/>
          </a:xfrm>
          <a:prstGeom prst="rect">
            <a:avLst/>
          </a:prstGeom>
        </p:spPr>
        <p:txBody>
          <a:bodyPr lIns="121661" tIns="60827" rIns="121661" bIns="60827"/>
          <a:lstStyle>
            <a:lvl1pPr marL="0" indent="0" algn="r">
              <a:buFont typeface="Arial" panose="020B0604020202020204" pitchFamily="34" charset="0"/>
              <a:buNone/>
              <a:defRPr sz="1500"/>
            </a:lvl1pPr>
            <a:lvl2pPr marL="456075" indent="0">
              <a:buNone/>
              <a:defRPr sz="1500"/>
            </a:lvl2pPr>
            <a:lvl3pPr marL="912239" indent="0">
              <a:buNone/>
              <a:defRPr sz="1200"/>
            </a:lvl3pPr>
            <a:lvl4pPr marL="1368361" indent="0">
              <a:buNone/>
              <a:defRPr sz="1200"/>
            </a:lvl4pPr>
            <a:lvl5pPr marL="1824477" indent="0">
              <a:buNone/>
              <a:defRPr sz="1200"/>
            </a:lvl5pPr>
            <a:lvl6pPr marL="2280650" indent="0">
              <a:buNone/>
              <a:defRPr sz="1200"/>
            </a:lvl6pPr>
            <a:lvl7pPr marL="2736720" indent="0">
              <a:buNone/>
              <a:defRPr sz="1200"/>
            </a:lvl7pPr>
            <a:lvl8pPr marL="3192793" indent="0">
              <a:buNone/>
              <a:defRPr sz="1200"/>
            </a:lvl8pPr>
            <a:lvl9pPr marL="3648858" indent="0">
              <a:buNone/>
              <a:defRPr sz="1200"/>
            </a:lvl9pPr>
          </a:lstStyle>
          <a:p>
            <a:pPr lvl="0"/>
            <a:r>
              <a:rPr lang="en-US"/>
              <a:t>Click to edit Master text styles</a:t>
            </a:r>
          </a:p>
        </p:txBody>
      </p:sp>
      <p:sp>
        <p:nvSpPr>
          <p:cNvPr id="14" name="Content Placeholder 2">
            <a:extLst>
              <a:ext uri="{FF2B5EF4-FFF2-40B4-BE49-F238E27FC236}">
                <a16:creationId xmlns:a16="http://schemas.microsoft.com/office/drawing/2014/main" id="{C9A1E80C-1A76-4D3E-92A1-846866867DE1}"/>
              </a:ext>
            </a:extLst>
          </p:cNvPr>
          <p:cNvSpPr>
            <a:spLocks noGrp="1"/>
          </p:cNvSpPr>
          <p:nvPr>
            <p:ph idx="1"/>
          </p:nvPr>
        </p:nvSpPr>
        <p:spPr>
          <a:xfrm>
            <a:off x="6161316" y="2290808"/>
            <a:ext cx="5803672" cy="4341863"/>
          </a:xfrm>
          <a:prstGeom prst="rect">
            <a:avLst/>
          </a:prstGeom>
        </p:spPr>
        <p:txBody>
          <a:bodyPr lIns="121661" tIns="60827" rIns="121661" bIns="60827"/>
          <a:lstStyle>
            <a:lvl1pPr>
              <a:defRPr sz="2400"/>
            </a:lvl1pPr>
            <a:lvl2pPr>
              <a:defRPr sz="2100"/>
            </a:lvl2pPr>
            <a:lvl3pPr>
              <a:defRPr sz="1900"/>
            </a:lvl3pPr>
            <a:lvl4pPr>
              <a:defRPr sz="1500"/>
            </a:lvl4pPr>
            <a:lvl5pPr>
              <a:defRPr sz="15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2678756"/>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661" tIns="60827" rIns="121661" bIns="60827"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2" y="75"/>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61" tIns="60827" rIns="121661" bIns="60827"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87"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3"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1" y="4374153"/>
            <a:ext cx="5311516" cy="1327031"/>
          </a:xfrm>
          <a:prstGeom prst="rect">
            <a:avLst/>
          </a:prstGeom>
        </p:spPr>
        <p:txBody>
          <a:bodyPr anchor="b">
            <a:normAutofit/>
          </a:bodyPr>
          <a:lstStyle>
            <a:lvl1pPr marL="0" indent="0" algn="r">
              <a:buFont typeface="Arial" panose="020B0604020202020204" pitchFamily="34" charset="0"/>
              <a:buNone/>
              <a:defRPr sz="44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122"/>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1" y="5701175"/>
            <a:ext cx="5311516" cy="931505"/>
          </a:xfrm>
          <a:prstGeom prst="rect">
            <a:avLst/>
          </a:prstGeom>
        </p:spPr>
        <p:txBody>
          <a:bodyPr lIns="121661" tIns="60827" rIns="121661" bIns="60827"/>
          <a:lstStyle>
            <a:lvl1pPr marL="0" indent="0" algn="r">
              <a:buFont typeface="Arial" panose="020B0604020202020204" pitchFamily="34" charset="0"/>
              <a:buNone/>
              <a:defRPr sz="1500"/>
            </a:lvl1pPr>
            <a:lvl2pPr marL="456075" indent="0">
              <a:buNone/>
              <a:defRPr sz="1500"/>
            </a:lvl2pPr>
            <a:lvl3pPr marL="912239" indent="0">
              <a:buNone/>
              <a:defRPr sz="1200"/>
            </a:lvl3pPr>
            <a:lvl4pPr marL="1368361" indent="0">
              <a:buNone/>
              <a:defRPr sz="1200"/>
            </a:lvl4pPr>
            <a:lvl5pPr marL="1824477" indent="0">
              <a:buNone/>
              <a:defRPr sz="1200"/>
            </a:lvl5pPr>
            <a:lvl6pPr marL="2280650" indent="0">
              <a:buNone/>
              <a:defRPr sz="1200"/>
            </a:lvl6pPr>
            <a:lvl7pPr marL="2736720" indent="0">
              <a:buNone/>
              <a:defRPr sz="1200"/>
            </a:lvl7pPr>
            <a:lvl8pPr marL="3192793" indent="0">
              <a:buNone/>
              <a:defRPr sz="1200"/>
            </a:lvl8pPr>
            <a:lvl9pPr marL="3648858" indent="0">
              <a:buNone/>
              <a:defRPr sz="1200"/>
            </a:lvl9pPr>
          </a:lstStyle>
          <a:p>
            <a:pPr lvl="0"/>
            <a:r>
              <a:rPr lang="en-US"/>
              <a:t>Click to edit Master text styles</a:t>
            </a:r>
          </a:p>
        </p:txBody>
      </p:sp>
      <p:sp>
        <p:nvSpPr>
          <p:cNvPr id="12" name="Picture Placeholder 2">
            <a:extLst>
              <a:ext uri="{FF2B5EF4-FFF2-40B4-BE49-F238E27FC236}">
                <a16:creationId xmlns:a16="http://schemas.microsoft.com/office/drawing/2014/main" id="{22728E0A-430E-4C6A-BF56-06FA8510F29F}"/>
              </a:ext>
            </a:extLst>
          </p:cNvPr>
          <p:cNvSpPr>
            <a:spLocks noGrp="1"/>
          </p:cNvSpPr>
          <p:nvPr>
            <p:ph type="pic" idx="1"/>
          </p:nvPr>
        </p:nvSpPr>
        <p:spPr>
          <a:xfrm>
            <a:off x="6250103" y="2271888"/>
            <a:ext cx="5715017" cy="4360715"/>
          </a:xfrm>
          <a:prstGeom prst="rect">
            <a:avLst/>
          </a:prstGeom>
        </p:spPr>
        <p:txBody>
          <a:bodyPr lIns="121661" tIns="60827" rIns="121661" bIns="60827"/>
          <a:lstStyle>
            <a:lvl1pPr marL="0" indent="0">
              <a:buNone/>
              <a:defRPr sz="3200"/>
            </a:lvl1pPr>
            <a:lvl2pPr marL="456075" indent="0">
              <a:buNone/>
              <a:defRPr sz="2800"/>
            </a:lvl2pPr>
            <a:lvl3pPr marL="912239" indent="0">
              <a:buNone/>
              <a:defRPr sz="2400"/>
            </a:lvl3pPr>
            <a:lvl4pPr marL="1368361" indent="0">
              <a:buNone/>
              <a:defRPr sz="2100"/>
            </a:lvl4pPr>
            <a:lvl5pPr marL="1824477" indent="0">
              <a:buNone/>
              <a:defRPr sz="2100"/>
            </a:lvl5pPr>
            <a:lvl6pPr marL="2280650" indent="0">
              <a:buNone/>
              <a:defRPr sz="2100"/>
            </a:lvl6pPr>
            <a:lvl7pPr marL="2736720" indent="0">
              <a:buNone/>
              <a:defRPr sz="2100"/>
            </a:lvl7pPr>
            <a:lvl8pPr marL="3192793" indent="0">
              <a:buNone/>
              <a:defRPr sz="2100"/>
            </a:lvl8pPr>
            <a:lvl9pPr marL="3648858" indent="0">
              <a:buNone/>
              <a:defRPr sz="2100"/>
            </a:lvl9pPr>
          </a:lstStyle>
          <a:p>
            <a:r>
              <a:rPr lang="en-US"/>
              <a:t>Click icon to add picture</a:t>
            </a:r>
            <a:endParaRPr lang="en-US" dirty="0"/>
          </a:p>
        </p:txBody>
      </p:sp>
    </p:spTree>
    <p:extLst>
      <p:ext uri="{BB962C8B-B14F-4D97-AF65-F5344CB8AC3E}">
        <p14:creationId xmlns:p14="http://schemas.microsoft.com/office/powerpoint/2010/main" val="3532122463"/>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7A5C384-78D0-4088-9411-AB6790574770}"/>
              </a:ext>
            </a:extLst>
          </p:cNvPr>
          <p:cNvSpPr/>
          <p:nvPr userDrawn="1"/>
        </p:nvSpPr>
        <p:spPr>
          <a:xfrm>
            <a:off x="3" y="2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61" tIns="60827" rIns="121661" bIns="60827"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C52C5C1-EC33-44C1-9D54-A1058BBF1812}"/>
              </a:ext>
            </a:extLst>
          </p:cNvPr>
          <p:cNvSpPr txBox="1"/>
          <p:nvPr userDrawn="1"/>
        </p:nvSpPr>
        <p:spPr>
          <a:xfrm>
            <a:off x="11072404" y="235758"/>
            <a:ext cx="894915" cy="661451"/>
          </a:xfrm>
          <a:prstGeom prst="rect">
            <a:avLst/>
          </a:prstGeom>
          <a:noFill/>
        </p:spPr>
        <p:txBody>
          <a:bodyPr wrap="none" lIns="121661" tIns="60827" rIns="121661" bIns="60827" rtlCol="0">
            <a:spAutoFit/>
          </a:bodyPr>
          <a:lstStyle/>
          <a:p>
            <a:pPr marL="0" marR="0" lvl="0" indent="0" algn="l" defTabSz="608095"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35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6" name="Group 25">
            <a:extLst>
              <a:ext uri="{FF2B5EF4-FFF2-40B4-BE49-F238E27FC236}">
                <a16:creationId xmlns:a16="http://schemas.microsoft.com/office/drawing/2014/main" id="{8A0030CD-8C9E-4AA5-8C5D-F9B2EDB7E17A}"/>
              </a:ext>
            </a:extLst>
          </p:cNvPr>
          <p:cNvGrpSpPr/>
          <p:nvPr userDrawn="1"/>
        </p:nvGrpSpPr>
        <p:grpSpPr>
          <a:xfrm flipH="1">
            <a:off x="7561328" y="24"/>
            <a:ext cx="4831840" cy="3541007"/>
            <a:chOff x="-192127" y="-2"/>
            <a:chExt cx="4831840" cy="3367272"/>
          </a:xfrm>
        </p:grpSpPr>
        <p:sp>
          <p:nvSpPr>
            <p:cNvPr id="27" name="Diagonal Stripe 26">
              <a:extLst>
                <a:ext uri="{FF2B5EF4-FFF2-40B4-BE49-F238E27FC236}">
                  <a16:creationId xmlns:a16="http://schemas.microsoft.com/office/drawing/2014/main" id="{872EE65E-EE50-4A3E-861E-1D6C241CB8EA}"/>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E76AD1EF-E06C-4D3C-9693-26844D01C83C}"/>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Parallelogram 28">
              <a:extLst>
                <a:ext uri="{FF2B5EF4-FFF2-40B4-BE49-F238E27FC236}">
                  <a16:creationId xmlns:a16="http://schemas.microsoft.com/office/drawing/2014/main" id="{57D44C42-44C0-420A-A125-9B1A979D4F56}"/>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0" name="Parallelogram 29">
            <a:extLst>
              <a:ext uri="{FF2B5EF4-FFF2-40B4-BE49-F238E27FC236}">
                <a16:creationId xmlns:a16="http://schemas.microsoft.com/office/drawing/2014/main" id="{406089BB-36DC-4E23-B215-527A8A18FCFB}"/>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43" tIns="45696" rIns="91243" bIns="45696" numCol="1" spcCol="0" rtlCol="0" fromWordArt="0" anchor="ctr" anchorCtr="0" forceAA="0" compatLnSpc="1">
            <a:prstTxWarp prst="textNoShape">
              <a:avLst/>
            </a:prstTxWarp>
            <a:noAutofit/>
          </a:bodyP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578C43A6-50C6-704E-BADC-6D83BADE7316}"/>
              </a:ext>
            </a:extLst>
          </p:cNvPr>
          <p:cNvSpPr>
            <a:spLocks noGrp="1"/>
          </p:cNvSpPr>
          <p:nvPr>
            <p:ph type="ftr" sz="quarter" idx="10"/>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ED91439B-965F-3548-AF77-89501B24F600}"/>
              </a:ext>
            </a:extLst>
          </p:cNvPr>
          <p:cNvSpPr>
            <a:spLocks noGrp="1"/>
          </p:cNvSpPr>
          <p:nvPr>
            <p:ph type="sldNum" sz="quarter" idx="11"/>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12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5451445"/>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5BB0367-1AFD-4191-AB6F-E9815D136F63}"/>
              </a:ext>
            </a:extLst>
          </p:cNvPr>
          <p:cNvSpPr/>
          <p:nvPr userDrawn="1"/>
        </p:nvSpPr>
        <p:spPr>
          <a:xfrm>
            <a:off x="3" y="25"/>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61" tIns="60827" rIns="121661" bIns="60827"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E8A2C98-F26E-415A-B931-1B89CA46C1CF}"/>
              </a:ext>
            </a:extLst>
          </p:cNvPr>
          <p:cNvSpPr txBox="1"/>
          <p:nvPr userDrawn="1"/>
        </p:nvSpPr>
        <p:spPr>
          <a:xfrm>
            <a:off x="11072404" y="235758"/>
            <a:ext cx="894915" cy="661451"/>
          </a:xfrm>
          <a:prstGeom prst="rect">
            <a:avLst/>
          </a:prstGeom>
          <a:noFill/>
        </p:spPr>
        <p:txBody>
          <a:bodyPr wrap="none" lIns="121661" tIns="60827" rIns="121661" bIns="60827" rtlCol="0">
            <a:spAutoFit/>
          </a:bodyPr>
          <a:lstStyle/>
          <a:p>
            <a:pPr marL="0" marR="0" lvl="0" indent="0" algn="l" defTabSz="608095"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35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7" name="Group 26">
            <a:extLst>
              <a:ext uri="{FF2B5EF4-FFF2-40B4-BE49-F238E27FC236}">
                <a16:creationId xmlns:a16="http://schemas.microsoft.com/office/drawing/2014/main" id="{1B2FB48C-0C70-4DBE-B904-A134B6644DD3}"/>
              </a:ext>
            </a:extLst>
          </p:cNvPr>
          <p:cNvGrpSpPr/>
          <p:nvPr userDrawn="1"/>
        </p:nvGrpSpPr>
        <p:grpSpPr>
          <a:xfrm flipH="1">
            <a:off x="7561328" y="24"/>
            <a:ext cx="4831840" cy="3541007"/>
            <a:chOff x="-192127" y="-2"/>
            <a:chExt cx="4831840" cy="3367272"/>
          </a:xfrm>
        </p:grpSpPr>
        <p:sp>
          <p:nvSpPr>
            <p:cNvPr id="28" name="Diagonal Stripe 27">
              <a:extLst>
                <a:ext uri="{FF2B5EF4-FFF2-40B4-BE49-F238E27FC236}">
                  <a16:creationId xmlns:a16="http://schemas.microsoft.com/office/drawing/2014/main" id="{4F2E2158-1E6E-4E0D-BDAB-B20041C7361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626D62DB-3A5A-4DA1-BFA4-D9E58676E86A}"/>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5A729A7-3A5C-405C-AE06-180E7529E477}"/>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1" name="Parallelogram 30">
            <a:extLst>
              <a:ext uri="{FF2B5EF4-FFF2-40B4-BE49-F238E27FC236}">
                <a16:creationId xmlns:a16="http://schemas.microsoft.com/office/drawing/2014/main" id="{41E23981-B12A-4AC3-A030-337BBBA5E45B}"/>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43" tIns="45696" rIns="91243" bIns="45696" numCol="1" spcCol="0" rtlCol="0" fromWordArt="0" anchor="ctr" anchorCtr="0" forceAA="0" compatLnSpc="1">
            <a:prstTxWarp prst="textNoShape">
              <a:avLst/>
            </a:prstTxWarp>
            <a:noAutofit/>
          </a:bodyPr>
          <a:lstStyle/>
          <a:p>
            <a:pPr marL="0" marR="0" lvl="0" indent="0" algn="ctr" defTabSz="608095" rtl="0" eaLnBrk="1" fontAlgn="auto" latinLnBrk="0" hangingPunct="1">
              <a:lnSpc>
                <a:spcPct val="100000"/>
              </a:lnSpc>
              <a:spcBef>
                <a:spcPts val="0"/>
              </a:spcBef>
              <a:spcAft>
                <a:spcPts val="0"/>
              </a:spcAft>
              <a:buClrTx/>
              <a:buSzTx/>
              <a:buFontTx/>
              <a:buNone/>
              <a:tabLst/>
              <a:defRPr/>
            </a:pPr>
            <a:endParaRPr kumimoji="0" lang="en-IN" sz="1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CB69A007-934D-7A4B-9EFA-82044EF4DC33}"/>
              </a:ext>
            </a:extLst>
          </p:cNvPr>
          <p:cNvSpPr>
            <a:spLocks noGrp="1"/>
          </p:cNvSpPr>
          <p:nvPr>
            <p:ph type="ftr" sz="quarter" idx="10"/>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5A154DC2-98C7-4D4B-A17A-AA4731217F17}"/>
              </a:ext>
            </a:extLst>
          </p:cNvPr>
          <p:cNvSpPr>
            <a:spLocks noGrp="1"/>
          </p:cNvSpPr>
          <p:nvPr>
            <p:ph type="sldNum" sz="quarter" idx="11"/>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12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64D604A2-C574-42DB-B0C4-99715CAA10A7}"/>
              </a:ext>
            </a:extLst>
          </p:cNvPr>
          <p:cNvSpPr>
            <a:spLocks noGrp="1"/>
          </p:cNvSpPr>
          <p:nvPr>
            <p:ph type="title"/>
          </p:nvPr>
        </p:nvSpPr>
        <p:spPr>
          <a:xfrm>
            <a:off x="518681" y="209029"/>
            <a:ext cx="8330184" cy="1147968"/>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05719259"/>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26633953"/>
      </p:ext>
    </p:extLst>
  </p:cSld>
  <p:clrMapOvr>
    <a:masterClrMapping/>
  </p:clrMapOvr>
  <p:transition spd="slow">
    <p:push/>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lIns="121661" tIns="60827" rIns="121661" bIns="60827"/>
          <a:lstStyle>
            <a:lvl1pPr>
              <a:defRPr/>
            </a:lvl1pPr>
          </a:lstStyle>
          <a:p>
            <a:pPr marL="0" marR="0" lvl="0" indent="0" algn="l" defTabSz="608095" rtl="0" eaLnBrk="1" fontAlgn="auto" latinLnBrk="0" hangingPunct="1">
              <a:lnSpc>
                <a:spcPct val="100000"/>
              </a:lnSpc>
              <a:spcBef>
                <a:spcPts val="0"/>
              </a:spcBef>
              <a:spcAft>
                <a:spcPts val="0"/>
              </a:spcAft>
              <a:buClrTx/>
              <a:buSzTx/>
              <a:buFontTx/>
              <a:buNone/>
              <a:tabLst/>
              <a:defRPr/>
            </a:pPr>
            <a:fld id="{9EF08FB7-D3CA-4E72-99D2-8BACE396C0CB}" type="datetimeFigureOut">
              <a:rPr kumimoji="0" lang="en-US" sz="2400" b="0" i="0" u="none" strike="noStrike" kern="1200" cap="none" spc="0" normalizeH="0" baseline="0" noProof="0" smtClean="0">
                <a:ln>
                  <a:noFill/>
                </a:ln>
                <a:solidFill>
                  <a:srgbClr val="3F3F3F"/>
                </a:solidFill>
                <a:effectLst/>
                <a:uLnTx/>
                <a:uFillTx/>
                <a:latin typeface="Calibri" panose="020F0502020204030204"/>
                <a:ea typeface="+mn-ea"/>
                <a:cs typeface="+mn-cs"/>
              </a:rPr>
              <a:pPr marL="0" marR="0" lvl="0" indent="0" algn="l" defTabSz="608095" rtl="0" eaLnBrk="1" fontAlgn="auto" latinLnBrk="0" hangingPunct="1">
                <a:lnSpc>
                  <a:spcPct val="100000"/>
                </a:lnSpc>
                <a:spcBef>
                  <a:spcPts val="0"/>
                </a:spcBef>
                <a:spcAft>
                  <a:spcPts val="0"/>
                </a:spcAft>
                <a:buClrTx/>
                <a:buSzTx/>
                <a:buFontTx/>
                <a:buNone/>
                <a:tabLst/>
                <a:defRPr/>
              </a:pPr>
              <a:t>10/2/2021</a:t>
            </a:fld>
            <a:endParaRPr kumimoji="0" lang="en-US" sz="24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1879" rtl="0" eaLnBrk="1" fontAlgn="auto" latinLnBrk="0" hangingPunct="1">
              <a:lnSpc>
                <a:spcPct val="100000"/>
              </a:lnSpc>
              <a:spcBef>
                <a:spcPts val="0"/>
              </a:spcBef>
              <a:spcAft>
                <a:spcPts val="0"/>
              </a:spcAft>
              <a:buClrTx/>
              <a:buSzTx/>
              <a:buFontTx/>
              <a:buNone/>
              <a:tabLst/>
              <a:defRPr/>
            </a:pPr>
            <a:fld id="{E606B48D-8F26-4597-99F9-E2E17B9996B3}" type="slidenum">
              <a:rPr kumimoji="0" lang="en-US" sz="1200" b="0" i="0" u="none" strike="noStrike" kern="1200" cap="none" spc="0" normalizeH="0" baseline="0" noProof="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24144"/>
      </p:ext>
    </p:extLst>
  </p:cSld>
  <p:clrMapOvr>
    <a:masterClrMapping/>
  </p:clrMapOvr>
  <p:transition spd="slow">
    <p:push/>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Square table">
    <p:spTree>
      <p:nvGrpSpPr>
        <p:cNvPr id="1" name=""/>
        <p:cNvGrpSpPr/>
        <p:nvPr/>
      </p:nvGrpSpPr>
      <p:grpSpPr>
        <a:xfrm>
          <a:off x="0" y="0"/>
          <a:ext cx="0" cy="0"/>
          <a:chOff x="0" y="0"/>
          <a:chExt cx="0" cy="0"/>
        </a:xfrm>
      </p:grpSpPr>
      <p:sp>
        <p:nvSpPr>
          <p:cNvPr id="11" name="Text Placeholder 10"/>
          <p:cNvSpPr>
            <a:spLocks noGrp="1"/>
          </p:cNvSpPr>
          <p:nvPr>
            <p:ph type="body" sz="quarter" idx="11" hasCustomPrompt="1"/>
          </p:nvPr>
        </p:nvSpPr>
        <p:spPr>
          <a:xfrm>
            <a:off x="6120000" y="360000"/>
            <a:ext cx="5760000" cy="5580000"/>
          </a:xfrm>
        </p:spPr>
        <p:txBody>
          <a:bodyPr lIns="121661" tIns="60827" rIns="121661" bIns="60827">
            <a:normAutofit/>
          </a:bodyPr>
          <a:lstStyle>
            <a:lvl1pPr marL="0" indent="0">
              <a:buNone/>
              <a:defRPr sz="800">
                <a:latin typeface="Arial" panose="020B0604020202020204" pitchFamily="34" charset="0"/>
                <a:cs typeface="Arial" panose="020B0604020202020204" pitchFamily="34" charset="0"/>
              </a:defRPr>
            </a:lvl1pPr>
          </a:lstStyle>
          <a:p>
            <a:r>
              <a:rPr lang="en-US"/>
              <a:t>Text</a:t>
            </a:r>
          </a:p>
        </p:txBody>
      </p:sp>
      <p:sp>
        <p:nvSpPr>
          <p:cNvPr id="14" name="Text Placeholder 13"/>
          <p:cNvSpPr>
            <a:spLocks noGrp="1"/>
          </p:cNvSpPr>
          <p:nvPr>
            <p:ph type="body" sz="quarter" idx="12" hasCustomPrompt="1"/>
          </p:nvPr>
        </p:nvSpPr>
        <p:spPr>
          <a:xfrm>
            <a:off x="360364" y="6120002"/>
            <a:ext cx="11518899" cy="360000"/>
          </a:xfrm>
        </p:spPr>
        <p:txBody>
          <a:bodyPr lIns="121661" tIns="60827" rIns="121661" bIns="60827">
            <a:normAutofit/>
          </a:bodyPr>
          <a:lstStyle>
            <a:lvl1pPr marL="0" indent="0">
              <a:buNone/>
              <a:defRPr sz="800">
                <a:latin typeface="Arial" panose="020B0604020202020204" pitchFamily="34" charset="0"/>
                <a:cs typeface="Arial" panose="020B0604020202020204" pitchFamily="34" charset="0"/>
              </a:defRPr>
            </a:lvl1pPr>
          </a:lstStyle>
          <a:p>
            <a:r>
              <a:rPr lang="en-US"/>
              <a:t>Citation</a:t>
            </a:r>
          </a:p>
        </p:txBody>
      </p:sp>
      <p:sp>
        <p:nvSpPr>
          <p:cNvPr id="18" name="Text Placeholder 17"/>
          <p:cNvSpPr>
            <a:spLocks noGrp="1"/>
          </p:cNvSpPr>
          <p:nvPr>
            <p:ph type="body" sz="quarter" idx="13" hasCustomPrompt="1"/>
          </p:nvPr>
        </p:nvSpPr>
        <p:spPr>
          <a:xfrm>
            <a:off x="360364" y="6660005"/>
            <a:ext cx="11518899" cy="180000"/>
          </a:xfrm>
        </p:spPr>
        <p:txBody>
          <a:bodyPr lIns="121661" tIns="60827" rIns="121661" bIns="60827">
            <a:noAutofit/>
          </a:bodyPr>
          <a:lstStyle>
            <a:lvl1pPr marL="0" indent="0" algn="r">
              <a:buNone/>
              <a:defRPr sz="800">
                <a:latin typeface="Arial" panose="020B0604020202020204" pitchFamily="34" charset="0"/>
                <a:cs typeface="Arial" panose="020B0604020202020204" pitchFamily="34" charset="0"/>
              </a:defRPr>
            </a:lvl1pPr>
            <a:lvl2pPr>
              <a:defRPr sz="800">
                <a:latin typeface="Arial" panose="020B0604020202020204" pitchFamily="34" charset="0"/>
                <a:cs typeface="Arial" panose="020B0604020202020204" pitchFamily="34" charset="0"/>
              </a:defRPr>
            </a:lvl2pPr>
            <a:lvl3pPr>
              <a:defRPr sz="800">
                <a:latin typeface="Arial" panose="020B0604020202020204" pitchFamily="34" charset="0"/>
                <a:cs typeface="Arial" panose="020B0604020202020204" pitchFamily="34" charset="0"/>
              </a:defRPr>
            </a:lvl3pPr>
            <a:lvl4pPr>
              <a:defRPr sz="800">
                <a:latin typeface="Arial" panose="020B0604020202020204" pitchFamily="34" charset="0"/>
                <a:cs typeface="Arial" panose="020B0604020202020204" pitchFamily="34" charset="0"/>
              </a:defRPr>
            </a:lvl4pPr>
            <a:lvl5pPr>
              <a:defRPr sz="800">
                <a:latin typeface="Arial" panose="020B0604020202020204" pitchFamily="34" charset="0"/>
                <a:cs typeface="Arial" panose="020B0604020202020204" pitchFamily="34" charset="0"/>
              </a:defRPr>
            </a:lvl5pPr>
          </a:lstStyle>
          <a:p>
            <a:r>
              <a:rPr lang="en-US"/>
              <a:t>Copyright</a:t>
            </a:r>
          </a:p>
        </p:txBody>
      </p:sp>
      <p:sp>
        <p:nvSpPr>
          <p:cNvPr id="6" name="Table Placeholder 4"/>
          <p:cNvSpPr>
            <a:spLocks noGrp="1"/>
          </p:cNvSpPr>
          <p:nvPr>
            <p:ph type="tbl" sz="quarter" idx="14" hasCustomPrompt="1"/>
          </p:nvPr>
        </p:nvSpPr>
        <p:spPr>
          <a:xfrm>
            <a:off x="359814" y="360000"/>
            <a:ext cx="5580000" cy="5580000"/>
          </a:xfrm>
        </p:spPr>
        <p:txBody>
          <a:bodyPr lIns="121661" tIns="60827" rIns="121661" bIns="60827">
            <a:normAutofit/>
          </a:bodyPr>
          <a:lstStyle>
            <a:lvl1pPr marL="0" indent="0">
              <a:buNone/>
              <a:defRPr sz="800">
                <a:latin typeface="Arial" panose="020B0604020202020204" pitchFamily="34" charset="0"/>
                <a:cs typeface="Arial" panose="020B0604020202020204" pitchFamily="34" charset="0"/>
              </a:defRPr>
            </a:lvl1pPr>
          </a:lstStyle>
          <a:p>
            <a:r>
              <a:rPr lang="en-GB" dirty="0"/>
              <a:t>Table</a:t>
            </a:r>
          </a:p>
        </p:txBody>
      </p:sp>
    </p:spTree>
    <p:extLst>
      <p:ext uri="{BB962C8B-B14F-4D97-AF65-F5344CB8AC3E}">
        <p14:creationId xmlns:p14="http://schemas.microsoft.com/office/powerpoint/2010/main" val="1375645597"/>
      </p:ext>
    </p:extLst>
  </p:cSld>
  <p:clrMapOvr>
    <a:masterClrMapping/>
  </p:clrMapOvr>
  <p:transition spd="slow">
    <p:push/>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Portrait">
    <p:spTree>
      <p:nvGrpSpPr>
        <p:cNvPr id="1" name=""/>
        <p:cNvGrpSpPr/>
        <p:nvPr/>
      </p:nvGrpSpPr>
      <p:grpSpPr>
        <a:xfrm>
          <a:off x="0" y="0"/>
          <a:ext cx="0" cy="0"/>
          <a:chOff x="0" y="0"/>
          <a:chExt cx="0" cy="0"/>
        </a:xfrm>
      </p:grpSpPr>
      <p:sp>
        <p:nvSpPr>
          <p:cNvPr id="7" name="Picture Placeholder 8"/>
          <p:cNvSpPr>
            <a:spLocks noGrp="1"/>
          </p:cNvSpPr>
          <p:nvPr>
            <p:ph type="pic" sz="quarter" idx="10" hasCustomPrompt="1"/>
          </p:nvPr>
        </p:nvSpPr>
        <p:spPr>
          <a:xfrm>
            <a:off x="360000" y="359999"/>
            <a:ext cx="5580000" cy="6300000"/>
          </a:xfrm>
        </p:spPr>
        <p:txBody>
          <a:bodyPr lIns="121661" tIns="60827" rIns="121661" bIns="60827"/>
          <a:lstStyle>
            <a:lvl1pPr marL="0" indent="0">
              <a:buNone/>
              <a:defRPr/>
            </a:lvl1pPr>
          </a:lstStyle>
          <a:p>
            <a:r>
              <a:rPr lang="en-GB" dirty="0"/>
              <a:t>Figure</a:t>
            </a:r>
          </a:p>
        </p:txBody>
      </p:sp>
      <p:sp>
        <p:nvSpPr>
          <p:cNvPr id="8" name="Text Placeholder 10"/>
          <p:cNvSpPr>
            <a:spLocks noGrp="1"/>
          </p:cNvSpPr>
          <p:nvPr>
            <p:ph type="body" sz="quarter" idx="11" hasCustomPrompt="1"/>
          </p:nvPr>
        </p:nvSpPr>
        <p:spPr>
          <a:xfrm>
            <a:off x="6120000" y="360005"/>
            <a:ext cx="5760000" cy="5220000"/>
          </a:xfrm>
        </p:spPr>
        <p:txBody>
          <a:bodyPr lIns="121661" tIns="60827" rIns="121661" bIns="60827">
            <a:normAutofit/>
          </a:bodyPr>
          <a:lstStyle>
            <a:lvl1pPr marL="0" indent="0">
              <a:buNone/>
              <a:defRPr sz="800">
                <a:latin typeface="Arial" panose="020B0604020202020204" pitchFamily="34" charset="0"/>
                <a:cs typeface="Arial" panose="020B0604020202020204" pitchFamily="34" charset="0"/>
              </a:defRPr>
            </a:lvl1pPr>
          </a:lstStyle>
          <a:p>
            <a:r>
              <a:rPr lang="en-US"/>
              <a:t>Text</a:t>
            </a:r>
          </a:p>
        </p:txBody>
      </p:sp>
      <p:sp>
        <p:nvSpPr>
          <p:cNvPr id="9" name="Text Placeholder 13"/>
          <p:cNvSpPr>
            <a:spLocks noGrp="1"/>
          </p:cNvSpPr>
          <p:nvPr>
            <p:ph type="body" sz="quarter" idx="12" hasCustomPrompt="1"/>
          </p:nvPr>
        </p:nvSpPr>
        <p:spPr>
          <a:xfrm>
            <a:off x="6120000" y="5760000"/>
            <a:ext cx="5760000" cy="720000"/>
          </a:xfrm>
        </p:spPr>
        <p:txBody>
          <a:bodyPr lIns="121661" tIns="60827" rIns="121661" bIns="60827">
            <a:normAutofit/>
          </a:bodyPr>
          <a:lstStyle>
            <a:lvl1pPr marL="0" indent="0">
              <a:buNone/>
              <a:defRPr sz="800">
                <a:latin typeface="Arial" panose="020B0604020202020204" pitchFamily="34" charset="0"/>
                <a:cs typeface="Arial" panose="020B0604020202020204" pitchFamily="34" charset="0"/>
              </a:defRPr>
            </a:lvl1pPr>
          </a:lstStyle>
          <a:p>
            <a:r>
              <a:rPr lang="en-US"/>
              <a:t>Citation</a:t>
            </a:r>
          </a:p>
        </p:txBody>
      </p:sp>
      <p:sp>
        <p:nvSpPr>
          <p:cNvPr id="10" name="Text Placeholder 17"/>
          <p:cNvSpPr>
            <a:spLocks noGrp="1"/>
          </p:cNvSpPr>
          <p:nvPr>
            <p:ph type="body" sz="quarter" idx="13" hasCustomPrompt="1"/>
          </p:nvPr>
        </p:nvSpPr>
        <p:spPr>
          <a:xfrm>
            <a:off x="360364" y="6660005"/>
            <a:ext cx="11518899" cy="180000"/>
          </a:xfrm>
        </p:spPr>
        <p:txBody>
          <a:bodyPr lIns="121661" tIns="60827" rIns="121661" bIns="60827">
            <a:noAutofit/>
          </a:bodyPr>
          <a:lstStyle>
            <a:lvl1pPr marL="0" indent="0" algn="r">
              <a:buNone/>
              <a:defRPr sz="800">
                <a:latin typeface="Arial" panose="020B0604020202020204" pitchFamily="34" charset="0"/>
                <a:cs typeface="Arial" panose="020B0604020202020204" pitchFamily="34" charset="0"/>
              </a:defRPr>
            </a:lvl1pPr>
            <a:lvl2pPr>
              <a:defRPr sz="800">
                <a:latin typeface="Arial" panose="020B0604020202020204" pitchFamily="34" charset="0"/>
                <a:cs typeface="Arial" panose="020B0604020202020204" pitchFamily="34" charset="0"/>
              </a:defRPr>
            </a:lvl2pPr>
            <a:lvl3pPr>
              <a:defRPr sz="800">
                <a:latin typeface="Arial" panose="020B0604020202020204" pitchFamily="34" charset="0"/>
                <a:cs typeface="Arial" panose="020B0604020202020204" pitchFamily="34" charset="0"/>
              </a:defRPr>
            </a:lvl3pPr>
            <a:lvl4pPr>
              <a:defRPr sz="800">
                <a:latin typeface="Arial" panose="020B0604020202020204" pitchFamily="34" charset="0"/>
                <a:cs typeface="Arial" panose="020B0604020202020204" pitchFamily="34" charset="0"/>
              </a:defRPr>
            </a:lvl4pPr>
            <a:lvl5pPr>
              <a:defRPr sz="800">
                <a:latin typeface="Arial" panose="020B0604020202020204" pitchFamily="34" charset="0"/>
                <a:cs typeface="Arial" panose="020B0604020202020204" pitchFamily="34" charset="0"/>
              </a:defRPr>
            </a:lvl5pPr>
          </a:lstStyle>
          <a:p>
            <a:r>
              <a:rPr lang="en-US"/>
              <a:t>Copyright</a:t>
            </a:r>
          </a:p>
        </p:txBody>
      </p:sp>
    </p:spTree>
    <p:extLst>
      <p:ext uri="{BB962C8B-B14F-4D97-AF65-F5344CB8AC3E}">
        <p14:creationId xmlns:p14="http://schemas.microsoft.com/office/powerpoint/2010/main" val="1658834226"/>
      </p:ext>
    </p:extLst>
  </p:cSld>
  <p:clrMapOvr>
    <a:masterClrMapping/>
  </p:clrMapOvr>
  <p:transition spd="slow">
    <p:push/>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57" y="7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algn="ctr" defTabSz="607887"/>
            <a:endParaRPr lang="en-IN" sz="150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177" y="3634040"/>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82" y="78"/>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7887"/>
              <a:endParaRPr lang="en-IN" sz="150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7887"/>
              <a:endParaRPr lang="en-IN" sz="1500" dirty="0">
                <a:solidFill>
                  <a:srgbClr val="FFFFFF"/>
                </a:solidFill>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447" y="235739"/>
            <a:ext cx="745762" cy="538306"/>
          </a:xfrm>
          <a:prstGeom prst="rect">
            <a:avLst/>
          </a:prstGeom>
          <a:noFill/>
        </p:spPr>
        <p:txBody>
          <a:bodyPr wrap="none" lIns="121625" tIns="60810" rIns="121625" bIns="60810" rtlCol="0">
            <a:spAutoFit/>
          </a:bodyPr>
          <a:lstStyle/>
          <a:p>
            <a:pPr defTabSz="607887"/>
            <a:r>
              <a:rPr lang="en-US" sz="2700" b="1" dirty="0">
                <a:solidFill>
                  <a:srgbClr val="FFFFFF"/>
                </a:solidFill>
                <a:latin typeface="Arial Black" panose="020B0A04020102020204" pitchFamily="34" charset="0"/>
              </a:rPr>
              <a:t>FR</a:t>
            </a:r>
            <a:endParaRPr lang="en-IN" sz="2700"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31" tIns="34274" rIns="68431" bIns="34274" numCol="1" spcCol="0" rtlCol="0" fromWordArt="0" anchor="ctr" anchorCtr="0" forceAA="0" compatLnSpc="1">
            <a:prstTxWarp prst="textNoShape">
              <a:avLst/>
            </a:prstTxWarp>
            <a:noAutofit/>
          </a:bodyPr>
          <a:lstStyle/>
          <a:p>
            <a:pPr algn="ctr" defTabSz="607887"/>
            <a:endParaRPr lang="en-IN" sz="150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786" y="209221"/>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14" name="Content Placeholder 2">
            <a:extLst>
              <a:ext uri="{FF2B5EF4-FFF2-40B4-BE49-F238E27FC236}">
                <a16:creationId xmlns:a16="http://schemas.microsoft.com/office/drawing/2014/main" id="{217F9213-0142-420B-A84D-C5627A0C81E4}"/>
              </a:ext>
            </a:extLst>
          </p:cNvPr>
          <p:cNvSpPr>
            <a:spLocks noGrp="1"/>
          </p:cNvSpPr>
          <p:nvPr>
            <p:ph sz="half" idx="1"/>
          </p:nvPr>
        </p:nvSpPr>
        <p:spPr>
          <a:xfrm>
            <a:off x="529687" y="1651181"/>
            <a:ext cx="5181600" cy="4525919"/>
          </a:xfrm>
          <a:prstGeom prst="rect">
            <a:avLst/>
          </a:prstGeom>
        </p:spPr>
        <p:txBody>
          <a:bodyPr lIns="121625" tIns="60810" rIns="121625" bIns="6081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8014328B-D576-4B5C-A4AE-CF98318929FE}"/>
              </a:ext>
            </a:extLst>
          </p:cNvPr>
          <p:cNvSpPr>
            <a:spLocks noGrp="1"/>
          </p:cNvSpPr>
          <p:nvPr>
            <p:ph sz="half" idx="2"/>
          </p:nvPr>
        </p:nvSpPr>
        <p:spPr>
          <a:xfrm>
            <a:off x="6172200" y="1651181"/>
            <a:ext cx="5181600" cy="4525919"/>
          </a:xfrm>
          <a:prstGeom prst="rect">
            <a:avLst/>
          </a:prstGeom>
        </p:spPr>
        <p:txBody>
          <a:bodyPr lIns="121625" tIns="60810" rIns="121625" bIns="6081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9556220"/>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Square">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360000" y="359999"/>
            <a:ext cx="5580000" cy="5580000"/>
          </a:xfrm>
        </p:spPr>
        <p:txBody>
          <a:bodyPr lIns="121661" tIns="60827" rIns="121661" bIns="60827"/>
          <a:lstStyle>
            <a:lvl1pPr marL="0" indent="0">
              <a:buNone/>
              <a:defRPr/>
            </a:lvl1pPr>
          </a:lstStyle>
          <a:p>
            <a:r>
              <a:rPr lang="en-GB" dirty="0"/>
              <a:t>Figure</a:t>
            </a:r>
          </a:p>
        </p:txBody>
      </p:sp>
      <p:sp>
        <p:nvSpPr>
          <p:cNvPr id="11" name="Text Placeholder 10"/>
          <p:cNvSpPr>
            <a:spLocks noGrp="1"/>
          </p:cNvSpPr>
          <p:nvPr>
            <p:ph type="body" sz="quarter" idx="11" hasCustomPrompt="1"/>
          </p:nvPr>
        </p:nvSpPr>
        <p:spPr>
          <a:xfrm>
            <a:off x="6120000" y="360000"/>
            <a:ext cx="5760000" cy="5580000"/>
          </a:xfrm>
        </p:spPr>
        <p:txBody>
          <a:bodyPr lIns="121661" tIns="60827" rIns="121661" bIns="60827">
            <a:normAutofit/>
          </a:bodyPr>
          <a:lstStyle>
            <a:lvl1pPr marL="0" indent="0">
              <a:buNone/>
              <a:defRPr sz="800">
                <a:latin typeface="Arial" panose="020B0604020202020204" pitchFamily="34" charset="0"/>
                <a:cs typeface="Arial" panose="020B0604020202020204" pitchFamily="34" charset="0"/>
              </a:defRPr>
            </a:lvl1pPr>
          </a:lstStyle>
          <a:p>
            <a:r>
              <a:rPr lang="en-US"/>
              <a:t>Text</a:t>
            </a:r>
          </a:p>
        </p:txBody>
      </p:sp>
      <p:sp>
        <p:nvSpPr>
          <p:cNvPr id="14" name="Text Placeholder 13"/>
          <p:cNvSpPr>
            <a:spLocks noGrp="1"/>
          </p:cNvSpPr>
          <p:nvPr>
            <p:ph type="body" sz="quarter" idx="12" hasCustomPrompt="1"/>
          </p:nvPr>
        </p:nvSpPr>
        <p:spPr>
          <a:xfrm>
            <a:off x="360364" y="6120002"/>
            <a:ext cx="11518899" cy="360000"/>
          </a:xfrm>
        </p:spPr>
        <p:txBody>
          <a:bodyPr lIns="121661" tIns="60827" rIns="121661" bIns="60827">
            <a:normAutofit/>
          </a:bodyPr>
          <a:lstStyle>
            <a:lvl1pPr marL="0" indent="0">
              <a:buNone/>
              <a:defRPr sz="800">
                <a:latin typeface="Arial" panose="020B0604020202020204" pitchFamily="34" charset="0"/>
                <a:cs typeface="Arial" panose="020B0604020202020204" pitchFamily="34" charset="0"/>
              </a:defRPr>
            </a:lvl1pPr>
          </a:lstStyle>
          <a:p>
            <a:r>
              <a:rPr lang="en-US"/>
              <a:t>Citation</a:t>
            </a:r>
          </a:p>
        </p:txBody>
      </p:sp>
      <p:sp>
        <p:nvSpPr>
          <p:cNvPr id="18" name="Text Placeholder 17"/>
          <p:cNvSpPr>
            <a:spLocks noGrp="1"/>
          </p:cNvSpPr>
          <p:nvPr>
            <p:ph type="body" sz="quarter" idx="13" hasCustomPrompt="1"/>
          </p:nvPr>
        </p:nvSpPr>
        <p:spPr>
          <a:xfrm>
            <a:off x="360364" y="6660005"/>
            <a:ext cx="11518899" cy="180000"/>
          </a:xfrm>
        </p:spPr>
        <p:txBody>
          <a:bodyPr lIns="121661" tIns="60827" rIns="121661" bIns="60827">
            <a:noAutofit/>
          </a:bodyPr>
          <a:lstStyle>
            <a:lvl1pPr marL="0" indent="0" algn="r">
              <a:buNone/>
              <a:defRPr sz="800">
                <a:latin typeface="Arial" panose="020B0604020202020204" pitchFamily="34" charset="0"/>
                <a:cs typeface="Arial" panose="020B0604020202020204" pitchFamily="34" charset="0"/>
              </a:defRPr>
            </a:lvl1pPr>
            <a:lvl2pPr>
              <a:defRPr sz="800">
                <a:latin typeface="Arial" panose="020B0604020202020204" pitchFamily="34" charset="0"/>
                <a:cs typeface="Arial" panose="020B0604020202020204" pitchFamily="34" charset="0"/>
              </a:defRPr>
            </a:lvl2pPr>
            <a:lvl3pPr>
              <a:defRPr sz="800">
                <a:latin typeface="Arial" panose="020B0604020202020204" pitchFamily="34" charset="0"/>
                <a:cs typeface="Arial" panose="020B0604020202020204" pitchFamily="34" charset="0"/>
              </a:defRPr>
            </a:lvl3pPr>
            <a:lvl4pPr>
              <a:defRPr sz="800">
                <a:latin typeface="Arial" panose="020B0604020202020204" pitchFamily="34" charset="0"/>
                <a:cs typeface="Arial" panose="020B0604020202020204" pitchFamily="34" charset="0"/>
              </a:defRPr>
            </a:lvl4pPr>
            <a:lvl5pPr>
              <a:defRPr sz="800">
                <a:latin typeface="Arial" panose="020B0604020202020204" pitchFamily="34" charset="0"/>
                <a:cs typeface="Arial" panose="020B0604020202020204" pitchFamily="34" charset="0"/>
              </a:defRPr>
            </a:lvl5pPr>
          </a:lstStyle>
          <a:p>
            <a:r>
              <a:rPr lang="en-US"/>
              <a:t>Copyright</a:t>
            </a:r>
          </a:p>
        </p:txBody>
      </p:sp>
    </p:spTree>
    <p:extLst>
      <p:ext uri="{BB962C8B-B14F-4D97-AF65-F5344CB8AC3E}">
        <p14:creationId xmlns:p14="http://schemas.microsoft.com/office/powerpoint/2010/main" val="2049623829"/>
      </p:ext>
    </p:extLst>
  </p:cSld>
  <p:clrMapOvr>
    <a:masterClrMapping/>
  </p:clrMapOvr>
  <p:transition spd="slow">
    <p:push/>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Landscape - short text">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360000" y="359999"/>
            <a:ext cx="11520000" cy="4680000"/>
          </a:xfrm>
        </p:spPr>
        <p:txBody>
          <a:bodyPr lIns="121661" tIns="60827" rIns="121661" bIns="60827"/>
          <a:lstStyle>
            <a:lvl1pPr marL="0" indent="0">
              <a:buNone/>
              <a:defRPr/>
            </a:lvl1pPr>
          </a:lstStyle>
          <a:p>
            <a:r>
              <a:rPr lang="en-GB" dirty="0"/>
              <a:t>Figure</a:t>
            </a:r>
          </a:p>
        </p:txBody>
      </p:sp>
      <p:sp>
        <p:nvSpPr>
          <p:cNvPr id="11" name="Text Placeholder 10"/>
          <p:cNvSpPr>
            <a:spLocks noGrp="1"/>
          </p:cNvSpPr>
          <p:nvPr>
            <p:ph type="body" sz="quarter" idx="11" hasCustomPrompt="1"/>
          </p:nvPr>
        </p:nvSpPr>
        <p:spPr>
          <a:xfrm>
            <a:off x="361103" y="5220000"/>
            <a:ext cx="11518899" cy="720000"/>
          </a:xfrm>
        </p:spPr>
        <p:txBody>
          <a:bodyPr lIns="121661" tIns="60827" rIns="121661" bIns="60827">
            <a:normAutofit/>
          </a:bodyPr>
          <a:lstStyle>
            <a:lvl1pPr marL="0" indent="0">
              <a:buNone/>
              <a:defRPr sz="800">
                <a:latin typeface="Arial" panose="020B0604020202020204" pitchFamily="34" charset="0"/>
                <a:cs typeface="Arial" panose="020B0604020202020204" pitchFamily="34" charset="0"/>
              </a:defRPr>
            </a:lvl1pPr>
          </a:lstStyle>
          <a:p>
            <a:r>
              <a:rPr lang="en-US"/>
              <a:t>Text</a:t>
            </a:r>
          </a:p>
        </p:txBody>
      </p:sp>
      <p:sp>
        <p:nvSpPr>
          <p:cNvPr id="14" name="Text Placeholder 13"/>
          <p:cNvSpPr>
            <a:spLocks noGrp="1"/>
          </p:cNvSpPr>
          <p:nvPr>
            <p:ph type="body" sz="quarter" idx="12" hasCustomPrompt="1"/>
          </p:nvPr>
        </p:nvSpPr>
        <p:spPr>
          <a:xfrm>
            <a:off x="360364" y="6120002"/>
            <a:ext cx="11518899" cy="360000"/>
          </a:xfrm>
        </p:spPr>
        <p:txBody>
          <a:bodyPr lIns="121661" tIns="60827" rIns="121661" bIns="60827">
            <a:normAutofit/>
          </a:bodyPr>
          <a:lstStyle>
            <a:lvl1pPr marL="0" indent="0">
              <a:buNone/>
              <a:defRPr sz="800">
                <a:latin typeface="Arial" panose="020B0604020202020204" pitchFamily="34" charset="0"/>
                <a:cs typeface="Arial" panose="020B0604020202020204" pitchFamily="34" charset="0"/>
              </a:defRPr>
            </a:lvl1pPr>
          </a:lstStyle>
          <a:p>
            <a:r>
              <a:rPr lang="en-US"/>
              <a:t>Citation</a:t>
            </a:r>
          </a:p>
        </p:txBody>
      </p:sp>
      <p:sp>
        <p:nvSpPr>
          <p:cNvPr id="18" name="Text Placeholder 17"/>
          <p:cNvSpPr>
            <a:spLocks noGrp="1"/>
          </p:cNvSpPr>
          <p:nvPr>
            <p:ph type="body" sz="quarter" idx="13" hasCustomPrompt="1"/>
          </p:nvPr>
        </p:nvSpPr>
        <p:spPr>
          <a:xfrm>
            <a:off x="360364" y="6660005"/>
            <a:ext cx="11518899" cy="180000"/>
          </a:xfrm>
        </p:spPr>
        <p:txBody>
          <a:bodyPr lIns="121661" tIns="60827" rIns="121661" bIns="60827">
            <a:noAutofit/>
          </a:bodyPr>
          <a:lstStyle>
            <a:lvl1pPr marL="0" indent="0" algn="r">
              <a:buNone/>
              <a:defRPr sz="800">
                <a:latin typeface="Arial" panose="020B0604020202020204" pitchFamily="34" charset="0"/>
                <a:cs typeface="Arial" panose="020B0604020202020204" pitchFamily="34" charset="0"/>
              </a:defRPr>
            </a:lvl1pPr>
            <a:lvl2pPr>
              <a:defRPr sz="800">
                <a:latin typeface="Arial" panose="020B0604020202020204" pitchFamily="34" charset="0"/>
                <a:cs typeface="Arial" panose="020B0604020202020204" pitchFamily="34" charset="0"/>
              </a:defRPr>
            </a:lvl2pPr>
            <a:lvl3pPr>
              <a:defRPr sz="800">
                <a:latin typeface="Arial" panose="020B0604020202020204" pitchFamily="34" charset="0"/>
                <a:cs typeface="Arial" panose="020B0604020202020204" pitchFamily="34" charset="0"/>
              </a:defRPr>
            </a:lvl3pPr>
            <a:lvl4pPr>
              <a:defRPr sz="800">
                <a:latin typeface="Arial" panose="020B0604020202020204" pitchFamily="34" charset="0"/>
                <a:cs typeface="Arial" panose="020B0604020202020204" pitchFamily="34" charset="0"/>
              </a:defRPr>
            </a:lvl4pPr>
            <a:lvl5pPr>
              <a:defRPr sz="800">
                <a:latin typeface="Arial" panose="020B0604020202020204" pitchFamily="34" charset="0"/>
                <a:cs typeface="Arial" panose="020B0604020202020204" pitchFamily="34" charset="0"/>
              </a:defRPr>
            </a:lvl5pPr>
          </a:lstStyle>
          <a:p>
            <a:r>
              <a:rPr lang="en-US"/>
              <a:t>Copyright</a:t>
            </a:r>
          </a:p>
        </p:txBody>
      </p:sp>
    </p:spTree>
    <p:extLst>
      <p:ext uri="{BB962C8B-B14F-4D97-AF65-F5344CB8AC3E}">
        <p14:creationId xmlns:p14="http://schemas.microsoft.com/office/powerpoint/2010/main" val="2492253431"/>
      </p:ext>
    </p:extLst>
  </p:cSld>
  <p:clrMapOvr>
    <a:masterClrMapping/>
  </p:clrMapOvr>
  <p:transition spd="slow">
    <p:push/>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590" tIns="60793" rIns="121590" bIns="60793"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3" y="114"/>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590" tIns="60793" rIns="121590" bIns="60793"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34"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1683401" y="860950"/>
            <a:ext cx="4428523" cy="5137091"/>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121590" tIns="60793" rIns="121590" bIns="60793" anchor="ctr">
            <a:noAutofit/>
          </a:bodyPr>
          <a:lstStyle>
            <a:lvl1pPr marL="0" indent="0" algn="ctr">
              <a:buNone/>
              <a:defRPr>
                <a:solidFill>
                  <a:schemeClr val="bg2"/>
                </a:solidFill>
              </a:defRPr>
            </a:lvl1pPr>
          </a:lstStyle>
          <a:p>
            <a:r>
              <a:rPr lang="en-US"/>
              <a:t>Click icon to add picture</a:t>
            </a:r>
            <a:endParaRPr lang="en-IN" dirty="0"/>
          </a:p>
        </p:txBody>
      </p: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3"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40" y="2006095"/>
            <a:ext cx="4853573" cy="1616252"/>
          </a:xfrm>
          <a:prstGeom prst="rect">
            <a:avLst/>
          </a:prstGeom>
        </p:spPr>
        <p:txBody>
          <a:bodyPr anchor="b">
            <a:normAutofit/>
          </a:bodyPr>
          <a:lstStyle>
            <a:lvl1pPr algn="l">
              <a:defRPr sz="32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33" y="3641150"/>
            <a:ext cx="4854339" cy="1257575"/>
          </a:xfrm>
          <a:prstGeom prst="rect">
            <a:avLst/>
          </a:prstGeom>
        </p:spPr>
        <p:txBody>
          <a:bodyPr lIns="121590" tIns="60793" rIns="121590" bIns="60793"/>
          <a:lstStyle>
            <a:lvl1pPr marL="0" indent="0" algn="l">
              <a:buNone/>
              <a:defRPr sz="1900" b="0" i="0" spc="227">
                <a:solidFill>
                  <a:schemeClr val="tx1"/>
                </a:solidFill>
                <a:latin typeface="+mn-lt"/>
                <a:cs typeface="Calibri" panose="020F0502020204030204" pitchFamily="34" charset="0"/>
              </a:defRPr>
            </a:lvl1pPr>
            <a:lvl2pPr marL="341917" indent="0" algn="ctr">
              <a:buNone/>
              <a:defRPr sz="1500"/>
            </a:lvl2pPr>
            <a:lvl3pPr marL="683838" indent="0" algn="ctr">
              <a:buNone/>
              <a:defRPr sz="1500"/>
            </a:lvl3pPr>
            <a:lvl4pPr marL="1025624" indent="0" algn="ctr">
              <a:buNone/>
              <a:defRPr sz="1200"/>
            </a:lvl4pPr>
            <a:lvl5pPr marL="1367478" indent="0" algn="ctr">
              <a:buNone/>
              <a:defRPr sz="1200"/>
            </a:lvl5pPr>
            <a:lvl6pPr marL="1709329" indent="0" algn="ctr">
              <a:buNone/>
              <a:defRPr sz="1200"/>
            </a:lvl6pPr>
            <a:lvl7pPr marL="2051115" indent="0" algn="ctr">
              <a:buNone/>
              <a:defRPr sz="1200"/>
            </a:lvl7pPr>
            <a:lvl8pPr marL="2393031" indent="0" algn="ctr">
              <a:buNone/>
              <a:defRPr sz="1200"/>
            </a:lvl8pPr>
            <a:lvl9pPr marL="2734954" indent="0" algn="ctr">
              <a:buNone/>
              <a:defRPr sz="12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6" y="4700135"/>
            <a:ext cx="1919791"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3989707"/>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590" tIns="60793" rIns="121590" bIns="60793"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3" y="114"/>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590" tIns="60793" rIns="121590" bIns="60793"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08" y="3588180"/>
            <a:ext cx="3860163"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590" tIns="60793" rIns="121590" bIns="60793"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103" y="1010093"/>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4010" y="1987559"/>
            <a:ext cx="4911633" cy="1789855"/>
          </a:xfrm>
          <a:prstGeom prst="rect">
            <a:avLst/>
          </a:prstGeom>
        </p:spPr>
        <p:txBody>
          <a:bodyPr anchor="b">
            <a:normAutofit/>
          </a:bodyPr>
          <a:lstStyle>
            <a:lvl1pPr>
              <a:defRPr sz="31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4010" y="3792051"/>
            <a:ext cx="4911633" cy="910580"/>
          </a:xfrm>
          <a:prstGeom prst="rect">
            <a:avLst/>
          </a:prstGeom>
        </p:spPr>
        <p:txBody>
          <a:bodyPr lIns="121590" tIns="60793" rIns="121590" bIns="60793">
            <a:normAutofit/>
          </a:bodyPr>
          <a:lstStyle>
            <a:lvl1pPr marL="0" indent="0">
              <a:buNone/>
              <a:defRPr sz="1500" b="0" i="0" spc="227">
                <a:solidFill>
                  <a:schemeClr val="tx1"/>
                </a:solidFill>
                <a:latin typeface="+mn-lt"/>
                <a:cs typeface="Calibri" panose="020F0502020204030204" pitchFamily="34" charset="0"/>
              </a:defRPr>
            </a:lvl1pPr>
            <a:lvl2pPr marL="341917" indent="0">
              <a:buNone/>
              <a:defRPr sz="1500">
                <a:solidFill>
                  <a:schemeClr val="tx1">
                    <a:tint val="75000"/>
                  </a:schemeClr>
                </a:solidFill>
              </a:defRPr>
            </a:lvl2pPr>
            <a:lvl3pPr marL="683838" indent="0">
              <a:buNone/>
              <a:defRPr sz="1500">
                <a:solidFill>
                  <a:schemeClr val="tx1">
                    <a:tint val="75000"/>
                  </a:schemeClr>
                </a:solidFill>
              </a:defRPr>
            </a:lvl3pPr>
            <a:lvl4pPr marL="1025624" indent="0">
              <a:buNone/>
              <a:defRPr sz="1200">
                <a:solidFill>
                  <a:schemeClr val="tx1">
                    <a:tint val="75000"/>
                  </a:schemeClr>
                </a:solidFill>
              </a:defRPr>
            </a:lvl4pPr>
            <a:lvl5pPr marL="1367478" indent="0">
              <a:buNone/>
              <a:defRPr sz="1200">
                <a:solidFill>
                  <a:schemeClr val="tx1">
                    <a:tint val="75000"/>
                  </a:schemeClr>
                </a:solidFill>
              </a:defRPr>
            </a:lvl5pPr>
            <a:lvl6pPr marL="1709329" indent="0">
              <a:buNone/>
              <a:defRPr sz="1200">
                <a:solidFill>
                  <a:schemeClr val="tx1">
                    <a:tint val="75000"/>
                  </a:schemeClr>
                </a:solidFill>
              </a:defRPr>
            </a:lvl6pPr>
            <a:lvl7pPr marL="2051115" indent="0">
              <a:buNone/>
              <a:defRPr sz="1200">
                <a:solidFill>
                  <a:schemeClr val="tx1">
                    <a:tint val="75000"/>
                  </a:schemeClr>
                </a:solidFill>
              </a:defRPr>
            </a:lvl7pPr>
            <a:lvl8pPr marL="2393031" indent="0">
              <a:buNone/>
              <a:defRPr sz="1200">
                <a:solidFill>
                  <a:schemeClr val="tx1">
                    <a:tint val="75000"/>
                  </a:schemeClr>
                </a:solidFill>
              </a:defRPr>
            </a:lvl8pPr>
            <a:lvl9pPr marL="2734954" indent="0">
              <a:buNone/>
              <a:defRPr sz="12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03"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9"/>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3" tIns="34274" rIns="68413" bIns="34274" numCol="1" spcCol="0" rtlCol="0" fromWordArt="0" anchor="ctr" anchorCtr="0" forceAA="0" compatLnSpc="1">
            <a:prstTxWarp prst="textNoShape">
              <a:avLst/>
            </a:prstTxWarp>
            <a:noAutofit/>
          </a:bodyP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125" y="408567"/>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1683401" y="860950"/>
            <a:ext cx="4428523" cy="5137091"/>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121590" tIns="60793" rIns="121590" bIns="60793" anchor="ctr">
            <a:noAutofit/>
          </a:bodyPr>
          <a:lstStyle>
            <a:lvl1pPr marL="0" indent="0" algn="ctr">
              <a:buNone/>
              <a:defRPr>
                <a:solidFill>
                  <a:schemeClr val="bg2"/>
                </a:solidFill>
              </a:defRPr>
            </a:lvl1pPr>
          </a:lstStyle>
          <a:p>
            <a:r>
              <a:rPr lang="en-US"/>
              <a:t>Click icon to add picture</a:t>
            </a:r>
            <a:endParaRPr lang="en-IN" dirty="0"/>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6" y="5267068"/>
            <a:ext cx="1919791"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12" y="3407047"/>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590" tIns="60793" rIns="121590" bIns="60793"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443606"/>
      </p:ext>
    </p:extLst>
  </p:cSld>
  <p:clrMapOvr>
    <a:masterClrMapping/>
  </p:clrMapOvr>
  <p:transition spd="slow">
    <p:push/>
  </p:transition>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ext Layout 01">
    <p:spTree>
      <p:nvGrpSpPr>
        <p:cNvPr id="1" name=""/>
        <p:cNvGrpSpPr/>
        <p:nvPr/>
      </p:nvGrpSpPr>
      <p:grpSpPr>
        <a:xfrm>
          <a:off x="0" y="0"/>
          <a:ext cx="0" cy="0"/>
          <a:chOff x="0" y="0"/>
          <a:chExt cx="0" cy="0"/>
        </a:xfrm>
      </p:grpSpPr>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84" y="3129561"/>
            <a:ext cx="4942829" cy="2958275"/>
          </a:xfrm>
          <a:prstGeom prst="rect">
            <a:avLst/>
          </a:prstGeom>
        </p:spPr>
        <p:txBody>
          <a:bodyPr lIns="121590" tIns="60793" rIns="121590" bIns="60793">
            <a:normAutofit/>
          </a:bodyPr>
          <a:lstStyle>
            <a:lvl1pPr>
              <a:buClr>
                <a:schemeClr val="accent2"/>
              </a:buClr>
              <a:defRPr sz="1900">
                <a:solidFill>
                  <a:schemeClr val="tx1"/>
                </a:solidFill>
              </a:defRPr>
            </a:lvl1pPr>
            <a:lvl2pPr>
              <a:buClr>
                <a:schemeClr val="accent2"/>
              </a:buClr>
              <a:defRPr sz="1500">
                <a:solidFill>
                  <a:schemeClr val="tx1"/>
                </a:solidFill>
              </a:defRPr>
            </a:lvl2pPr>
            <a:lvl3pPr>
              <a:buClr>
                <a:schemeClr val="accent2"/>
              </a:buClr>
              <a:defRPr sz="1500">
                <a:solidFill>
                  <a:schemeClr val="tx1"/>
                </a:solidFill>
              </a:defRPr>
            </a:lvl3pPr>
            <a:lvl4pPr>
              <a:buClr>
                <a:schemeClr val="accent2"/>
              </a:buClr>
              <a:defRPr sz="1200">
                <a:solidFill>
                  <a:schemeClr val="tx1"/>
                </a:solidFill>
              </a:defRPr>
            </a:lvl4pPr>
            <a:lvl5pPr>
              <a:buClr>
                <a:schemeClr val="accent2"/>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4" name="Right Triangle 23">
            <a:extLst>
              <a:ext uri="{FF2B5EF4-FFF2-40B4-BE49-F238E27FC236}">
                <a16:creationId xmlns:a16="http://schemas.microsoft.com/office/drawing/2014/main" id="{BD6ACE60-499D-41AB-89C4-D537D7C3D22A}"/>
              </a:ext>
            </a:extLst>
          </p:cNvPr>
          <p:cNvSpPr/>
          <p:nvPr userDrawn="1"/>
        </p:nvSpPr>
        <p:spPr>
          <a:xfrm flipH="1" flipV="1">
            <a:off x="1839701" y="-4"/>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590" tIns="60793" rIns="121590" bIns="60793"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305" y="-6"/>
            <a:ext cx="4121151" cy="1308107"/>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3" tIns="34274" rIns="68413" bIns="34274" numCol="1" spcCol="0" rtlCol="0" fromWordArt="0" anchor="ctr" anchorCtr="0" forceAA="0" compatLnSpc="1">
            <a:prstTxWarp prst="textNoShape">
              <a:avLst/>
            </a:prstTxWarp>
            <a:noAutofit/>
          </a:bodyP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6375440" y="5047083"/>
            <a:ext cx="1524576" cy="18034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493" y="2496227"/>
            <a:ext cx="7342632" cy="608896"/>
          </a:xfrm>
          <a:prstGeom prst="rect">
            <a:avLst/>
          </a:prstGeom>
        </p:spPr>
        <p:txBody>
          <a:bodyPr lIns="121590" tIns="60793" rIns="121590" bIns="60793"/>
          <a:lstStyle>
            <a:lvl1pPr marL="0" indent="0">
              <a:buNone/>
              <a:defRPr sz="1500" spc="227">
                <a:solidFill>
                  <a:schemeClr val="bg2">
                    <a:lumMod val="50000"/>
                  </a:schemeClr>
                </a:solidFill>
              </a:defRPr>
            </a:lvl1pPr>
            <a:lvl2pPr marL="341917" indent="0">
              <a:buNone/>
              <a:defRPr/>
            </a:lvl2pPr>
          </a:lstStyle>
          <a:p>
            <a:pPr lvl="0"/>
            <a:r>
              <a:rPr lang="en-US" dirty="0"/>
              <a:t>CLICK TO SUBTITLE STYLE</a:t>
            </a:r>
          </a:p>
        </p:txBody>
      </p:sp>
      <p:sp>
        <p:nvSpPr>
          <p:cNvPr id="2" name="Title 1" title="Titl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531522" y="1241123"/>
            <a:ext cx="7342623" cy="1215568"/>
          </a:xfrm>
          <a:prstGeom prst="rect">
            <a:avLst/>
          </a:prstGeom>
        </p:spPr>
        <p:txBody>
          <a:bodyPr anchor="b">
            <a:normAutofit/>
          </a:bodyPr>
          <a:lstStyle>
            <a:lvl1pPr>
              <a:defRPr sz="3300" b="1">
                <a:solidFill>
                  <a:schemeClr val="accent1"/>
                </a:solidFill>
              </a:defRPr>
            </a:lvl1pPr>
          </a:lstStyle>
          <a:p>
            <a:r>
              <a:rPr lang="en-US" dirty="0"/>
              <a:t>Click to Edit </a:t>
            </a:r>
            <a:br>
              <a:rPr lang="en-US" dirty="0"/>
            </a:br>
            <a:r>
              <a:rPr lang="en-US" dirty="0"/>
              <a:t>Master Title Style </a:t>
            </a:r>
            <a:endParaRPr lang="en-IN" dirty="0"/>
          </a:p>
        </p:txBody>
      </p:sp>
      <p:sp>
        <p:nvSpPr>
          <p:cNvPr id="15" name="Picture Placeholder 14">
            <a:extLst>
              <a:ext uri="{FF2B5EF4-FFF2-40B4-BE49-F238E27FC236}">
                <a16:creationId xmlns:a16="http://schemas.microsoft.com/office/drawing/2014/main" id="{FE1FADFB-0A3D-40F7-9B40-368DECD971E1}"/>
              </a:ext>
            </a:extLst>
          </p:cNvPr>
          <p:cNvSpPr>
            <a:spLocks noGrp="1"/>
          </p:cNvSpPr>
          <p:nvPr>
            <p:ph type="pic" sz="quarter" idx="10"/>
          </p:nvPr>
        </p:nvSpPr>
        <p:spPr>
          <a:xfrm>
            <a:off x="6604019" y="22"/>
            <a:ext cx="5587999" cy="687224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chemeClr val="bg1">
              <a:lumMod val="85000"/>
            </a:schemeClr>
          </a:solidFill>
        </p:spPr>
        <p:txBody>
          <a:bodyPr wrap="square" lIns="121590" tIns="60793" rIns="121590" bIns="60793" anchor="ctr">
            <a:noAutofit/>
          </a:bodyPr>
          <a:lstStyle>
            <a:lvl1pPr marL="0" indent="0" algn="ctr">
              <a:buNone/>
              <a:defRPr>
                <a:solidFill>
                  <a:schemeClr val="bg1"/>
                </a:solidFill>
              </a:defRPr>
            </a:lvl1pPr>
          </a:lstStyle>
          <a:p>
            <a:r>
              <a:rPr lang="en-US"/>
              <a:t>Click icon to add picture</a:t>
            </a:r>
            <a:endParaRPr lang="en-IN" dirty="0"/>
          </a:p>
        </p:txBody>
      </p:sp>
      <p:sp>
        <p:nvSpPr>
          <p:cNvPr id="4" name="Footer Placeholder 3">
            <a:extLst>
              <a:ext uri="{FF2B5EF4-FFF2-40B4-BE49-F238E27FC236}">
                <a16:creationId xmlns:a16="http://schemas.microsoft.com/office/drawing/2014/main" id="{5ADB14A5-A767-774C-85B8-68EF914689F6}"/>
              </a:ext>
            </a:extLst>
          </p:cNvPr>
          <p:cNvSpPr>
            <a:spLocks noGrp="1"/>
          </p:cNvSpPr>
          <p:nvPr>
            <p:ph type="ftr" sz="quarter" idx="14"/>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6" name="Slide Number Placeholder 5">
            <a:extLst>
              <a:ext uri="{FF2B5EF4-FFF2-40B4-BE49-F238E27FC236}">
                <a16:creationId xmlns:a16="http://schemas.microsoft.com/office/drawing/2014/main" id="{D4B9B51B-EAA9-4B4D-A4F6-470CD95DAA79}"/>
              </a:ext>
            </a:extLst>
          </p:cNvPr>
          <p:cNvSpPr>
            <a:spLocks noGrp="1"/>
          </p:cNvSpPr>
          <p:nvPr>
            <p:ph type="sldNum" sz="quarter" idx="15"/>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855637"/>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ext Layout 02">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805F1696-7D6B-4055-94C3-E4C179F63596}"/>
              </a:ext>
            </a:extLst>
          </p:cNvPr>
          <p:cNvSpPr/>
          <p:nvPr userDrawn="1"/>
        </p:nvSpPr>
        <p:spPr>
          <a:xfrm flipH="1" flipV="1">
            <a:off x="1839701" y="-4"/>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590" tIns="60793" rIns="121590" bIns="60793"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Picture Placeholder 17">
            <a:extLst>
              <a:ext uri="{FF2B5EF4-FFF2-40B4-BE49-F238E27FC236}">
                <a16:creationId xmlns:a16="http://schemas.microsoft.com/office/drawing/2014/main" id="{8B9EC3A9-7039-403A-9414-429521308AE7}"/>
              </a:ext>
            </a:extLst>
          </p:cNvPr>
          <p:cNvSpPr>
            <a:spLocks noGrp="1"/>
          </p:cNvSpPr>
          <p:nvPr>
            <p:ph type="pic" sz="quarter" idx="14"/>
          </p:nvPr>
        </p:nvSpPr>
        <p:spPr>
          <a:xfrm>
            <a:off x="6170180" y="1435103"/>
            <a:ext cx="6021821" cy="5422900"/>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chemeClr val="bg1">
              <a:lumMod val="85000"/>
            </a:schemeClr>
          </a:solidFill>
        </p:spPr>
        <p:txBody>
          <a:bodyPr wrap="square" lIns="121590" tIns="60793" rIns="607679" bIns="60793" anchor="ctr">
            <a:noAutofit/>
          </a:bodyPr>
          <a:lstStyle>
            <a:lvl1pPr marL="0" indent="0" algn="r">
              <a:buNone/>
              <a:defRPr>
                <a:solidFill>
                  <a:schemeClr val="tx1"/>
                </a:solidFill>
              </a:defRPr>
            </a:lvl1pPr>
          </a:lstStyle>
          <a:p>
            <a:r>
              <a:rPr lang="en-US"/>
              <a:t>Click icon to add picture</a:t>
            </a:r>
            <a:endParaRPr lang="en-IN" dirty="0"/>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84" y="3129561"/>
            <a:ext cx="4942829" cy="2958275"/>
          </a:xfrm>
          <a:prstGeom prst="rect">
            <a:avLst/>
          </a:prstGeom>
        </p:spPr>
        <p:txBody>
          <a:bodyPr lIns="121590" tIns="60793" rIns="121590" bIns="60793">
            <a:normAutofit/>
          </a:bodyPr>
          <a:lstStyle>
            <a:lvl1pPr>
              <a:buClr>
                <a:schemeClr val="accent2"/>
              </a:buClr>
              <a:defRPr sz="1900">
                <a:solidFill>
                  <a:schemeClr val="tx1"/>
                </a:solidFill>
              </a:defRPr>
            </a:lvl1pPr>
            <a:lvl2pPr>
              <a:buClr>
                <a:schemeClr val="accent2"/>
              </a:buClr>
              <a:defRPr sz="1500">
                <a:solidFill>
                  <a:schemeClr val="tx1"/>
                </a:solidFill>
              </a:defRPr>
            </a:lvl2pPr>
            <a:lvl3pPr>
              <a:buClr>
                <a:schemeClr val="accent2"/>
              </a:buClr>
              <a:defRPr sz="1500">
                <a:solidFill>
                  <a:schemeClr val="tx1"/>
                </a:solidFill>
              </a:defRPr>
            </a:lvl3pPr>
            <a:lvl4pPr>
              <a:buClr>
                <a:schemeClr val="accent2"/>
              </a:buClr>
              <a:defRPr sz="1200">
                <a:solidFill>
                  <a:schemeClr val="tx1"/>
                </a:solidFill>
              </a:defRPr>
            </a:lvl4pPr>
            <a:lvl5pPr>
              <a:buClr>
                <a:schemeClr val="accent2"/>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305" y="-6"/>
            <a:ext cx="4121151" cy="1308107"/>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3" tIns="34274" rIns="68413" bIns="34274" numCol="1" spcCol="0" rtlCol="0" fromWordArt="0" anchor="ctr" anchorCtr="0" forceAA="0" compatLnSpc="1">
            <a:prstTxWarp prst="textNoShape">
              <a:avLst/>
            </a:prstTxWarp>
            <a:noAutofit/>
          </a:bodyP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10352316" y="1185459"/>
            <a:ext cx="1839685" cy="16339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96" y="2496227"/>
            <a:ext cx="7342621" cy="608896"/>
          </a:xfrm>
          <a:prstGeom prst="rect">
            <a:avLst/>
          </a:prstGeom>
        </p:spPr>
        <p:txBody>
          <a:bodyPr lIns="121590" tIns="60793" rIns="121590" bIns="60793"/>
          <a:lstStyle>
            <a:lvl1pPr marL="0" indent="0">
              <a:buNone/>
              <a:defRPr sz="1500" spc="227">
                <a:solidFill>
                  <a:schemeClr val="bg2">
                    <a:lumMod val="50000"/>
                  </a:schemeClr>
                </a:solidFill>
              </a:defRPr>
            </a:lvl1pPr>
            <a:lvl2pPr marL="341917" indent="0">
              <a:buNone/>
              <a:defRPr/>
            </a:lvl2pPr>
          </a:lstStyle>
          <a:p>
            <a:pPr lvl="0"/>
            <a:r>
              <a:rPr lang="en-US" dirty="0"/>
              <a:t>CLICK TO SUBTITLE STYLE</a:t>
            </a:r>
          </a:p>
        </p:txBody>
      </p:sp>
      <p:sp>
        <p:nvSpPr>
          <p:cNvPr id="19" name="Title 1" title="Title ">
            <a:extLst>
              <a:ext uri="{FF2B5EF4-FFF2-40B4-BE49-F238E27FC236}">
                <a16:creationId xmlns:a16="http://schemas.microsoft.com/office/drawing/2014/main" id="{2DB9D671-9FC8-4306-96B7-D9D585694B83}"/>
              </a:ext>
            </a:extLst>
          </p:cNvPr>
          <p:cNvSpPr>
            <a:spLocks noGrp="1"/>
          </p:cNvSpPr>
          <p:nvPr>
            <p:ph type="title" hasCustomPrompt="1"/>
          </p:nvPr>
        </p:nvSpPr>
        <p:spPr>
          <a:xfrm>
            <a:off x="531522" y="1241123"/>
            <a:ext cx="7342623" cy="1215568"/>
          </a:xfrm>
          <a:prstGeom prst="rect">
            <a:avLst/>
          </a:prstGeom>
        </p:spPr>
        <p:txBody>
          <a:bodyPr anchor="b">
            <a:normAutofit/>
          </a:bodyPr>
          <a:lstStyle>
            <a:lvl1pPr>
              <a:defRPr sz="3300" b="1">
                <a:solidFill>
                  <a:schemeClr val="accent1"/>
                </a:solidFill>
              </a:defRPr>
            </a:lvl1pPr>
          </a:lstStyle>
          <a:p>
            <a:r>
              <a:rPr lang="en-US" dirty="0"/>
              <a:t>Click to Edit </a:t>
            </a:r>
            <a:br>
              <a:rPr lang="en-US" dirty="0"/>
            </a:br>
            <a:r>
              <a:rPr lang="en-US" dirty="0"/>
              <a:t>Master Title Style </a:t>
            </a:r>
            <a:endParaRPr lang="en-IN" dirty="0"/>
          </a:p>
        </p:txBody>
      </p:sp>
      <p:sp>
        <p:nvSpPr>
          <p:cNvPr id="2" name="Footer Placeholder 1">
            <a:extLst>
              <a:ext uri="{FF2B5EF4-FFF2-40B4-BE49-F238E27FC236}">
                <a16:creationId xmlns:a16="http://schemas.microsoft.com/office/drawing/2014/main" id="{6E55A0B9-F639-8643-9C4D-B93B8EE21A79}"/>
              </a:ext>
            </a:extLst>
          </p:cNvPr>
          <p:cNvSpPr>
            <a:spLocks noGrp="1"/>
          </p:cNvSpPr>
          <p:nvPr>
            <p:ph type="ftr" sz="quarter" idx="15"/>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4" name="Slide Number Placeholder 3">
            <a:extLst>
              <a:ext uri="{FF2B5EF4-FFF2-40B4-BE49-F238E27FC236}">
                <a16:creationId xmlns:a16="http://schemas.microsoft.com/office/drawing/2014/main" id="{D0C29282-8AC7-494D-9A8E-A26C7F69948F}"/>
              </a:ext>
            </a:extLst>
          </p:cNvPr>
          <p:cNvSpPr>
            <a:spLocks noGrp="1"/>
          </p:cNvSpPr>
          <p:nvPr>
            <p:ph type="sldNum" sz="quarter" idx="16"/>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E24A5A7-66A2-7F43-9A7A-5E13F74F8C0E}"/>
              </a:ext>
            </a:extLst>
          </p:cNvPr>
          <p:cNvSpPr txBox="1"/>
          <p:nvPr userDrawn="1"/>
        </p:nvSpPr>
        <p:spPr>
          <a:xfrm>
            <a:off x="11072393" y="235738"/>
            <a:ext cx="745763" cy="538307"/>
          </a:xfrm>
          <a:prstGeom prst="rect">
            <a:avLst/>
          </a:prstGeom>
          <a:noFill/>
        </p:spPr>
        <p:txBody>
          <a:bodyPr wrap="none" lIns="121590" tIns="60793" rIns="121590" bIns="60793" rtlCol="0">
            <a:spAutoFit/>
          </a:bodyPr>
          <a:lstStyle/>
          <a:p>
            <a:pPr marL="0" marR="0" lvl="0" indent="0" algn="l" defTabSz="607679"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2284435259"/>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3" y="42"/>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590" tIns="60793" rIns="121590" bIns="60793"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31" y="3633988"/>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24"/>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701" y="2104895"/>
            <a:ext cx="5475291" cy="781188"/>
          </a:xfrm>
          <a:prstGeom prst="rect">
            <a:avLst/>
          </a:prstGeom>
        </p:spPr>
        <p:txBody>
          <a:bodyPr lIns="121590" tIns="60793" rIns="121590" bIns="60793" anchor="b">
            <a:normAutofit/>
          </a:bodyPr>
          <a:lstStyle>
            <a:lvl1pPr marL="0" indent="0">
              <a:lnSpc>
                <a:spcPct val="100000"/>
              </a:lnSpc>
              <a:spcBef>
                <a:spcPts val="0"/>
              </a:spcBef>
              <a:buNone/>
              <a:defRPr sz="2100" b="1">
                <a:solidFill>
                  <a:schemeClr val="accent2"/>
                </a:solidFill>
              </a:defRPr>
            </a:lvl1pPr>
            <a:lvl2pPr marL="341917" indent="0">
              <a:buNone/>
              <a:defRPr sz="1500" b="1"/>
            </a:lvl2pPr>
            <a:lvl3pPr marL="683838" indent="0">
              <a:buNone/>
              <a:defRPr sz="1500" b="1"/>
            </a:lvl3pPr>
            <a:lvl4pPr marL="1025624" indent="0">
              <a:buNone/>
              <a:defRPr sz="1200" b="1"/>
            </a:lvl4pPr>
            <a:lvl5pPr marL="1367478" indent="0">
              <a:buNone/>
              <a:defRPr sz="1200" b="1"/>
            </a:lvl5pPr>
            <a:lvl6pPr marL="1709329" indent="0">
              <a:buNone/>
              <a:defRPr sz="1200" b="1"/>
            </a:lvl6pPr>
            <a:lvl7pPr marL="2051115" indent="0">
              <a:buNone/>
              <a:defRPr sz="1200" b="1"/>
            </a:lvl7pPr>
            <a:lvl8pPr marL="2393031" indent="0">
              <a:buNone/>
              <a:defRPr sz="1200" b="1"/>
            </a:lvl8pPr>
            <a:lvl9pPr marL="2734954" indent="0">
              <a:buNone/>
              <a:defRPr sz="1200" b="1"/>
            </a:lvl9pPr>
          </a:lstStyle>
          <a:p>
            <a:pPr lvl="0"/>
            <a:r>
              <a:rPr lang="en-US"/>
              <a:t>Click to edit Master text styles</a:t>
            </a:r>
          </a:p>
        </p:txBody>
      </p:sp>
      <p:sp>
        <p:nvSpPr>
          <p:cNvPr id="18" name="Content Placeholder 3" title="Bullet Points">
            <a:extLst>
              <a:ext uri="{FF2B5EF4-FFF2-40B4-BE49-F238E27FC236}">
                <a16:creationId xmlns:a16="http://schemas.microsoft.com/office/drawing/2014/main" id="{8715E757-6584-4841-8154-C92E70E0CD6B}"/>
              </a:ext>
            </a:extLst>
          </p:cNvPr>
          <p:cNvSpPr>
            <a:spLocks noGrp="1"/>
          </p:cNvSpPr>
          <p:nvPr userDrawn="1">
            <p:ph sz="half" idx="13"/>
          </p:nvPr>
        </p:nvSpPr>
        <p:spPr>
          <a:xfrm>
            <a:off x="520701" y="2886099"/>
            <a:ext cx="5475291" cy="3232151"/>
          </a:xfrm>
          <a:prstGeom prst="rect">
            <a:avLst/>
          </a:prstGeom>
        </p:spPr>
        <p:txBody>
          <a:bodyPr lIns="121590" tIns="60793" rIns="121590" bIns="60793">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33" y="2104895"/>
            <a:ext cx="5475601" cy="781188"/>
          </a:xfrm>
          <a:prstGeom prst="rect">
            <a:avLst/>
          </a:prstGeom>
        </p:spPr>
        <p:txBody>
          <a:bodyPr lIns="121590" tIns="60793" rIns="121590" bIns="60793" anchor="b">
            <a:normAutofit/>
          </a:bodyPr>
          <a:lstStyle>
            <a:lvl1pPr marL="0" indent="0">
              <a:lnSpc>
                <a:spcPct val="100000"/>
              </a:lnSpc>
              <a:buNone/>
              <a:defRPr sz="2100" b="1">
                <a:solidFill>
                  <a:schemeClr val="accent2"/>
                </a:solidFill>
              </a:defRPr>
            </a:lvl1pPr>
            <a:lvl2pPr marL="341917" indent="0">
              <a:buNone/>
              <a:defRPr sz="1500" b="1"/>
            </a:lvl2pPr>
            <a:lvl3pPr marL="683838" indent="0">
              <a:buNone/>
              <a:defRPr sz="1500" b="1"/>
            </a:lvl3pPr>
            <a:lvl4pPr marL="1025624" indent="0">
              <a:buNone/>
              <a:defRPr sz="1200" b="1"/>
            </a:lvl4pPr>
            <a:lvl5pPr marL="1367478" indent="0">
              <a:buNone/>
              <a:defRPr sz="1200" b="1"/>
            </a:lvl5pPr>
            <a:lvl6pPr marL="1709329" indent="0">
              <a:buNone/>
              <a:defRPr sz="1200" b="1"/>
            </a:lvl6pPr>
            <a:lvl7pPr marL="2051115" indent="0">
              <a:buNone/>
              <a:defRPr sz="1200" b="1"/>
            </a:lvl7pPr>
            <a:lvl8pPr marL="2393031" indent="0">
              <a:buNone/>
              <a:defRPr sz="1200" b="1"/>
            </a:lvl8pPr>
            <a:lvl9pPr marL="2734954" indent="0">
              <a:buNone/>
              <a:defRPr sz="1200" b="1"/>
            </a:lvl9pPr>
          </a:lstStyle>
          <a:p>
            <a:pPr lvl="0"/>
            <a:r>
              <a:rPr lang="en-US"/>
              <a:t>Click to edit Master text styles</a:t>
            </a:r>
          </a:p>
        </p:txBody>
      </p:sp>
      <p:sp>
        <p:nvSpPr>
          <p:cNvPr id="20" name="Content Placeholder 5" title="Bullet Points">
            <a:extLst>
              <a:ext uri="{FF2B5EF4-FFF2-40B4-BE49-F238E27FC236}">
                <a16:creationId xmlns:a16="http://schemas.microsoft.com/office/drawing/2014/main" id="{D957FBD7-2C3C-4DD1-954F-DF1E007BE590}"/>
              </a:ext>
            </a:extLst>
          </p:cNvPr>
          <p:cNvSpPr>
            <a:spLocks noGrp="1"/>
          </p:cNvSpPr>
          <p:nvPr userDrawn="1">
            <p:ph sz="quarter" idx="15"/>
          </p:nvPr>
        </p:nvSpPr>
        <p:spPr>
          <a:xfrm>
            <a:off x="6186733" y="2886099"/>
            <a:ext cx="5475601" cy="3232151"/>
          </a:xfrm>
          <a:prstGeom prst="rect">
            <a:avLst/>
          </a:prstGeom>
        </p:spPr>
        <p:txBody>
          <a:bodyPr lIns="121590" tIns="60793" rIns="121590" bIns="60793">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5" y="1377053"/>
            <a:ext cx="7368596" cy="608896"/>
          </a:xfrm>
          <a:prstGeom prst="rect">
            <a:avLst/>
          </a:prstGeom>
        </p:spPr>
        <p:txBody>
          <a:bodyPr lIns="121590" tIns="60793" rIns="121590" bIns="60793"/>
          <a:lstStyle>
            <a:lvl1pPr marL="0" indent="0">
              <a:buNone/>
              <a:defRPr sz="1500" spc="227">
                <a:solidFill>
                  <a:schemeClr val="bg1"/>
                </a:solidFill>
              </a:defRPr>
            </a:lvl1pPr>
            <a:lvl2pPr marL="341917" indent="0">
              <a:buNone/>
              <a:defRPr/>
            </a:lvl2pPr>
          </a:lstStyle>
          <a:p>
            <a:pPr lvl="0"/>
            <a:r>
              <a:rPr lang="en-US" dirty="0"/>
              <a:t>CLICK TO SUBTITLE STYLE</a:t>
            </a:r>
          </a:p>
        </p:txBody>
      </p:sp>
      <p:sp>
        <p:nvSpPr>
          <p:cNvPr id="25" name="TextBox 24">
            <a:extLst>
              <a:ext uri="{FF2B5EF4-FFF2-40B4-BE49-F238E27FC236}">
                <a16:creationId xmlns:a16="http://schemas.microsoft.com/office/drawing/2014/main" id="{F0BB4D3D-930C-4FF4-BB7C-2CB24208150C}"/>
              </a:ext>
            </a:extLst>
          </p:cNvPr>
          <p:cNvSpPr txBox="1"/>
          <p:nvPr userDrawn="1"/>
        </p:nvSpPr>
        <p:spPr>
          <a:xfrm>
            <a:off x="11072393" y="235738"/>
            <a:ext cx="745763" cy="538307"/>
          </a:xfrm>
          <a:prstGeom prst="rect">
            <a:avLst/>
          </a:prstGeom>
          <a:noFill/>
        </p:spPr>
        <p:txBody>
          <a:bodyPr wrap="none" lIns="121590" tIns="60793" rIns="121590" bIns="60793" rtlCol="0">
            <a:spAutoFit/>
          </a:bodyPr>
          <a:lstStyle/>
          <a:p>
            <a:pPr marL="0" marR="0" lvl="0" indent="0" algn="l" defTabSz="607679"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3" tIns="34274" rIns="68413" bIns="34274" numCol="1" spcCol="0" rtlCol="0" fromWordArt="0" anchor="ctr" anchorCtr="0" forceAA="0" compatLnSpc="1">
            <a:prstTxWarp prst="textNoShape">
              <a:avLst/>
            </a:prstTxWarp>
            <a:noAutofit/>
          </a:bodyP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803" y="209185"/>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Tree>
    <p:extLst>
      <p:ext uri="{BB962C8B-B14F-4D97-AF65-F5344CB8AC3E}">
        <p14:creationId xmlns:p14="http://schemas.microsoft.com/office/powerpoint/2010/main" val="2612922126"/>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FB39FF5-7AF5-4963-9346-2640496A3302}"/>
              </a:ext>
            </a:extLst>
          </p:cNvPr>
          <p:cNvSpPr/>
          <p:nvPr userDrawn="1"/>
        </p:nvSpPr>
        <p:spPr>
          <a:xfrm>
            <a:off x="3" y="42"/>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590" tIns="60793" rIns="121590" bIns="60793"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4F49194-9068-41AA-B460-962319BF96A4}"/>
              </a:ext>
            </a:extLst>
          </p:cNvPr>
          <p:cNvSpPr txBox="1"/>
          <p:nvPr userDrawn="1"/>
        </p:nvSpPr>
        <p:spPr>
          <a:xfrm>
            <a:off x="11072393" y="235738"/>
            <a:ext cx="745763" cy="538307"/>
          </a:xfrm>
          <a:prstGeom prst="rect">
            <a:avLst/>
          </a:prstGeom>
          <a:noFill/>
        </p:spPr>
        <p:txBody>
          <a:bodyPr wrap="none" lIns="121590" tIns="60793" rIns="121590" bIns="60793" rtlCol="0">
            <a:spAutoFit/>
          </a:bodyPr>
          <a:lstStyle/>
          <a:p>
            <a:pPr marL="0" marR="0" lvl="0" indent="0" algn="l" defTabSz="607679"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8" name="Group 27">
            <a:extLst>
              <a:ext uri="{FF2B5EF4-FFF2-40B4-BE49-F238E27FC236}">
                <a16:creationId xmlns:a16="http://schemas.microsoft.com/office/drawing/2014/main" id="{5806E656-313A-47B1-B381-D004200F7A01}"/>
              </a:ext>
            </a:extLst>
          </p:cNvPr>
          <p:cNvGrpSpPr/>
          <p:nvPr userDrawn="1"/>
        </p:nvGrpSpPr>
        <p:grpSpPr>
          <a:xfrm flipH="1">
            <a:off x="7561328" y="24"/>
            <a:ext cx="4831840" cy="3541007"/>
            <a:chOff x="-192127" y="-2"/>
            <a:chExt cx="4831840" cy="3367272"/>
          </a:xfrm>
        </p:grpSpPr>
        <p:sp>
          <p:nvSpPr>
            <p:cNvPr id="29" name="Diagonal Stripe 28">
              <a:extLst>
                <a:ext uri="{FF2B5EF4-FFF2-40B4-BE49-F238E27FC236}">
                  <a16:creationId xmlns:a16="http://schemas.microsoft.com/office/drawing/2014/main" id="{65F8E2DA-4BB4-4421-9172-A11AF38DFEF4}"/>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elogram 30">
              <a:extLst>
                <a:ext uri="{FF2B5EF4-FFF2-40B4-BE49-F238E27FC236}">
                  <a16:creationId xmlns:a16="http://schemas.microsoft.com/office/drawing/2014/main"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3" name="Parallelogram 32">
            <a:extLst>
              <a:ext uri="{FF2B5EF4-FFF2-40B4-BE49-F238E27FC236}">
                <a16:creationId xmlns:a16="http://schemas.microsoft.com/office/drawing/2014/main" id="{F088C182-BF10-45B2-B159-7702E00D31D4}"/>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3" tIns="34274" rIns="68413" bIns="34274" numCol="1" spcCol="0" rtlCol="0" fromWordArt="0" anchor="ctr" anchorCtr="0" forceAA="0" compatLnSpc="1">
            <a:prstTxWarp prst="textNoShape">
              <a:avLst/>
            </a:prstTxWarp>
            <a:noAutofit/>
          </a:bodyP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520495" y="1377053"/>
            <a:ext cx="7368596" cy="608896"/>
          </a:xfrm>
          <a:prstGeom prst="rect">
            <a:avLst/>
          </a:prstGeom>
        </p:spPr>
        <p:txBody>
          <a:bodyPr lIns="121590" tIns="60793" rIns="121590" bIns="60793"/>
          <a:lstStyle>
            <a:lvl1pPr marL="0" indent="0">
              <a:buNone/>
              <a:defRPr sz="1500" spc="227">
                <a:solidFill>
                  <a:schemeClr val="bg1"/>
                </a:solidFill>
              </a:defRPr>
            </a:lvl1pPr>
            <a:lvl2pPr marL="341917"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D6990C03-1647-2044-B335-6F5F19E4E5FC}"/>
              </a:ext>
            </a:extLst>
          </p:cNvPr>
          <p:cNvSpPr>
            <a:spLocks noGrp="1"/>
          </p:cNvSpPr>
          <p:nvPr>
            <p:ph type="ftr" sz="quarter" idx="17"/>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17" name="Title 1" title="Title ">
            <a:extLst>
              <a:ext uri="{FF2B5EF4-FFF2-40B4-BE49-F238E27FC236}">
                <a16:creationId xmlns:a16="http://schemas.microsoft.com/office/drawing/2014/main" id="{BDEC780E-6412-1344-A62E-6B84E9CCB678}"/>
              </a:ext>
            </a:extLst>
          </p:cNvPr>
          <p:cNvSpPr>
            <a:spLocks noGrp="1"/>
          </p:cNvSpPr>
          <p:nvPr>
            <p:ph type="title" hasCustomPrompt="1"/>
          </p:nvPr>
        </p:nvSpPr>
        <p:spPr>
          <a:xfrm>
            <a:off x="518803" y="209185"/>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531833" y="2005763"/>
            <a:ext cx="5225763" cy="4083888"/>
          </a:xfrm>
          <a:prstGeom prst="rect">
            <a:avLst/>
          </a:prstGeom>
        </p:spPr>
        <p:txBody>
          <a:bodyPr lIns="121590" tIns="60793" rIns="121590" bIns="60793"/>
          <a:lstStyle>
            <a:lvl1pPr marL="0" indent="0">
              <a:buNone/>
              <a:defRPr sz="1900">
                <a:solidFill>
                  <a:schemeClr val="bg1"/>
                </a:solidFill>
              </a:defRPr>
            </a:lvl1pPr>
            <a:lvl2pPr marL="341917" indent="0">
              <a:buNone/>
              <a:defRPr sz="1900">
                <a:solidFill>
                  <a:schemeClr val="bg1"/>
                </a:solidFill>
              </a:defRPr>
            </a:lvl2pPr>
            <a:lvl3pPr marL="683838" indent="0">
              <a:buNone/>
              <a:defRPr sz="1900">
                <a:solidFill>
                  <a:schemeClr val="bg1"/>
                </a:solidFill>
              </a:defRPr>
            </a:lvl3pPr>
            <a:lvl4pPr marL="1025624" indent="0">
              <a:buNone/>
              <a:defRPr sz="1900">
                <a:solidFill>
                  <a:schemeClr val="bg1"/>
                </a:solidFill>
              </a:defRPr>
            </a:lvl4pPr>
            <a:lvl5pPr marL="1367478" indent="0">
              <a:buNone/>
              <a:defRPr sz="1900">
                <a:solidFill>
                  <a:schemeClr val="bg1"/>
                </a:solidFill>
              </a:defRPr>
            </a:lvl5pPr>
          </a:lstStyle>
          <a:p>
            <a:pPr lvl="0"/>
            <a:r>
              <a:rPr lang="en-US" dirty="0"/>
              <a:t>Text here</a:t>
            </a:r>
          </a:p>
        </p:txBody>
      </p:sp>
      <p:sp>
        <p:nvSpPr>
          <p:cNvPr id="20" name="Chart Placeholder 2" title="Chart">
            <a:extLst>
              <a:ext uri="{FF2B5EF4-FFF2-40B4-BE49-F238E27FC236}">
                <a16:creationId xmlns:a16="http://schemas.microsoft.com/office/drawing/2014/main" id="{0EF0FD2A-B62A-4931-846D-2602DED26606}"/>
              </a:ext>
            </a:extLst>
          </p:cNvPr>
          <p:cNvSpPr>
            <a:spLocks noGrp="1"/>
          </p:cNvSpPr>
          <p:nvPr>
            <p:ph type="chart" sz="quarter" idx="10"/>
          </p:nvPr>
        </p:nvSpPr>
        <p:spPr>
          <a:xfrm>
            <a:off x="5796134" y="2005816"/>
            <a:ext cx="5719399" cy="4084471"/>
          </a:xfrm>
          <a:prstGeom prst="rect">
            <a:avLst/>
          </a:prstGeom>
        </p:spPr>
        <p:txBody>
          <a:bodyPr vert="horz" lIns="121568" tIns="60781" rIns="121568" bIns="60781">
            <a:noAutofit/>
          </a:bodyPr>
          <a:lstStyle>
            <a:lvl1pPr marL="0" indent="0" algn="ctr">
              <a:buNone/>
              <a:defRPr sz="1500" b="0" i="0">
                <a:solidFill>
                  <a:schemeClr val="bg1"/>
                </a:solidFill>
                <a:latin typeface="+mn-lt"/>
                <a:cs typeface="CiscoSans ExtraLight"/>
              </a:defRPr>
            </a:lvl1pPr>
          </a:lstStyle>
          <a:p>
            <a:pPr lvl="0"/>
            <a:r>
              <a:rPr lang="en-US" noProof="0"/>
              <a:t>Click icon to add chart</a:t>
            </a:r>
            <a:endParaRPr lang="en-US" noProof="0" dirty="0"/>
          </a:p>
        </p:txBody>
      </p:sp>
    </p:spTree>
    <p:extLst>
      <p:ext uri="{BB962C8B-B14F-4D97-AF65-F5344CB8AC3E}">
        <p14:creationId xmlns:p14="http://schemas.microsoft.com/office/powerpoint/2010/main" val="1897351506"/>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3" y="42"/>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590" tIns="60793" rIns="121590" bIns="60793"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B84020D1-D35E-497E-97F1-84A6EA9D048E}"/>
              </a:ext>
            </a:extLst>
          </p:cNvPr>
          <p:cNvSpPr txBox="1"/>
          <p:nvPr userDrawn="1"/>
        </p:nvSpPr>
        <p:spPr>
          <a:xfrm>
            <a:off x="11072393" y="235738"/>
            <a:ext cx="745763" cy="538307"/>
          </a:xfrm>
          <a:prstGeom prst="rect">
            <a:avLst/>
          </a:prstGeom>
          <a:noFill/>
        </p:spPr>
        <p:txBody>
          <a:bodyPr wrap="none" lIns="121590" tIns="60793" rIns="121590" bIns="60793" rtlCol="0">
            <a:spAutoFit/>
          </a:bodyPr>
          <a:lstStyle/>
          <a:p>
            <a:pPr marL="0" marR="0" lvl="0" indent="0" algn="l" defTabSz="607679"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8" y="24"/>
            <a:ext cx="4831840" cy="3541007"/>
            <a:chOff x="-192127" y="-2"/>
            <a:chExt cx="4831840"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Parallelogram 32">
              <a:extLst>
                <a:ext uri="{FF2B5EF4-FFF2-40B4-BE49-F238E27FC236}">
                  <a16:creationId xmlns:a16="http://schemas.microsoft.com/office/drawing/2014/main" id="{849B962F-68BC-4B89-B4D8-D862517534DF}"/>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3" tIns="34274" rIns="68413" bIns="34274" numCol="1" spcCol="0" rtlCol="0" fromWordArt="0" anchor="ctr" anchorCtr="0" forceAA="0" compatLnSpc="1">
            <a:prstTxWarp prst="textNoShape">
              <a:avLst/>
            </a:prstTxWarp>
            <a:noAutofit/>
          </a:bodyP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7" name="Text Placeholder 4" title="Subtitle">
            <a:extLst>
              <a:ext uri="{FF2B5EF4-FFF2-40B4-BE49-F238E27FC236}">
                <a16:creationId xmlns:a16="http://schemas.microsoft.com/office/drawing/2014/main" id="{FE79FAE9-2A8C-46BA-8738-44CBCF7294A9}"/>
              </a:ext>
            </a:extLst>
          </p:cNvPr>
          <p:cNvSpPr>
            <a:spLocks noGrp="1"/>
          </p:cNvSpPr>
          <p:nvPr>
            <p:ph type="body" sz="quarter" idx="16" hasCustomPrompt="1"/>
          </p:nvPr>
        </p:nvSpPr>
        <p:spPr>
          <a:xfrm>
            <a:off x="520495" y="1377053"/>
            <a:ext cx="7368596" cy="608896"/>
          </a:xfrm>
          <a:prstGeom prst="rect">
            <a:avLst/>
          </a:prstGeom>
        </p:spPr>
        <p:txBody>
          <a:bodyPr lIns="121590" tIns="60793" rIns="121590" bIns="60793"/>
          <a:lstStyle>
            <a:lvl1pPr marL="0" indent="0">
              <a:buNone/>
              <a:defRPr sz="1500" spc="227">
                <a:solidFill>
                  <a:schemeClr val="bg1"/>
                </a:solidFill>
              </a:defRPr>
            </a:lvl1pPr>
            <a:lvl2pPr marL="341917"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p:cNvSpPr>
          <p:nvPr>
            <p:ph type="ftr" sz="quarter" idx="17"/>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803" y="209185"/>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31510" y="2664807"/>
            <a:ext cx="10993375" cy="3433180"/>
          </a:xfrm>
          <a:prstGeom prst="rect">
            <a:avLst/>
          </a:prstGeom>
        </p:spPr>
        <p:txBody>
          <a:bodyPr lIns="121568" tIns="60781" rIns="121568" bIns="60781">
            <a:noAutofit/>
          </a:bodyPr>
          <a:lstStyle>
            <a:lvl1pPr marL="0" indent="0" algn="ctr">
              <a:buNone/>
              <a:defRPr sz="1500" baseline="0">
                <a:solidFill>
                  <a:schemeClr val="bg1"/>
                </a:solidFill>
                <a:latin typeface="+mn-lt"/>
              </a:defRPr>
            </a:lvl1pPr>
          </a:lstStyle>
          <a:p>
            <a:pPr lvl="0"/>
            <a:r>
              <a:rPr lang="en-US" noProof="0"/>
              <a:t>Click icon to add table</a:t>
            </a:r>
            <a:endParaRPr lang="en-GB" noProof="0" dirty="0"/>
          </a:p>
        </p:txBody>
      </p:sp>
    </p:spTree>
    <p:extLst>
      <p:ext uri="{BB962C8B-B14F-4D97-AF65-F5344CB8AC3E}">
        <p14:creationId xmlns:p14="http://schemas.microsoft.com/office/powerpoint/2010/main" val="4239208754"/>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p:nvPr userDrawn="1"/>
        </p:nvSpPr>
        <p:spPr>
          <a:xfrm>
            <a:off x="3"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590" tIns="60793" rIns="121590" bIns="60793"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Right Triangle 3">
            <a:extLst>
              <a:ext uri="{FF2B5EF4-FFF2-40B4-BE49-F238E27FC236}">
                <a16:creationId xmlns:a16="http://schemas.microsoft.com/office/drawing/2014/main" id="{79ED029D-F488-47E5-B064-0E35B31D23A5}"/>
              </a:ext>
            </a:extLst>
          </p:cNvPr>
          <p:cNvSpPr/>
          <p:nvPr userDrawn="1"/>
        </p:nvSpPr>
        <p:spPr>
          <a:xfrm flipV="1">
            <a:off x="3" y="13"/>
            <a:ext cx="11747500" cy="62992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590" tIns="60793" rIns="121590" bIns="60793"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Picture Placeholder 31" title="Image">
            <a:extLst>
              <a:ext uri="{FF2B5EF4-FFF2-40B4-BE49-F238E27FC236}">
                <a16:creationId xmlns:a16="http://schemas.microsoft.com/office/drawing/2014/main" id="{D683190A-95C6-428D-AEE4-FC8350C3246D}"/>
              </a:ext>
            </a:extLst>
          </p:cNvPr>
          <p:cNvSpPr>
            <a:spLocks noGrp="1"/>
          </p:cNvSpPr>
          <p:nvPr>
            <p:ph type="pic" sz="quarter" idx="13" hasCustomPrompt="1"/>
          </p:nvPr>
        </p:nvSpPr>
        <p:spPr>
          <a:xfrm>
            <a:off x="359280" y="326577"/>
            <a:ext cx="11473543" cy="6204859"/>
          </a:xfrm>
          <a:prstGeom prst="rect">
            <a:avLst/>
          </a:prstGeom>
          <a:solidFill>
            <a:schemeClr val="bg1">
              <a:lumMod val="85000"/>
            </a:schemeClr>
          </a:solidFill>
        </p:spPr>
        <p:txBody>
          <a:bodyPr lIns="0" tIns="0" rIns="121590" bIns="60793" anchor="ctr"/>
          <a:lstStyle>
            <a:lvl1pPr marL="0" indent="0" algn="ctr">
              <a:buNone/>
              <a:defRPr sz="800" i="1">
                <a:latin typeface="Times New Roman" panose="02020603050405020304" pitchFamily="18" charset="0"/>
                <a:cs typeface="Times New Roman" panose="02020603050405020304" pitchFamily="18" charset="0"/>
              </a:defRPr>
            </a:lvl1pPr>
          </a:lstStyle>
          <a:p>
            <a:r>
              <a:rPr lang="en-ZA" dirty="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4" y="5344891"/>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p:cNvSpPr>
          <p:nvPr>
            <p:ph type="title" hasCustomPrompt="1"/>
          </p:nvPr>
        </p:nvSpPr>
        <p:spPr>
          <a:xfrm>
            <a:off x="359359" y="558827"/>
            <a:ext cx="8333223" cy="939799"/>
          </a:xfrm>
          <a:prstGeom prst="rect">
            <a:avLst/>
          </a:prstGeom>
          <a:solidFill>
            <a:schemeClr val="bg1">
              <a:alpha val="90000"/>
            </a:schemeClr>
          </a:solidFill>
        </p:spPr>
        <p:txBody>
          <a:bodyPr lIns="382864" anchor="ctr">
            <a:normAutofit/>
          </a:bodyPr>
          <a:lstStyle>
            <a:lvl1pPr>
              <a:defRPr sz="2700" b="1">
                <a:solidFill>
                  <a:schemeClr val="tx1"/>
                </a:solidFill>
              </a:defRPr>
            </a:lvl1pPr>
          </a:lstStyle>
          <a:p>
            <a:r>
              <a:rPr lang="en-US" dirty="0"/>
              <a:t>Add Caption Here</a:t>
            </a:r>
            <a:endParaRPr lang="en-IN" dirty="0"/>
          </a:p>
        </p:txBody>
      </p:sp>
    </p:spTree>
    <p:extLst>
      <p:ext uri="{BB962C8B-B14F-4D97-AF65-F5344CB8AC3E}">
        <p14:creationId xmlns:p14="http://schemas.microsoft.com/office/powerpoint/2010/main" val="7142942"/>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57" y="7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algn="ctr" defTabSz="607887"/>
            <a:endParaRPr lang="en-IN" sz="150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177" y="3634040"/>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82" y="78"/>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7887"/>
              <a:endParaRPr lang="en-IN" sz="150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7887"/>
              <a:endParaRPr lang="en-IN" sz="1500" dirty="0">
                <a:solidFill>
                  <a:srgbClr val="FFFFFF"/>
                </a:solidFill>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447" y="235739"/>
            <a:ext cx="745762" cy="538306"/>
          </a:xfrm>
          <a:prstGeom prst="rect">
            <a:avLst/>
          </a:prstGeom>
          <a:noFill/>
        </p:spPr>
        <p:txBody>
          <a:bodyPr wrap="none" lIns="121625" tIns="60810" rIns="121625" bIns="60810" rtlCol="0">
            <a:spAutoFit/>
          </a:bodyPr>
          <a:lstStyle/>
          <a:p>
            <a:pPr defTabSz="607887"/>
            <a:r>
              <a:rPr lang="en-US" sz="2700" b="1" dirty="0">
                <a:solidFill>
                  <a:srgbClr val="FFFFFF"/>
                </a:solidFill>
                <a:latin typeface="Arial Black" panose="020B0A04020102020204" pitchFamily="34" charset="0"/>
              </a:rPr>
              <a:t>FR</a:t>
            </a:r>
            <a:endParaRPr lang="en-IN" sz="2700"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31" tIns="34274" rIns="68431" bIns="34274" numCol="1" spcCol="0" rtlCol="0" fromWordArt="0" anchor="ctr" anchorCtr="0" forceAA="0" compatLnSpc="1">
            <a:prstTxWarp prst="textNoShape">
              <a:avLst/>
            </a:prstTxWarp>
            <a:noAutofit/>
          </a:bodyPr>
          <a:lstStyle/>
          <a:p>
            <a:pPr algn="ctr" defTabSz="607887"/>
            <a:endParaRPr lang="en-IN" sz="150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786" y="209221"/>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18" name="Text Placeholder 2">
            <a:extLst>
              <a:ext uri="{FF2B5EF4-FFF2-40B4-BE49-F238E27FC236}">
                <a16:creationId xmlns:a16="http://schemas.microsoft.com/office/drawing/2014/main" id="{82BFF385-445D-4DBB-9773-F99669415884}"/>
              </a:ext>
            </a:extLst>
          </p:cNvPr>
          <p:cNvSpPr>
            <a:spLocks noGrp="1"/>
          </p:cNvSpPr>
          <p:nvPr>
            <p:ph type="body" idx="1"/>
          </p:nvPr>
        </p:nvSpPr>
        <p:spPr>
          <a:xfrm>
            <a:off x="518696" y="1681163"/>
            <a:ext cx="5382501" cy="823912"/>
          </a:xfrm>
          <a:prstGeom prst="rect">
            <a:avLst/>
          </a:prstGeom>
        </p:spPr>
        <p:txBody>
          <a:bodyPr lIns="121625" tIns="60810" rIns="121625" bIns="60810" anchor="b"/>
          <a:lstStyle>
            <a:lvl1pPr marL="0" indent="0">
              <a:buNone/>
              <a:defRPr lang="en-US" b="1" dirty="0">
                <a:solidFill>
                  <a:schemeClr val="bg1"/>
                </a:solidFill>
              </a:defRPr>
            </a:lvl1pPr>
          </a:lstStyle>
          <a:p>
            <a:pPr marL="171012" lvl="0" indent="-171012"/>
            <a:r>
              <a:rPr lang="en-US"/>
              <a:t>Click to edit Master text styles</a:t>
            </a:r>
          </a:p>
        </p:txBody>
      </p:sp>
      <p:sp>
        <p:nvSpPr>
          <p:cNvPr id="20" name="Text Placeholder 4">
            <a:extLst>
              <a:ext uri="{FF2B5EF4-FFF2-40B4-BE49-F238E27FC236}">
                <a16:creationId xmlns:a16="http://schemas.microsoft.com/office/drawing/2014/main" id="{311B1CFE-1B35-4B5C-B40A-DC5ADF211B5C}"/>
              </a:ext>
            </a:extLst>
          </p:cNvPr>
          <p:cNvSpPr>
            <a:spLocks noGrp="1"/>
          </p:cNvSpPr>
          <p:nvPr>
            <p:ph type="body" sz="quarter" idx="3"/>
          </p:nvPr>
        </p:nvSpPr>
        <p:spPr>
          <a:xfrm>
            <a:off x="6172259" y="1681163"/>
            <a:ext cx="5183188" cy="823912"/>
          </a:xfrm>
          <a:prstGeom prst="rect">
            <a:avLst/>
          </a:prstGeom>
        </p:spPr>
        <p:txBody>
          <a:bodyPr lIns="121625" tIns="60810" rIns="121625" bIns="60810" anchor="b"/>
          <a:lstStyle>
            <a:lvl1pPr marL="0" indent="0">
              <a:buNone/>
              <a:defRPr sz="1900" b="1">
                <a:solidFill>
                  <a:schemeClr val="bg1"/>
                </a:solidFill>
              </a:defRPr>
            </a:lvl1pPr>
            <a:lvl2pPr marL="342021" indent="0">
              <a:buNone/>
              <a:defRPr sz="1500" b="1"/>
            </a:lvl2pPr>
            <a:lvl3pPr marL="684048" indent="0">
              <a:buNone/>
              <a:defRPr sz="1500" b="1"/>
            </a:lvl3pPr>
            <a:lvl4pPr marL="1025953" indent="0">
              <a:buNone/>
              <a:defRPr sz="1200" b="1"/>
            </a:lvl4pPr>
            <a:lvl5pPr marL="1367921" indent="0">
              <a:buNone/>
              <a:defRPr sz="1200" b="1"/>
            </a:lvl5pPr>
            <a:lvl6pPr marL="1709884" indent="0">
              <a:buNone/>
              <a:defRPr sz="1200" b="1"/>
            </a:lvl6pPr>
            <a:lvl7pPr marL="2051791" indent="0">
              <a:buNone/>
              <a:defRPr sz="1200" b="1"/>
            </a:lvl7pPr>
            <a:lvl8pPr marL="2393811" indent="0">
              <a:buNone/>
              <a:defRPr sz="1200" b="1"/>
            </a:lvl8pPr>
            <a:lvl9pPr marL="2735838" indent="0">
              <a:buNone/>
              <a:defRPr sz="1200" b="1"/>
            </a:lvl9pPr>
          </a:lstStyle>
          <a:p>
            <a:pPr lvl="0"/>
            <a:r>
              <a:rPr lang="en-US"/>
              <a:t>Click to edit Master text styles</a:t>
            </a:r>
          </a:p>
        </p:txBody>
      </p:sp>
      <p:sp>
        <p:nvSpPr>
          <p:cNvPr id="21" name="Content Placeholder 5">
            <a:extLst>
              <a:ext uri="{FF2B5EF4-FFF2-40B4-BE49-F238E27FC236}">
                <a16:creationId xmlns:a16="http://schemas.microsoft.com/office/drawing/2014/main" id="{1CE840E8-D596-479D-AE97-E88F42DC1B13}"/>
              </a:ext>
            </a:extLst>
          </p:cNvPr>
          <p:cNvSpPr>
            <a:spLocks noGrp="1"/>
          </p:cNvSpPr>
          <p:nvPr>
            <p:ph sz="quarter" idx="4"/>
          </p:nvPr>
        </p:nvSpPr>
        <p:spPr>
          <a:xfrm>
            <a:off x="6172259" y="2505076"/>
            <a:ext cx="5183188" cy="3684588"/>
          </a:xfrm>
          <a:prstGeom prst="rect">
            <a:avLst/>
          </a:prstGeom>
        </p:spPr>
        <p:txBody>
          <a:bodyPr lIns="121625" tIns="60810" rIns="121625" bIns="6081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B9A68D25-B19E-4E84-B65D-596EE8382DAD}"/>
              </a:ext>
            </a:extLst>
          </p:cNvPr>
          <p:cNvSpPr>
            <a:spLocks noGrp="1"/>
          </p:cNvSpPr>
          <p:nvPr>
            <p:ph sz="half" idx="2"/>
          </p:nvPr>
        </p:nvSpPr>
        <p:spPr>
          <a:xfrm>
            <a:off x="518736" y="2505076"/>
            <a:ext cx="5391749" cy="3684588"/>
          </a:xfrm>
          <a:prstGeom prst="rect">
            <a:avLst/>
          </a:prstGeom>
        </p:spPr>
        <p:txBody>
          <a:bodyPr lIns="121625" tIns="60810" rIns="121625" bIns="6081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486336"/>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0A6720D-B182-4290-BD91-1D1E4D930603}"/>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590" tIns="60793" rIns="121590" bIns="60793"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Text Placeholder 3">
            <a:extLst>
              <a:ext uri="{FF2B5EF4-FFF2-40B4-BE49-F238E27FC236}">
                <a16:creationId xmlns:a16="http://schemas.microsoft.com/office/drawing/2014/main" id="{A488AB73-8058-4FB5-9619-FCECCA9F3941}"/>
              </a:ext>
            </a:extLst>
          </p:cNvPr>
          <p:cNvSpPr>
            <a:spLocks noGrp="1"/>
          </p:cNvSpPr>
          <p:nvPr>
            <p:ph type="body" sz="quarter" idx="15" hasCustomPrompt="1"/>
          </p:nvPr>
        </p:nvSpPr>
        <p:spPr>
          <a:xfrm>
            <a:off x="6823070" y="3461164"/>
            <a:ext cx="3445783" cy="288000"/>
          </a:xfrm>
          <a:prstGeom prst="rect">
            <a:avLst/>
          </a:prstGeom>
        </p:spPr>
        <p:txBody>
          <a:bodyPr lIns="121590" tIns="60793" rIns="121590" bIns="60793"/>
          <a:lstStyle>
            <a:lvl1pPr marL="0" indent="0">
              <a:buNone/>
              <a:defRPr sz="1500">
                <a:latin typeface="+mn-lt"/>
                <a:cs typeface="Calibri Light" panose="020F0302020204030204" pitchFamily="34" charset="0"/>
              </a:defRPr>
            </a:lvl1pPr>
          </a:lstStyle>
          <a:p>
            <a:r>
              <a:rPr lang="en-ZA" dirty="0"/>
              <a:t>Name</a:t>
            </a:r>
          </a:p>
        </p:txBody>
      </p:sp>
      <p:sp>
        <p:nvSpPr>
          <p:cNvPr id="10" name="Text Placeholder 4">
            <a:extLst>
              <a:ext uri="{FF2B5EF4-FFF2-40B4-BE49-F238E27FC236}">
                <a16:creationId xmlns:a16="http://schemas.microsoft.com/office/drawing/2014/main" id="{359BE165-3EB5-4C11-8B53-6E98C0BC2E65}"/>
              </a:ext>
            </a:extLst>
          </p:cNvPr>
          <p:cNvSpPr>
            <a:spLocks noGrp="1"/>
          </p:cNvSpPr>
          <p:nvPr>
            <p:ph type="body" sz="quarter" idx="16" hasCustomPrompt="1"/>
          </p:nvPr>
        </p:nvSpPr>
        <p:spPr>
          <a:xfrm>
            <a:off x="6823070" y="3839455"/>
            <a:ext cx="3445783" cy="288000"/>
          </a:xfrm>
          <a:prstGeom prst="rect">
            <a:avLst/>
          </a:prstGeom>
        </p:spPr>
        <p:txBody>
          <a:bodyPr lIns="121590" tIns="60793" rIns="121590" bIns="60793"/>
          <a:lstStyle>
            <a:lvl1pPr marL="0" indent="0">
              <a:buNone/>
              <a:defRPr sz="1500">
                <a:latin typeface="+mn-lt"/>
                <a:cs typeface="Calibri Light" panose="020F0302020204030204" pitchFamily="34" charset="0"/>
              </a:defRPr>
            </a:lvl1pPr>
          </a:lstStyle>
          <a:p>
            <a:r>
              <a:rPr lang="en-ZA" dirty="0"/>
              <a:t>Phone Number</a:t>
            </a:r>
          </a:p>
        </p:txBody>
      </p:sp>
      <p:sp>
        <p:nvSpPr>
          <p:cNvPr id="11" name="Text Placeholder 5">
            <a:extLst>
              <a:ext uri="{FF2B5EF4-FFF2-40B4-BE49-F238E27FC236}">
                <a16:creationId xmlns:a16="http://schemas.microsoft.com/office/drawing/2014/main" id="{79D05293-35AD-495F-A7AE-942398090B15}"/>
              </a:ext>
            </a:extLst>
          </p:cNvPr>
          <p:cNvSpPr>
            <a:spLocks noGrp="1"/>
          </p:cNvSpPr>
          <p:nvPr>
            <p:ph type="body" sz="quarter" idx="17" hasCustomPrompt="1"/>
          </p:nvPr>
        </p:nvSpPr>
        <p:spPr>
          <a:xfrm>
            <a:off x="6823070" y="4216787"/>
            <a:ext cx="3445783" cy="289072"/>
          </a:xfrm>
          <a:prstGeom prst="rect">
            <a:avLst/>
          </a:prstGeom>
        </p:spPr>
        <p:txBody>
          <a:bodyPr lIns="121590" tIns="60793" rIns="121590" bIns="60793"/>
          <a:lstStyle>
            <a:lvl1pPr marL="0" indent="0">
              <a:buNone/>
              <a:defRPr sz="1500">
                <a:latin typeface="+mn-lt"/>
                <a:cs typeface="Calibri Light" panose="020F0302020204030204" pitchFamily="34" charset="0"/>
              </a:defRPr>
            </a:lvl1pPr>
          </a:lstStyle>
          <a:p>
            <a:r>
              <a:rPr lang="en-ZA" dirty="0"/>
              <a:t>Email </a:t>
            </a:r>
          </a:p>
        </p:txBody>
      </p:sp>
      <p:sp>
        <p:nvSpPr>
          <p:cNvPr id="13" name="Text Placeholder 21">
            <a:extLst>
              <a:ext uri="{FF2B5EF4-FFF2-40B4-BE49-F238E27FC236}">
                <a16:creationId xmlns:a16="http://schemas.microsoft.com/office/drawing/2014/main" id="{997A03F2-8D8A-4425-9F56-66DB33CE11A1}"/>
              </a:ext>
            </a:extLst>
          </p:cNvPr>
          <p:cNvSpPr>
            <a:spLocks noGrp="1"/>
          </p:cNvSpPr>
          <p:nvPr>
            <p:ph type="body" sz="quarter" idx="18" hasCustomPrompt="1"/>
          </p:nvPr>
        </p:nvSpPr>
        <p:spPr>
          <a:xfrm>
            <a:off x="6823070" y="4594957"/>
            <a:ext cx="3445783" cy="288000"/>
          </a:xfrm>
          <a:prstGeom prst="rect">
            <a:avLst/>
          </a:prstGeom>
        </p:spPr>
        <p:txBody>
          <a:bodyPr lIns="121590" tIns="60793" rIns="121590" bIns="60793"/>
          <a:lstStyle>
            <a:lvl1pPr marL="0" indent="0">
              <a:buNone/>
              <a:defRPr sz="1500">
                <a:latin typeface="+mn-lt"/>
                <a:cs typeface="Calibri Light" panose="020F0302020204030204" pitchFamily="34" charset="0"/>
              </a:defRPr>
            </a:lvl1pPr>
          </a:lstStyle>
          <a:p>
            <a:r>
              <a:rPr lang="en-ZA" dirty="0"/>
              <a:t>Company Website</a:t>
            </a:r>
          </a:p>
        </p:txBody>
      </p:sp>
      <p:sp>
        <p:nvSpPr>
          <p:cNvPr id="14" name="Shape 4157">
            <a:extLst>
              <a:ext uri="{FF2B5EF4-FFF2-40B4-BE49-F238E27FC236}">
                <a16:creationId xmlns:a16="http://schemas.microsoft.com/office/drawing/2014/main" id="{A30A8F28-98F4-425F-A750-78192A157DF4}"/>
              </a:ext>
            </a:extLst>
          </p:cNvPr>
          <p:cNvSpPr/>
          <p:nvPr userDrawn="1"/>
        </p:nvSpPr>
        <p:spPr>
          <a:xfrm>
            <a:off x="6458945" y="3505260"/>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28558" tIns="28558" rIns="28558" bIns="28558" anchor="ctr"/>
          <a:lstStyle/>
          <a:p>
            <a:pPr marL="0" marR="0" lvl="0" indent="0" algn="ctr" defTabSz="341917"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23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15" name="Shape 4186">
            <a:extLst>
              <a:ext uri="{FF2B5EF4-FFF2-40B4-BE49-F238E27FC236}">
                <a16:creationId xmlns:a16="http://schemas.microsoft.com/office/drawing/2014/main" id="{2F84D399-8148-4E86-A1E4-BE7D1D81383A}"/>
              </a:ext>
            </a:extLst>
          </p:cNvPr>
          <p:cNvSpPr/>
          <p:nvPr userDrawn="1"/>
        </p:nvSpPr>
        <p:spPr>
          <a:xfrm>
            <a:off x="6507629" y="3898016"/>
            <a:ext cx="161507" cy="2960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w="12700">
            <a:miter lim="400000"/>
          </a:ln>
        </p:spPr>
        <p:txBody>
          <a:bodyPr lIns="28558" tIns="28558" rIns="28558" bIns="28558" anchor="ctr"/>
          <a:lstStyle/>
          <a:p>
            <a:pPr marL="0" marR="0" lvl="0" indent="0" algn="ctr" defTabSz="341917"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23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19" name="Shape 4379">
            <a:extLst>
              <a:ext uri="{FF2B5EF4-FFF2-40B4-BE49-F238E27FC236}">
                <a16:creationId xmlns:a16="http://schemas.microsoft.com/office/drawing/2014/main" id="{E4408FF8-E342-42F8-BBE9-1220822B5E99}"/>
              </a:ext>
            </a:extLst>
          </p:cNvPr>
          <p:cNvSpPr/>
          <p:nvPr userDrawn="1"/>
        </p:nvSpPr>
        <p:spPr>
          <a:xfrm>
            <a:off x="6458945" y="4328085"/>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28558" tIns="28558" rIns="28558" bIns="28558" anchor="ctr"/>
          <a:lstStyle/>
          <a:p>
            <a:pPr marL="0" marR="0" lvl="0" indent="0" algn="ctr" defTabSz="341917"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23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20" name="Shape 4487">
            <a:extLst>
              <a:ext uri="{FF2B5EF4-FFF2-40B4-BE49-F238E27FC236}">
                <a16:creationId xmlns:a16="http://schemas.microsoft.com/office/drawing/2014/main" id="{11D27456-C005-4109-9E74-0B692200A0B3}"/>
              </a:ext>
            </a:extLst>
          </p:cNvPr>
          <p:cNvSpPr/>
          <p:nvPr userDrawn="1"/>
        </p:nvSpPr>
        <p:spPr>
          <a:xfrm>
            <a:off x="6471869" y="4650203"/>
            <a:ext cx="233319" cy="233320"/>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28558" tIns="28558" rIns="28558" bIns="28558" anchor="ctr"/>
          <a:lstStyle/>
          <a:p>
            <a:pPr marL="0" marR="0" lvl="0" indent="0" algn="ctr" defTabSz="341917"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23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SemiBold"/>
              <a:ea typeface="Gill Sans SemiBold"/>
              <a:cs typeface="Gill Sans SemiBold"/>
              <a:sym typeface="Gill Sans SemiBold"/>
            </a:endParaRPr>
          </a:p>
        </p:txBody>
      </p:sp>
      <p:sp>
        <p:nvSpPr>
          <p:cNvPr id="21" name="Right Triangle 20">
            <a:extLst>
              <a:ext uri="{FF2B5EF4-FFF2-40B4-BE49-F238E27FC236}">
                <a16:creationId xmlns:a16="http://schemas.microsoft.com/office/drawing/2014/main" id="{FDDD2B84-3CB9-4567-8C91-C538E8A1C89F}"/>
              </a:ext>
            </a:extLst>
          </p:cNvPr>
          <p:cNvSpPr/>
          <p:nvPr userDrawn="1"/>
        </p:nvSpPr>
        <p:spPr>
          <a:xfrm flipV="1">
            <a:off x="3" y="114"/>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590" tIns="60793" rIns="121590" bIns="60793"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34EF3020-1476-41B1-9FE7-B476A25C53D3}"/>
              </a:ext>
            </a:extLst>
          </p:cNvPr>
          <p:cNvCxnSpPr>
            <a:cxnSpLocks/>
          </p:cNvCxnSpPr>
          <p:nvPr userDrawn="1"/>
        </p:nvCxnSpPr>
        <p:spPr>
          <a:xfrm flipV="1">
            <a:off x="134"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B64EC3-B232-415D-8E27-EB3E24D13922}"/>
              </a:ext>
            </a:extLst>
          </p:cNvPr>
          <p:cNvCxnSpPr>
            <a:cxnSpLocks/>
          </p:cNvCxnSpPr>
          <p:nvPr userDrawn="1"/>
        </p:nvCxnSpPr>
        <p:spPr>
          <a:xfrm flipV="1">
            <a:off x="9004303"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61CE2F-F199-4242-AC6C-692676B81FF1}"/>
              </a:ext>
            </a:extLst>
          </p:cNvPr>
          <p:cNvCxnSpPr>
            <a:cxnSpLocks/>
          </p:cNvCxnSpPr>
          <p:nvPr userDrawn="1"/>
        </p:nvCxnSpPr>
        <p:spPr>
          <a:xfrm flipV="1">
            <a:off x="-17836" y="4700135"/>
            <a:ext cx="1919791"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Picture Placeholder 24">
            <a:extLst>
              <a:ext uri="{FF2B5EF4-FFF2-40B4-BE49-F238E27FC236}">
                <a16:creationId xmlns:a16="http://schemas.microsoft.com/office/drawing/2014/main" id="{89C0506D-0CA6-4583-9D04-24E7F4D16AD8}"/>
              </a:ext>
            </a:extLst>
          </p:cNvPr>
          <p:cNvSpPr>
            <a:spLocks noGrp="1"/>
          </p:cNvSpPr>
          <p:nvPr>
            <p:ph type="pic" sz="quarter" idx="13"/>
          </p:nvPr>
        </p:nvSpPr>
        <p:spPr>
          <a:xfrm>
            <a:off x="1683401" y="860950"/>
            <a:ext cx="4428523" cy="5137091"/>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121590" tIns="60793" rIns="121590" bIns="60793">
            <a:noAutofit/>
          </a:bodyPr>
          <a:lstStyle>
            <a:lvl1pPr marL="0" indent="0">
              <a:buNone/>
              <a:defRPr>
                <a:solidFill>
                  <a:schemeClr val="bg1"/>
                </a:solidFill>
              </a:defRPr>
            </a:lvl1pPr>
          </a:lstStyle>
          <a:p>
            <a:r>
              <a:rPr lang="en-US"/>
              <a:t>Click icon to add picture</a:t>
            </a:r>
            <a:endParaRPr lang="en-IN" dirty="0"/>
          </a:p>
        </p:txBody>
      </p: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40" y="1821031"/>
            <a:ext cx="4853573" cy="1616252"/>
          </a:xfrm>
          <a:prstGeom prst="rect">
            <a:avLst/>
          </a:prstGeom>
        </p:spPr>
        <p:txBody>
          <a:bodyPr anchor="b">
            <a:normAutofit/>
          </a:bodyPr>
          <a:lstStyle>
            <a:lvl1pPr algn="l">
              <a:defRPr sz="3200" b="1">
                <a:solidFill>
                  <a:schemeClr val="accent1"/>
                </a:solidFill>
              </a:defRPr>
            </a:lvl1pPr>
          </a:lstStyle>
          <a:p>
            <a:r>
              <a:rPr lang="en-IN" dirty="0"/>
              <a:t>Click To Edit Master Title Style</a:t>
            </a:r>
            <a:endParaRPr lang="en-US" dirty="0"/>
          </a:p>
        </p:txBody>
      </p:sp>
    </p:spTree>
    <p:extLst>
      <p:ext uri="{BB962C8B-B14F-4D97-AF65-F5344CB8AC3E}">
        <p14:creationId xmlns:p14="http://schemas.microsoft.com/office/powerpoint/2010/main" val="3530712579"/>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590" tIns="60793" rIns="121590" bIns="60793"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3" y="114"/>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590" tIns="60793" rIns="121590" bIns="60793"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34"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3"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40" y="2006095"/>
            <a:ext cx="4853573" cy="1616252"/>
          </a:xfrm>
          <a:prstGeom prst="rect">
            <a:avLst/>
          </a:prstGeom>
        </p:spPr>
        <p:txBody>
          <a:bodyPr anchor="b">
            <a:normAutofit/>
          </a:bodyPr>
          <a:lstStyle>
            <a:lvl1pPr algn="l">
              <a:defRPr sz="32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33" y="3641150"/>
            <a:ext cx="4854339" cy="1257575"/>
          </a:xfrm>
          <a:prstGeom prst="rect">
            <a:avLst/>
          </a:prstGeom>
        </p:spPr>
        <p:txBody>
          <a:bodyPr lIns="121590" tIns="60793" rIns="121590" bIns="60793"/>
          <a:lstStyle>
            <a:lvl1pPr marL="0" indent="0" algn="l">
              <a:buNone/>
              <a:defRPr sz="1900" b="0" i="0" spc="227">
                <a:solidFill>
                  <a:schemeClr val="tx1"/>
                </a:solidFill>
                <a:latin typeface="+mn-lt"/>
                <a:cs typeface="Calibri" panose="020F0502020204030204" pitchFamily="34" charset="0"/>
              </a:defRPr>
            </a:lvl1pPr>
            <a:lvl2pPr marL="341917" indent="0" algn="ctr">
              <a:buNone/>
              <a:defRPr sz="1500"/>
            </a:lvl2pPr>
            <a:lvl3pPr marL="683838" indent="0" algn="ctr">
              <a:buNone/>
              <a:defRPr sz="1500"/>
            </a:lvl3pPr>
            <a:lvl4pPr marL="1025624" indent="0" algn="ctr">
              <a:buNone/>
              <a:defRPr sz="1200"/>
            </a:lvl4pPr>
            <a:lvl5pPr marL="1367478" indent="0" algn="ctr">
              <a:buNone/>
              <a:defRPr sz="1200"/>
            </a:lvl5pPr>
            <a:lvl6pPr marL="1709329" indent="0" algn="ctr">
              <a:buNone/>
              <a:defRPr sz="1200"/>
            </a:lvl6pPr>
            <a:lvl7pPr marL="2051115" indent="0" algn="ctr">
              <a:buNone/>
              <a:defRPr sz="1200"/>
            </a:lvl7pPr>
            <a:lvl8pPr marL="2393031" indent="0" algn="ctr">
              <a:buNone/>
              <a:defRPr sz="1200"/>
            </a:lvl8pPr>
            <a:lvl9pPr marL="2734954" indent="0" algn="ctr">
              <a:buNone/>
              <a:defRPr sz="12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6" y="4700135"/>
            <a:ext cx="1919791"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116125"/>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590" tIns="60793" rIns="121590" bIns="60793"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3" y="114"/>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590" tIns="60793" rIns="121590" bIns="60793"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08" y="3588180"/>
            <a:ext cx="3860163"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590" tIns="60793" rIns="121590" bIns="60793"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103" y="1010093"/>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4010" y="1987559"/>
            <a:ext cx="4911633" cy="1789855"/>
          </a:xfrm>
          <a:prstGeom prst="rect">
            <a:avLst/>
          </a:prstGeom>
        </p:spPr>
        <p:txBody>
          <a:bodyPr anchor="b">
            <a:normAutofit/>
          </a:bodyPr>
          <a:lstStyle>
            <a:lvl1pPr>
              <a:defRPr sz="31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4010" y="3792051"/>
            <a:ext cx="4911633" cy="910580"/>
          </a:xfrm>
          <a:prstGeom prst="rect">
            <a:avLst/>
          </a:prstGeom>
        </p:spPr>
        <p:txBody>
          <a:bodyPr lIns="121590" tIns="60793" rIns="121590" bIns="60793">
            <a:normAutofit/>
          </a:bodyPr>
          <a:lstStyle>
            <a:lvl1pPr marL="0" indent="0">
              <a:buNone/>
              <a:defRPr sz="1500" b="0" i="0" spc="227">
                <a:solidFill>
                  <a:schemeClr val="tx1"/>
                </a:solidFill>
                <a:latin typeface="+mn-lt"/>
                <a:cs typeface="Calibri" panose="020F0502020204030204" pitchFamily="34" charset="0"/>
              </a:defRPr>
            </a:lvl1pPr>
            <a:lvl2pPr marL="341917" indent="0">
              <a:buNone/>
              <a:defRPr sz="1500">
                <a:solidFill>
                  <a:schemeClr val="tx1">
                    <a:tint val="75000"/>
                  </a:schemeClr>
                </a:solidFill>
              </a:defRPr>
            </a:lvl2pPr>
            <a:lvl3pPr marL="683838" indent="0">
              <a:buNone/>
              <a:defRPr sz="1500">
                <a:solidFill>
                  <a:schemeClr val="tx1">
                    <a:tint val="75000"/>
                  </a:schemeClr>
                </a:solidFill>
              </a:defRPr>
            </a:lvl3pPr>
            <a:lvl4pPr marL="1025624" indent="0">
              <a:buNone/>
              <a:defRPr sz="1200">
                <a:solidFill>
                  <a:schemeClr val="tx1">
                    <a:tint val="75000"/>
                  </a:schemeClr>
                </a:solidFill>
              </a:defRPr>
            </a:lvl4pPr>
            <a:lvl5pPr marL="1367478" indent="0">
              <a:buNone/>
              <a:defRPr sz="1200">
                <a:solidFill>
                  <a:schemeClr val="tx1">
                    <a:tint val="75000"/>
                  </a:schemeClr>
                </a:solidFill>
              </a:defRPr>
            </a:lvl5pPr>
            <a:lvl6pPr marL="1709329" indent="0">
              <a:buNone/>
              <a:defRPr sz="1200">
                <a:solidFill>
                  <a:schemeClr val="tx1">
                    <a:tint val="75000"/>
                  </a:schemeClr>
                </a:solidFill>
              </a:defRPr>
            </a:lvl6pPr>
            <a:lvl7pPr marL="2051115" indent="0">
              <a:buNone/>
              <a:defRPr sz="1200">
                <a:solidFill>
                  <a:schemeClr val="tx1">
                    <a:tint val="75000"/>
                  </a:schemeClr>
                </a:solidFill>
              </a:defRPr>
            </a:lvl7pPr>
            <a:lvl8pPr marL="2393031" indent="0">
              <a:buNone/>
              <a:defRPr sz="1200">
                <a:solidFill>
                  <a:schemeClr val="tx1">
                    <a:tint val="75000"/>
                  </a:schemeClr>
                </a:solidFill>
              </a:defRPr>
            </a:lvl8pPr>
            <a:lvl9pPr marL="2734954" indent="0">
              <a:buNone/>
              <a:defRPr sz="12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03"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9"/>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3" tIns="34274" rIns="68413" bIns="34274" numCol="1" spcCol="0" rtlCol="0" fromWordArt="0" anchor="ctr" anchorCtr="0" forceAA="0" compatLnSpc="1">
            <a:prstTxWarp prst="textNoShape">
              <a:avLst/>
            </a:prstTxWarp>
            <a:noAutofit/>
          </a:bodyP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125" y="408567"/>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6" y="5267068"/>
            <a:ext cx="1919791"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12" y="3407047"/>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590" tIns="60793" rIns="121590" bIns="60793"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436185"/>
      </p:ext>
    </p:extLst>
  </p:cSld>
  <p:clrMapOvr>
    <a:masterClrMapping/>
  </p:clrMapOvr>
  <p:transition spd="slow">
    <p:push/>
  </p:transition>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3" y="42"/>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590" tIns="60793" rIns="121590" bIns="60793"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31" y="3633988"/>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24"/>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93" y="235738"/>
            <a:ext cx="745763" cy="538307"/>
          </a:xfrm>
          <a:prstGeom prst="rect">
            <a:avLst/>
          </a:prstGeom>
          <a:noFill/>
        </p:spPr>
        <p:txBody>
          <a:bodyPr wrap="none" lIns="121590" tIns="60793" rIns="121590" bIns="60793" rtlCol="0">
            <a:spAutoFit/>
          </a:bodyPr>
          <a:lstStyle/>
          <a:p>
            <a:pPr marL="0" marR="0" lvl="0" indent="0" algn="l" defTabSz="607679"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3" tIns="34274" rIns="68413" bIns="34274" numCol="1" spcCol="0" rtlCol="0" fromWordArt="0" anchor="ctr" anchorCtr="0" forceAA="0" compatLnSpc="1">
            <a:prstTxWarp prst="textNoShape">
              <a:avLst/>
            </a:prstTxWarp>
            <a:noAutofit/>
          </a:bodyP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803" y="209185"/>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29" name="Content Placeholder 2">
            <a:extLst>
              <a:ext uri="{FF2B5EF4-FFF2-40B4-BE49-F238E27FC236}">
                <a16:creationId xmlns:a16="http://schemas.microsoft.com/office/drawing/2014/main" id="{1FAE0C34-9220-45F0-9FC2-9FE7C994E7BD}"/>
              </a:ext>
            </a:extLst>
          </p:cNvPr>
          <p:cNvSpPr>
            <a:spLocks noGrp="1"/>
          </p:cNvSpPr>
          <p:nvPr>
            <p:ph idx="1"/>
          </p:nvPr>
        </p:nvSpPr>
        <p:spPr>
          <a:xfrm>
            <a:off x="518677" y="1672008"/>
            <a:ext cx="10835123" cy="4505039"/>
          </a:xfrm>
          <a:prstGeom prst="rect">
            <a:avLst/>
          </a:prstGeom>
        </p:spPr>
        <p:txBody>
          <a:bodyPr lIns="121590" tIns="60793" rIns="121590" bIns="60793"/>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9024843"/>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3" y="42"/>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590" tIns="60793" rIns="121590" bIns="60793"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31" y="3633988"/>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24"/>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93" y="235738"/>
            <a:ext cx="745763" cy="538307"/>
          </a:xfrm>
          <a:prstGeom prst="rect">
            <a:avLst/>
          </a:prstGeom>
          <a:noFill/>
        </p:spPr>
        <p:txBody>
          <a:bodyPr wrap="none" lIns="121590" tIns="60793" rIns="121590" bIns="60793" rtlCol="0">
            <a:spAutoFit/>
          </a:bodyPr>
          <a:lstStyle/>
          <a:p>
            <a:pPr marL="0" marR="0" lvl="0" indent="0" algn="l" defTabSz="607679"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3" tIns="34274" rIns="68413" bIns="34274" numCol="1" spcCol="0" rtlCol="0" fromWordArt="0" anchor="ctr" anchorCtr="0" forceAA="0" compatLnSpc="1">
            <a:prstTxWarp prst="textNoShape">
              <a:avLst/>
            </a:prstTxWarp>
            <a:noAutofit/>
          </a:bodyP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803" y="209185"/>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14" name="Content Placeholder 2">
            <a:extLst>
              <a:ext uri="{FF2B5EF4-FFF2-40B4-BE49-F238E27FC236}">
                <a16:creationId xmlns:a16="http://schemas.microsoft.com/office/drawing/2014/main" id="{217F9213-0142-420B-A84D-C5627A0C81E4}"/>
              </a:ext>
            </a:extLst>
          </p:cNvPr>
          <p:cNvSpPr>
            <a:spLocks noGrp="1"/>
          </p:cNvSpPr>
          <p:nvPr>
            <p:ph sz="half" idx="1"/>
          </p:nvPr>
        </p:nvSpPr>
        <p:spPr>
          <a:xfrm>
            <a:off x="529687" y="1651128"/>
            <a:ext cx="5181600" cy="4525919"/>
          </a:xfrm>
          <a:prstGeom prst="rect">
            <a:avLst/>
          </a:prstGeom>
        </p:spPr>
        <p:txBody>
          <a:bodyPr lIns="121590" tIns="60793" rIns="121590" bIns="60793"/>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8014328B-D576-4B5C-A4AE-CF98318929FE}"/>
              </a:ext>
            </a:extLst>
          </p:cNvPr>
          <p:cNvSpPr>
            <a:spLocks noGrp="1"/>
          </p:cNvSpPr>
          <p:nvPr>
            <p:ph sz="half" idx="2"/>
          </p:nvPr>
        </p:nvSpPr>
        <p:spPr>
          <a:xfrm>
            <a:off x="6172200" y="1651128"/>
            <a:ext cx="5181600" cy="4525919"/>
          </a:xfrm>
          <a:prstGeom prst="rect">
            <a:avLst/>
          </a:prstGeom>
        </p:spPr>
        <p:txBody>
          <a:bodyPr lIns="121590" tIns="60793" rIns="121590" bIns="60793"/>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6756193"/>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3" y="42"/>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590" tIns="60793" rIns="121590" bIns="60793"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31" y="3633988"/>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24"/>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93" y="235738"/>
            <a:ext cx="745763" cy="538307"/>
          </a:xfrm>
          <a:prstGeom prst="rect">
            <a:avLst/>
          </a:prstGeom>
          <a:noFill/>
        </p:spPr>
        <p:txBody>
          <a:bodyPr wrap="none" lIns="121590" tIns="60793" rIns="121590" bIns="60793" rtlCol="0">
            <a:spAutoFit/>
          </a:bodyPr>
          <a:lstStyle/>
          <a:p>
            <a:pPr marL="0" marR="0" lvl="0" indent="0" algn="l" defTabSz="607679"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3" tIns="34274" rIns="68413" bIns="34274" numCol="1" spcCol="0" rtlCol="0" fromWordArt="0" anchor="ctr" anchorCtr="0" forceAA="0" compatLnSpc="1">
            <a:prstTxWarp prst="textNoShape">
              <a:avLst/>
            </a:prstTxWarp>
            <a:noAutofit/>
          </a:bodyP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803" y="209185"/>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18" name="Text Placeholder 2">
            <a:extLst>
              <a:ext uri="{FF2B5EF4-FFF2-40B4-BE49-F238E27FC236}">
                <a16:creationId xmlns:a16="http://schemas.microsoft.com/office/drawing/2014/main" id="{82BFF385-445D-4DBB-9773-F99669415884}"/>
              </a:ext>
            </a:extLst>
          </p:cNvPr>
          <p:cNvSpPr>
            <a:spLocks noGrp="1"/>
          </p:cNvSpPr>
          <p:nvPr>
            <p:ph type="body" idx="1"/>
          </p:nvPr>
        </p:nvSpPr>
        <p:spPr>
          <a:xfrm>
            <a:off x="518696" y="1681163"/>
            <a:ext cx="5382501" cy="823912"/>
          </a:xfrm>
          <a:prstGeom prst="rect">
            <a:avLst/>
          </a:prstGeom>
        </p:spPr>
        <p:txBody>
          <a:bodyPr lIns="121590" tIns="60793" rIns="121590" bIns="60793" anchor="b"/>
          <a:lstStyle>
            <a:lvl1pPr marL="0" indent="0">
              <a:buNone/>
              <a:defRPr lang="en-US" b="1" dirty="0">
                <a:solidFill>
                  <a:schemeClr val="bg1"/>
                </a:solidFill>
              </a:defRPr>
            </a:lvl1pPr>
          </a:lstStyle>
          <a:p>
            <a:pPr marL="170960" lvl="0" indent="-170960"/>
            <a:r>
              <a:rPr lang="en-US"/>
              <a:t>Click to edit Master text styles</a:t>
            </a:r>
          </a:p>
        </p:txBody>
      </p:sp>
      <p:sp>
        <p:nvSpPr>
          <p:cNvPr id="20" name="Text Placeholder 4">
            <a:extLst>
              <a:ext uri="{FF2B5EF4-FFF2-40B4-BE49-F238E27FC236}">
                <a16:creationId xmlns:a16="http://schemas.microsoft.com/office/drawing/2014/main" id="{311B1CFE-1B35-4B5C-B40A-DC5ADF211B5C}"/>
              </a:ext>
            </a:extLst>
          </p:cNvPr>
          <p:cNvSpPr>
            <a:spLocks noGrp="1"/>
          </p:cNvSpPr>
          <p:nvPr>
            <p:ph type="body" sz="quarter" idx="3"/>
          </p:nvPr>
        </p:nvSpPr>
        <p:spPr>
          <a:xfrm>
            <a:off x="6172207" y="1681163"/>
            <a:ext cx="5183188" cy="823912"/>
          </a:xfrm>
          <a:prstGeom prst="rect">
            <a:avLst/>
          </a:prstGeom>
        </p:spPr>
        <p:txBody>
          <a:bodyPr lIns="121590" tIns="60793" rIns="121590" bIns="60793" anchor="b"/>
          <a:lstStyle>
            <a:lvl1pPr marL="0" indent="0">
              <a:buNone/>
              <a:defRPr sz="1900" b="1">
                <a:solidFill>
                  <a:schemeClr val="bg1"/>
                </a:solidFill>
              </a:defRPr>
            </a:lvl1pPr>
            <a:lvl2pPr marL="341917" indent="0">
              <a:buNone/>
              <a:defRPr sz="1500" b="1"/>
            </a:lvl2pPr>
            <a:lvl3pPr marL="683838" indent="0">
              <a:buNone/>
              <a:defRPr sz="1500" b="1"/>
            </a:lvl3pPr>
            <a:lvl4pPr marL="1025624" indent="0">
              <a:buNone/>
              <a:defRPr sz="1200" b="1"/>
            </a:lvl4pPr>
            <a:lvl5pPr marL="1367478" indent="0">
              <a:buNone/>
              <a:defRPr sz="1200" b="1"/>
            </a:lvl5pPr>
            <a:lvl6pPr marL="1709329" indent="0">
              <a:buNone/>
              <a:defRPr sz="1200" b="1"/>
            </a:lvl6pPr>
            <a:lvl7pPr marL="2051115" indent="0">
              <a:buNone/>
              <a:defRPr sz="1200" b="1"/>
            </a:lvl7pPr>
            <a:lvl8pPr marL="2393031" indent="0">
              <a:buNone/>
              <a:defRPr sz="1200" b="1"/>
            </a:lvl8pPr>
            <a:lvl9pPr marL="2734954" indent="0">
              <a:buNone/>
              <a:defRPr sz="1200" b="1"/>
            </a:lvl9pPr>
          </a:lstStyle>
          <a:p>
            <a:pPr lvl="0"/>
            <a:r>
              <a:rPr lang="en-US"/>
              <a:t>Click to edit Master text styles</a:t>
            </a:r>
          </a:p>
        </p:txBody>
      </p:sp>
      <p:sp>
        <p:nvSpPr>
          <p:cNvPr id="21" name="Content Placeholder 5">
            <a:extLst>
              <a:ext uri="{FF2B5EF4-FFF2-40B4-BE49-F238E27FC236}">
                <a16:creationId xmlns:a16="http://schemas.microsoft.com/office/drawing/2014/main" id="{1CE840E8-D596-479D-AE97-E88F42DC1B13}"/>
              </a:ext>
            </a:extLst>
          </p:cNvPr>
          <p:cNvSpPr>
            <a:spLocks noGrp="1"/>
          </p:cNvSpPr>
          <p:nvPr>
            <p:ph sz="quarter" idx="4"/>
          </p:nvPr>
        </p:nvSpPr>
        <p:spPr>
          <a:xfrm>
            <a:off x="6172207" y="2505079"/>
            <a:ext cx="5183188" cy="3684588"/>
          </a:xfrm>
          <a:prstGeom prst="rect">
            <a:avLst/>
          </a:prstGeom>
        </p:spPr>
        <p:txBody>
          <a:bodyPr lIns="121590" tIns="60793" rIns="121590" bIns="60793"/>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B9A68D25-B19E-4E84-B65D-596EE8382DAD}"/>
              </a:ext>
            </a:extLst>
          </p:cNvPr>
          <p:cNvSpPr>
            <a:spLocks noGrp="1"/>
          </p:cNvSpPr>
          <p:nvPr>
            <p:ph sz="half" idx="2"/>
          </p:nvPr>
        </p:nvSpPr>
        <p:spPr>
          <a:xfrm>
            <a:off x="518684" y="2505079"/>
            <a:ext cx="5391749" cy="3684588"/>
          </a:xfrm>
          <a:prstGeom prst="rect">
            <a:avLst/>
          </a:prstGeom>
        </p:spPr>
        <p:txBody>
          <a:bodyPr lIns="121590" tIns="60793" rIns="121590" bIns="60793"/>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3051460"/>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590" tIns="60793" rIns="121590" bIns="60793"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3" y="114"/>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590" tIns="60793" rIns="121590" bIns="60793"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34"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3"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1" y="4374189"/>
            <a:ext cx="5311516" cy="1327031"/>
          </a:xfrm>
          <a:prstGeom prst="rect">
            <a:avLst/>
          </a:prstGeom>
        </p:spPr>
        <p:txBody>
          <a:bodyPr anchor="b">
            <a:normAutofit/>
          </a:bodyPr>
          <a:lstStyle>
            <a:lvl1pPr marL="0" indent="0" algn="r">
              <a:buFont typeface="Arial" panose="020B0604020202020204" pitchFamily="34" charset="0"/>
              <a:buNone/>
              <a:defRPr sz="32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6" y="4700135"/>
            <a:ext cx="1919791"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1" y="5701212"/>
            <a:ext cx="5311516" cy="931505"/>
          </a:xfrm>
          <a:prstGeom prst="rect">
            <a:avLst/>
          </a:prstGeom>
        </p:spPr>
        <p:txBody>
          <a:bodyPr lIns="121590" tIns="60793" rIns="121590" bIns="60793"/>
          <a:lstStyle>
            <a:lvl1pPr marL="0" indent="0" algn="r">
              <a:buFont typeface="Arial" panose="020B0604020202020204" pitchFamily="34" charset="0"/>
              <a:buNone/>
              <a:defRPr sz="1200"/>
            </a:lvl1pPr>
            <a:lvl2pPr marL="341917" indent="0">
              <a:buNone/>
              <a:defRPr sz="1200"/>
            </a:lvl2pPr>
            <a:lvl3pPr marL="683838" indent="0">
              <a:buNone/>
              <a:defRPr sz="900"/>
            </a:lvl3pPr>
            <a:lvl4pPr marL="1025624" indent="0">
              <a:buNone/>
              <a:defRPr sz="800"/>
            </a:lvl4pPr>
            <a:lvl5pPr marL="1367478" indent="0">
              <a:buNone/>
              <a:defRPr sz="800"/>
            </a:lvl5pPr>
            <a:lvl6pPr marL="1709329" indent="0">
              <a:buNone/>
              <a:defRPr sz="800"/>
            </a:lvl6pPr>
            <a:lvl7pPr marL="2051115" indent="0">
              <a:buNone/>
              <a:defRPr sz="800"/>
            </a:lvl7pPr>
            <a:lvl8pPr marL="2393031" indent="0">
              <a:buNone/>
              <a:defRPr sz="800"/>
            </a:lvl8pPr>
            <a:lvl9pPr marL="2734954" indent="0">
              <a:buNone/>
              <a:defRPr sz="800"/>
            </a:lvl9pPr>
          </a:lstStyle>
          <a:p>
            <a:pPr lvl="0"/>
            <a:r>
              <a:rPr lang="en-US"/>
              <a:t>Click to edit Master text styles</a:t>
            </a:r>
          </a:p>
        </p:txBody>
      </p:sp>
      <p:sp>
        <p:nvSpPr>
          <p:cNvPr id="14" name="Content Placeholder 2">
            <a:extLst>
              <a:ext uri="{FF2B5EF4-FFF2-40B4-BE49-F238E27FC236}">
                <a16:creationId xmlns:a16="http://schemas.microsoft.com/office/drawing/2014/main" id="{C9A1E80C-1A76-4D3E-92A1-846866867DE1}"/>
              </a:ext>
            </a:extLst>
          </p:cNvPr>
          <p:cNvSpPr>
            <a:spLocks noGrp="1"/>
          </p:cNvSpPr>
          <p:nvPr>
            <p:ph idx="1"/>
          </p:nvPr>
        </p:nvSpPr>
        <p:spPr>
          <a:xfrm>
            <a:off x="6161316" y="2290845"/>
            <a:ext cx="5803672" cy="4341863"/>
          </a:xfrm>
          <a:prstGeom prst="rect">
            <a:avLst/>
          </a:prstGeom>
        </p:spPr>
        <p:txBody>
          <a:bodyPr lIns="121590" tIns="60793" rIns="121590" bIns="60793"/>
          <a:lstStyle>
            <a:lvl1pPr>
              <a:defRPr sz="1900"/>
            </a:lvl1pPr>
            <a:lvl2pPr>
              <a:defRPr sz="1500"/>
            </a:lvl2pPr>
            <a:lvl3pPr>
              <a:defRPr sz="1500"/>
            </a:lvl3pPr>
            <a:lvl4pPr>
              <a:defRPr sz="1200"/>
            </a:lvl4pPr>
            <a:lvl5pPr>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109421"/>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590" tIns="60793" rIns="121590" bIns="60793"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3" y="114"/>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590" tIns="60793" rIns="121590" bIns="60793"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34"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3"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1" y="4374189"/>
            <a:ext cx="5311516" cy="1327031"/>
          </a:xfrm>
          <a:prstGeom prst="rect">
            <a:avLst/>
          </a:prstGeom>
        </p:spPr>
        <p:txBody>
          <a:bodyPr anchor="b">
            <a:normAutofit/>
          </a:bodyPr>
          <a:lstStyle>
            <a:lvl1pPr marL="0" indent="0" algn="r">
              <a:buFont typeface="Arial" panose="020B0604020202020204" pitchFamily="34" charset="0"/>
              <a:buNone/>
              <a:defRPr sz="32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6" y="4700135"/>
            <a:ext cx="1919791"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1" y="5701212"/>
            <a:ext cx="5311516" cy="931505"/>
          </a:xfrm>
          <a:prstGeom prst="rect">
            <a:avLst/>
          </a:prstGeom>
        </p:spPr>
        <p:txBody>
          <a:bodyPr lIns="121590" tIns="60793" rIns="121590" bIns="60793"/>
          <a:lstStyle>
            <a:lvl1pPr marL="0" indent="0" algn="r">
              <a:buFont typeface="Arial" panose="020B0604020202020204" pitchFamily="34" charset="0"/>
              <a:buNone/>
              <a:defRPr sz="1200"/>
            </a:lvl1pPr>
            <a:lvl2pPr marL="341917" indent="0">
              <a:buNone/>
              <a:defRPr sz="1200"/>
            </a:lvl2pPr>
            <a:lvl3pPr marL="683838" indent="0">
              <a:buNone/>
              <a:defRPr sz="900"/>
            </a:lvl3pPr>
            <a:lvl4pPr marL="1025624" indent="0">
              <a:buNone/>
              <a:defRPr sz="800"/>
            </a:lvl4pPr>
            <a:lvl5pPr marL="1367478" indent="0">
              <a:buNone/>
              <a:defRPr sz="800"/>
            </a:lvl5pPr>
            <a:lvl6pPr marL="1709329" indent="0">
              <a:buNone/>
              <a:defRPr sz="800"/>
            </a:lvl6pPr>
            <a:lvl7pPr marL="2051115" indent="0">
              <a:buNone/>
              <a:defRPr sz="800"/>
            </a:lvl7pPr>
            <a:lvl8pPr marL="2393031" indent="0">
              <a:buNone/>
              <a:defRPr sz="800"/>
            </a:lvl8pPr>
            <a:lvl9pPr marL="2734954" indent="0">
              <a:buNone/>
              <a:defRPr sz="800"/>
            </a:lvl9pPr>
          </a:lstStyle>
          <a:p>
            <a:pPr lvl="0"/>
            <a:r>
              <a:rPr lang="en-US"/>
              <a:t>Click to edit Master text styles</a:t>
            </a:r>
          </a:p>
        </p:txBody>
      </p:sp>
      <p:sp>
        <p:nvSpPr>
          <p:cNvPr id="12" name="Picture Placeholder 2">
            <a:extLst>
              <a:ext uri="{FF2B5EF4-FFF2-40B4-BE49-F238E27FC236}">
                <a16:creationId xmlns:a16="http://schemas.microsoft.com/office/drawing/2014/main" id="{22728E0A-430E-4C6A-BF56-06FA8510F29F}"/>
              </a:ext>
            </a:extLst>
          </p:cNvPr>
          <p:cNvSpPr>
            <a:spLocks noGrp="1"/>
          </p:cNvSpPr>
          <p:nvPr>
            <p:ph type="pic" idx="1"/>
          </p:nvPr>
        </p:nvSpPr>
        <p:spPr>
          <a:xfrm>
            <a:off x="6250138" y="2271888"/>
            <a:ext cx="5715017" cy="4360715"/>
          </a:xfrm>
          <a:prstGeom prst="rect">
            <a:avLst/>
          </a:prstGeom>
        </p:spPr>
        <p:txBody>
          <a:bodyPr lIns="121590" tIns="60793" rIns="121590" bIns="60793"/>
          <a:lstStyle>
            <a:lvl1pPr marL="0" indent="0">
              <a:buNone/>
              <a:defRPr sz="2400"/>
            </a:lvl1pPr>
            <a:lvl2pPr marL="341917" indent="0">
              <a:buNone/>
              <a:defRPr sz="2100"/>
            </a:lvl2pPr>
            <a:lvl3pPr marL="683838" indent="0">
              <a:buNone/>
              <a:defRPr sz="1900"/>
            </a:lvl3pPr>
            <a:lvl4pPr marL="1025624" indent="0">
              <a:buNone/>
              <a:defRPr sz="1500"/>
            </a:lvl4pPr>
            <a:lvl5pPr marL="1367478" indent="0">
              <a:buNone/>
              <a:defRPr sz="1500"/>
            </a:lvl5pPr>
            <a:lvl6pPr marL="1709329" indent="0">
              <a:buNone/>
              <a:defRPr sz="1500"/>
            </a:lvl6pPr>
            <a:lvl7pPr marL="2051115" indent="0">
              <a:buNone/>
              <a:defRPr sz="1500"/>
            </a:lvl7pPr>
            <a:lvl8pPr marL="2393031" indent="0">
              <a:buNone/>
              <a:defRPr sz="1500"/>
            </a:lvl8pPr>
            <a:lvl9pPr marL="2734954" indent="0">
              <a:buNone/>
              <a:defRPr sz="1500"/>
            </a:lvl9pPr>
          </a:lstStyle>
          <a:p>
            <a:r>
              <a:rPr lang="en-US"/>
              <a:t>Click icon to add picture</a:t>
            </a:r>
            <a:endParaRPr lang="en-US" dirty="0"/>
          </a:p>
        </p:txBody>
      </p:sp>
    </p:spTree>
    <p:extLst>
      <p:ext uri="{BB962C8B-B14F-4D97-AF65-F5344CB8AC3E}">
        <p14:creationId xmlns:p14="http://schemas.microsoft.com/office/powerpoint/2010/main" val="1932165037"/>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7A5C384-78D0-4088-9411-AB6790574770}"/>
              </a:ext>
            </a:extLst>
          </p:cNvPr>
          <p:cNvSpPr/>
          <p:nvPr userDrawn="1"/>
        </p:nvSpPr>
        <p:spPr>
          <a:xfrm>
            <a:off x="3" y="42"/>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590" tIns="60793" rIns="121590" bIns="60793"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C52C5C1-EC33-44C1-9D54-A1058BBF1812}"/>
              </a:ext>
            </a:extLst>
          </p:cNvPr>
          <p:cNvSpPr txBox="1"/>
          <p:nvPr userDrawn="1"/>
        </p:nvSpPr>
        <p:spPr>
          <a:xfrm>
            <a:off x="11072393" y="235738"/>
            <a:ext cx="745763" cy="538307"/>
          </a:xfrm>
          <a:prstGeom prst="rect">
            <a:avLst/>
          </a:prstGeom>
          <a:noFill/>
        </p:spPr>
        <p:txBody>
          <a:bodyPr wrap="none" lIns="121590" tIns="60793" rIns="121590" bIns="60793" rtlCol="0">
            <a:spAutoFit/>
          </a:bodyPr>
          <a:lstStyle/>
          <a:p>
            <a:pPr marL="0" marR="0" lvl="0" indent="0" algn="l" defTabSz="607679"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6" name="Group 25">
            <a:extLst>
              <a:ext uri="{FF2B5EF4-FFF2-40B4-BE49-F238E27FC236}">
                <a16:creationId xmlns:a16="http://schemas.microsoft.com/office/drawing/2014/main" id="{8A0030CD-8C9E-4AA5-8C5D-F9B2EDB7E17A}"/>
              </a:ext>
            </a:extLst>
          </p:cNvPr>
          <p:cNvGrpSpPr/>
          <p:nvPr userDrawn="1"/>
        </p:nvGrpSpPr>
        <p:grpSpPr>
          <a:xfrm flipH="1">
            <a:off x="7561328" y="24"/>
            <a:ext cx="4831840" cy="3541007"/>
            <a:chOff x="-192127" y="-2"/>
            <a:chExt cx="4831840" cy="3367272"/>
          </a:xfrm>
        </p:grpSpPr>
        <p:sp>
          <p:nvSpPr>
            <p:cNvPr id="27" name="Diagonal Stripe 26">
              <a:extLst>
                <a:ext uri="{FF2B5EF4-FFF2-40B4-BE49-F238E27FC236}">
                  <a16:creationId xmlns:a16="http://schemas.microsoft.com/office/drawing/2014/main" id="{872EE65E-EE50-4A3E-861E-1D6C241CB8EA}"/>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E76AD1EF-E06C-4D3C-9693-26844D01C83C}"/>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Parallelogram 28">
              <a:extLst>
                <a:ext uri="{FF2B5EF4-FFF2-40B4-BE49-F238E27FC236}">
                  <a16:creationId xmlns:a16="http://schemas.microsoft.com/office/drawing/2014/main" id="{57D44C42-44C0-420A-A125-9B1A979D4F56}"/>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0" name="Parallelogram 29">
            <a:extLst>
              <a:ext uri="{FF2B5EF4-FFF2-40B4-BE49-F238E27FC236}">
                <a16:creationId xmlns:a16="http://schemas.microsoft.com/office/drawing/2014/main" id="{406089BB-36DC-4E23-B215-527A8A18FCFB}"/>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3" tIns="34274" rIns="68413" bIns="34274" numCol="1" spcCol="0" rtlCol="0" fromWordArt="0" anchor="ctr" anchorCtr="0" forceAA="0" compatLnSpc="1">
            <a:prstTxWarp prst="textNoShape">
              <a:avLst/>
            </a:prstTxWarp>
            <a:noAutofit/>
          </a:bodyP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578C43A6-50C6-704E-BADC-6D83BADE7316}"/>
              </a:ext>
            </a:extLst>
          </p:cNvPr>
          <p:cNvSpPr>
            <a:spLocks noGrp="1"/>
          </p:cNvSpPr>
          <p:nvPr>
            <p:ph type="ftr" sz="quarter" idx="10"/>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ED91439B-965F-3548-AF77-89501B24F600}"/>
              </a:ext>
            </a:extLst>
          </p:cNvPr>
          <p:cNvSpPr>
            <a:spLocks noGrp="1"/>
          </p:cNvSpPr>
          <p:nvPr>
            <p:ph type="sldNum" sz="quarter" idx="11"/>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125033"/>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5BB0367-1AFD-4191-AB6F-E9815D136F63}"/>
              </a:ext>
            </a:extLst>
          </p:cNvPr>
          <p:cNvSpPr/>
          <p:nvPr userDrawn="1"/>
        </p:nvSpPr>
        <p:spPr>
          <a:xfrm>
            <a:off x="3" y="42"/>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590" tIns="60793" rIns="121590" bIns="60793"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E8A2C98-F26E-415A-B931-1B89CA46C1CF}"/>
              </a:ext>
            </a:extLst>
          </p:cNvPr>
          <p:cNvSpPr txBox="1"/>
          <p:nvPr userDrawn="1"/>
        </p:nvSpPr>
        <p:spPr>
          <a:xfrm>
            <a:off x="11072393" y="235738"/>
            <a:ext cx="745763" cy="538307"/>
          </a:xfrm>
          <a:prstGeom prst="rect">
            <a:avLst/>
          </a:prstGeom>
          <a:noFill/>
        </p:spPr>
        <p:txBody>
          <a:bodyPr wrap="none" lIns="121590" tIns="60793" rIns="121590" bIns="60793" rtlCol="0">
            <a:spAutoFit/>
          </a:bodyPr>
          <a:lstStyle/>
          <a:p>
            <a:pPr marL="0" marR="0" lvl="0" indent="0" algn="l" defTabSz="607679"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FR</a:t>
            </a:r>
            <a:endParaRPr kumimoji="0" lang="en-IN" sz="27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27" name="Group 26">
            <a:extLst>
              <a:ext uri="{FF2B5EF4-FFF2-40B4-BE49-F238E27FC236}">
                <a16:creationId xmlns:a16="http://schemas.microsoft.com/office/drawing/2014/main" id="{1B2FB48C-0C70-4DBE-B904-A134B6644DD3}"/>
              </a:ext>
            </a:extLst>
          </p:cNvPr>
          <p:cNvGrpSpPr/>
          <p:nvPr userDrawn="1"/>
        </p:nvGrpSpPr>
        <p:grpSpPr>
          <a:xfrm flipH="1">
            <a:off x="7561328" y="24"/>
            <a:ext cx="4831840" cy="3541007"/>
            <a:chOff x="-192127" y="-2"/>
            <a:chExt cx="4831840" cy="3367272"/>
          </a:xfrm>
        </p:grpSpPr>
        <p:sp>
          <p:nvSpPr>
            <p:cNvPr id="28" name="Diagonal Stripe 27">
              <a:extLst>
                <a:ext uri="{FF2B5EF4-FFF2-40B4-BE49-F238E27FC236}">
                  <a16:creationId xmlns:a16="http://schemas.microsoft.com/office/drawing/2014/main" id="{4F2E2158-1E6E-4E0D-BDAB-B20041C7361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626D62DB-3A5A-4DA1-BFA4-D9E58676E86A}"/>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5A729A7-3A5C-405C-AE06-180E7529E477}"/>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1" name="Parallelogram 30">
            <a:extLst>
              <a:ext uri="{FF2B5EF4-FFF2-40B4-BE49-F238E27FC236}">
                <a16:creationId xmlns:a16="http://schemas.microsoft.com/office/drawing/2014/main" id="{41E23981-B12A-4AC3-A030-337BBBA5E45B}"/>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3" tIns="34274" rIns="68413" bIns="34274" numCol="1" spcCol="0" rtlCol="0" fromWordArt="0" anchor="ctr" anchorCtr="0" forceAA="0" compatLnSpc="1">
            <a:prstTxWarp prst="textNoShape">
              <a:avLst/>
            </a:prstTxWarp>
            <a:noAutofit/>
          </a:bodyPr>
          <a:lstStyle/>
          <a:p>
            <a:pPr marL="0" marR="0" lvl="0" indent="0" algn="ctr" defTabSz="607679" rtl="0" eaLnBrk="1" fontAlgn="auto" latinLnBrk="0" hangingPunct="1">
              <a:lnSpc>
                <a:spcPct val="100000"/>
              </a:lnSpc>
              <a:spcBef>
                <a:spcPts val="0"/>
              </a:spcBef>
              <a:spcAft>
                <a:spcPts val="0"/>
              </a:spcAft>
              <a:buClrTx/>
              <a:buSzTx/>
              <a:buFontTx/>
              <a:buNone/>
              <a:tabLst/>
              <a:defRPr/>
            </a:pPr>
            <a:endParaRPr kumimoji="0" lang="en-IN"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CB69A007-934D-7A4B-9EFA-82044EF4DC33}"/>
              </a:ext>
            </a:extLst>
          </p:cNvPr>
          <p:cNvSpPr>
            <a:spLocks noGrp="1"/>
          </p:cNvSpPr>
          <p:nvPr>
            <p:ph type="ftr" sz="quarter" idx="10"/>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3" name="Slide Number Placeholder 2">
            <a:extLst>
              <a:ext uri="{FF2B5EF4-FFF2-40B4-BE49-F238E27FC236}">
                <a16:creationId xmlns:a16="http://schemas.microsoft.com/office/drawing/2014/main" id="{5A154DC2-98C7-4D4B-A17A-AA4731217F17}"/>
              </a:ext>
            </a:extLst>
          </p:cNvPr>
          <p:cNvSpPr>
            <a:spLocks noGrp="1"/>
          </p:cNvSpPr>
          <p:nvPr>
            <p:ph type="sldNum" sz="quarter" idx="11"/>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64D604A2-C574-42DB-B0C4-99715CAA10A7}"/>
              </a:ext>
            </a:extLst>
          </p:cNvPr>
          <p:cNvSpPr>
            <a:spLocks noGrp="1"/>
          </p:cNvSpPr>
          <p:nvPr>
            <p:ph type="title"/>
          </p:nvPr>
        </p:nvSpPr>
        <p:spPr>
          <a:xfrm>
            <a:off x="518681" y="209029"/>
            <a:ext cx="8330184" cy="1147968"/>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44945505"/>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57"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algn="ctr" defTabSz="607887"/>
            <a:endParaRPr lang="en-IN" sz="150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56" y="150"/>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algn="ctr" defTabSz="607887"/>
            <a:endParaRPr lang="en-IN" sz="150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16"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57" y="3924353"/>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1" y="4374171"/>
            <a:ext cx="5311516" cy="1327031"/>
          </a:xfrm>
          <a:prstGeom prst="rect">
            <a:avLst/>
          </a:prstGeom>
        </p:spPr>
        <p:txBody>
          <a:bodyPr anchor="b">
            <a:normAutofit/>
          </a:bodyPr>
          <a:lstStyle>
            <a:lvl1pPr marL="0" indent="0" algn="r">
              <a:buFont typeface="Arial" panose="020B0604020202020204" pitchFamily="34" charset="0"/>
              <a:buNone/>
              <a:defRPr sz="32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135"/>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1" y="5701248"/>
            <a:ext cx="5311516" cy="931505"/>
          </a:xfrm>
          <a:prstGeom prst="rect">
            <a:avLst/>
          </a:prstGeom>
        </p:spPr>
        <p:txBody>
          <a:bodyPr lIns="121625" tIns="60810" rIns="121625" bIns="60810"/>
          <a:lstStyle>
            <a:lvl1pPr marL="0" indent="0" algn="r">
              <a:buFont typeface="Arial" panose="020B0604020202020204" pitchFamily="34" charset="0"/>
              <a:buNone/>
              <a:defRPr sz="1200"/>
            </a:lvl1pPr>
            <a:lvl2pPr marL="342021" indent="0">
              <a:buNone/>
              <a:defRPr sz="1200"/>
            </a:lvl2pPr>
            <a:lvl3pPr marL="684048" indent="0">
              <a:buNone/>
              <a:defRPr sz="900"/>
            </a:lvl3pPr>
            <a:lvl4pPr marL="1025953" indent="0">
              <a:buNone/>
              <a:defRPr sz="800"/>
            </a:lvl4pPr>
            <a:lvl5pPr marL="1367921" indent="0">
              <a:buNone/>
              <a:defRPr sz="800"/>
            </a:lvl5pPr>
            <a:lvl6pPr marL="1709884" indent="0">
              <a:buNone/>
              <a:defRPr sz="800"/>
            </a:lvl6pPr>
            <a:lvl7pPr marL="2051791" indent="0">
              <a:buNone/>
              <a:defRPr sz="800"/>
            </a:lvl7pPr>
            <a:lvl8pPr marL="2393811" indent="0">
              <a:buNone/>
              <a:defRPr sz="800"/>
            </a:lvl8pPr>
            <a:lvl9pPr marL="2735838" indent="0">
              <a:buNone/>
              <a:defRPr sz="800"/>
            </a:lvl9pPr>
          </a:lstStyle>
          <a:p>
            <a:pPr lvl="0"/>
            <a:r>
              <a:rPr lang="en-US"/>
              <a:t>Click to edit Master text styles</a:t>
            </a:r>
          </a:p>
        </p:txBody>
      </p:sp>
      <p:sp>
        <p:nvSpPr>
          <p:cNvPr id="14" name="Content Placeholder 2">
            <a:extLst>
              <a:ext uri="{FF2B5EF4-FFF2-40B4-BE49-F238E27FC236}">
                <a16:creationId xmlns:a16="http://schemas.microsoft.com/office/drawing/2014/main" id="{C9A1E80C-1A76-4D3E-92A1-846866867DE1}"/>
              </a:ext>
            </a:extLst>
          </p:cNvPr>
          <p:cNvSpPr>
            <a:spLocks noGrp="1"/>
          </p:cNvSpPr>
          <p:nvPr>
            <p:ph idx="1"/>
          </p:nvPr>
        </p:nvSpPr>
        <p:spPr>
          <a:xfrm>
            <a:off x="6161370" y="2290827"/>
            <a:ext cx="5803672" cy="4341863"/>
          </a:xfrm>
          <a:prstGeom prst="rect">
            <a:avLst/>
          </a:prstGeom>
        </p:spPr>
        <p:txBody>
          <a:bodyPr lIns="121625" tIns="60810" rIns="121625" bIns="60810"/>
          <a:lstStyle>
            <a:lvl1pPr>
              <a:defRPr sz="1900"/>
            </a:lvl1pPr>
            <a:lvl2pPr>
              <a:defRPr sz="1500"/>
            </a:lvl2pPr>
            <a:lvl3pPr>
              <a:defRPr sz="1500"/>
            </a:lvl3pPr>
            <a:lvl4pPr>
              <a:defRPr sz="1200"/>
            </a:lvl4pPr>
            <a:lvl5pPr>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8017895"/>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01097546"/>
      </p:ext>
    </p:extLst>
  </p:cSld>
  <p:clrMapOvr>
    <a:masterClrMapping/>
  </p:clrMapOvr>
  <p:transition spd="slow">
    <p:push/>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algn="ctr" defTabSz="911584">
              <a:defRPr/>
            </a:pPr>
            <a:endParaRPr lang="en-IN" sz="120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3" y="25"/>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algn="ctr" defTabSz="911584">
              <a:defRPr/>
            </a:pPr>
            <a:endParaRPr lang="en-IN" sz="120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86"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1683401" y="860950"/>
            <a:ext cx="4428523" cy="5137091"/>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91186" tIns="45694" rIns="91186" bIns="45694" anchor="ctr">
            <a:noAutofit/>
          </a:bodyPr>
          <a:lstStyle>
            <a:lvl1pPr marL="0" indent="0" algn="ctr">
              <a:buNone/>
              <a:defRPr>
                <a:solidFill>
                  <a:schemeClr val="bg2"/>
                </a:solidFill>
              </a:defRPr>
            </a:lvl1pPr>
          </a:lstStyle>
          <a:p>
            <a:r>
              <a:rPr lang="en-US"/>
              <a:t>Click icon to add picture</a:t>
            </a:r>
            <a:endParaRPr lang="en-IN" dirty="0"/>
          </a:p>
        </p:txBody>
      </p: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3"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40" y="2006095"/>
            <a:ext cx="4853573" cy="1616252"/>
          </a:xfrm>
          <a:prstGeom prst="rect">
            <a:avLst/>
          </a:prstGeom>
        </p:spPr>
        <p:txBody>
          <a:bodyPr anchor="b">
            <a:normAutofit/>
          </a:bodyPr>
          <a:lstStyle>
            <a:lvl1pPr algn="l">
              <a:defRPr sz="24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33" y="3641150"/>
            <a:ext cx="4854339" cy="1257575"/>
          </a:xfrm>
          <a:prstGeom prst="rect">
            <a:avLst/>
          </a:prstGeom>
        </p:spPr>
        <p:txBody>
          <a:bodyPr lIns="91186" tIns="45694" rIns="91186" bIns="45694"/>
          <a:lstStyle>
            <a:lvl1pPr marL="0" indent="0" algn="l">
              <a:buNone/>
              <a:defRPr sz="1300" b="0" i="0" spc="169">
                <a:solidFill>
                  <a:schemeClr val="tx1"/>
                </a:solidFill>
                <a:latin typeface="+mn-lt"/>
                <a:cs typeface="Calibri" panose="020F0502020204030204" pitchFamily="34" charset="0"/>
              </a:defRPr>
            </a:lvl1pPr>
            <a:lvl2pPr marL="256420" indent="0" algn="ctr">
              <a:buNone/>
              <a:defRPr sz="1200"/>
            </a:lvl2pPr>
            <a:lvl3pPr marL="512842" indent="0" algn="ctr">
              <a:buNone/>
              <a:defRPr sz="1200"/>
            </a:lvl3pPr>
            <a:lvl4pPr marL="769059" indent="0" algn="ctr">
              <a:buNone/>
              <a:defRPr sz="900"/>
            </a:lvl4pPr>
            <a:lvl5pPr marL="1025548" indent="0" algn="ctr">
              <a:buNone/>
              <a:defRPr sz="900"/>
            </a:lvl5pPr>
            <a:lvl6pPr marL="1281899" indent="0" algn="ctr">
              <a:buNone/>
              <a:defRPr sz="900"/>
            </a:lvl6pPr>
            <a:lvl7pPr marL="1538270" indent="0" algn="ctr">
              <a:buNone/>
              <a:defRPr sz="900"/>
            </a:lvl7pPr>
            <a:lvl8pPr marL="1794738" indent="0" algn="ctr">
              <a:buNone/>
              <a:defRPr sz="900"/>
            </a:lvl8pPr>
            <a:lvl9pPr marL="2050959" indent="0" algn="ctr">
              <a:buNone/>
              <a:defRPr sz="9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6" y="4700141"/>
            <a:ext cx="1919791"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993266"/>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9">
          <p15:clr>
            <a:srgbClr val="FBAE40"/>
          </p15:clr>
        </p15:guide>
        <p15:guide id="4" orient="horz" pos="4178">
          <p15:clr>
            <a:srgbClr val="FBAE40"/>
          </p15:clr>
        </p15:guide>
        <p15:guide id="5" orient="horz" pos="142">
          <p15:clr>
            <a:srgbClr val="FBAE40"/>
          </p15:clr>
        </p15:guide>
        <p15:guide id="6" pos="2457">
          <p15:clr>
            <a:srgbClr val="FBAE40"/>
          </p15:clr>
        </p15:guide>
        <p15:guide id="7" pos="439">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algn="ctr" defTabSz="911584">
              <a:defRPr/>
            </a:pPr>
            <a:endParaRPr lang="en-IN" sz="1200" dirty="0">
              <a:solidFill>
                <a:srgbClr val="FFFFFF"/>
              </a:solidFill>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3" y="25"/>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algn="ctr" defTabSz="911584">
              <a:defRPr/>
            </a:pPr>
            <a:endParaRPr lang="en-IN" sz="1200" dirty="0">
              <a:solidFill>
                <a:srgbClr val="FFFFFF"/>
              </a:solidFill>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08" y="3588180"/>
            <a:ext cx="3860163"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algn="ctr" defTabSz="911584">
              <a:defRPr/>
            </a:pPr>
            <a:endParaRPr lang="en-IN" sz="1200" dirty="0">
              <a:solidFill>
                <a:srgbClr val="FFFFFF"/>
              </a:solidFill>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103" y="1010093"/>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4057" y="1987626"/>
            <a:ext cx="4911633" cy="1789855"/>
          </a:xfrm>
          <a:prstGeom prst="rect">
            <a:avLst/>
          </a:prstGeom>
        </p:spPr>
        <p:txBody>
          <a:bodyPr anchor="b">
            <a:normAutofit/>
          </a:bodyPr>
          <a:lstStyle>
            <a:lvl1pPr>
              <a:defRPr sz="23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4057" y="3792051"/>
            <a:ext cx="4911633" cy="910580"/>
          </a:xfrm>
          <a:prstGeom prst="rect">
            <a:avLst/>
          </a:prstGeom>
        </p:spPr>
        <p:txBody>
          <a:bodyPr lIns="91186" tIns="45694" rIns="91186" bIns="45694">
            <a:normAutofit/>
          </a:bodyPr>
          <a:lstStyle>
            <a:lvl1pPr marL="0" indent="0">
              <a:buNone/>
              <a:defRPr sz="1200" b="0" i="0" spc="169">
                <a:solidFill>
                  <a:schemeClr val="tx1"/>
                </a:solidFill>
                <a:latin typeface="+mn-lt"/>
                <a:cs typeface="Calibri" panose="020F0502020204030204" pitchFamily="34" charset="0"/>
              </a:defRPr>
            </a:lvl1pPr>
            <a:lvl2pPr marL="256420" indent="0">
              <a:buNone/>
              <a:defRPr sz="1200">
                <a:solidFill>
                  <a:schemeClr val="tx1">
                    <a:tint val="75000"/>
                  </a:schemeClr>
                </a:solidFill>
              </a:defRPr>
            </a:lvl2pPr>
            <a:lvl3pPr marL="512842" indent="0">
              <a:buNone/>
              <a:defRPr sz="1200">
                <a:solidFill>
                  <a:schemeClr val="tx1">
                    <a:tint val="75000"/>
                  </a:schemeClr>
                </a:solidFill>
              </a:defRPr>
            </a:lvl3pPr>
            <a:lvl4pPr marL="769059" indent="0">
              <a:buNone/>
              <a:defRPr sz="900">
                <a:solidFill>
                  <a:schemeClr val="tx1">
                    <a:tint val="75000"/>
                  </a:schemeClr>
                </a:solidFill>
              </a:defRPr>
            </a:lvl4pPr>
            <a:lvl5pPr marL="1025548" indent="0">
              <a:buNone/>
              <a:defRPr sz="900">
                <a:solidFill>
                  <a:schemeClr val="tx1">
                    <a:tint val="75000"/>
                  </a:schemeClr>
                </a:solidFill>
              </a:defRPr>
            </a:lvl5pPr>
            <a:lvl6pPr marL="1281899" indent="0">
              <a:buNone/>
              <a:defRPr sz="900">
                <a:solidFill>
                  <a:schemeClr val="tx1">
                    <a:tint val="75000"/>
                  </a:schemeClr>
                </a:solidFill>
              </a:defRPr>
            </a:lvl6pPr>
            <a:lvl7pPr marL="1538270" indent="0">
              <a:buNone/>
              <a:defRPr sz="900">
                <a:solidFill>
                  <a:schemeClr val="tx1">
                    <a:tint val="75000"/>
                  </a:schemeClr>
                </a:solidFill>
              </a:defRPr>
            </a:lvl7pPr>
            <a:lvl8pPr marL="1794738" indent="0">
              <a:buNone/>
              <a:defRPr sz="900">
                <a:solidFill>
                  <a:schemeClr val="tx1">
                    <a:tint val="75000"/>
                  </a:schemeClr>
                </a:solidFill>
              </a:defRPr>
            </a:lvl8pPr>
            <a:lvl9pPr marL="2050959" indent="0">
              <a:buNone/>
              <a:defRPr sz="9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03"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73"/>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71" tIns="25710" rIns="51271" bIns="25710" numCol="1" spcCol="0" rtlCol="0" fromWordArt="0" anchor="ctr" anchorCtr="0" forceAA="0" compatLnSpc="1">
            <a:prstTxWarp prst="textNoShape">
              <a:avLst/>
            </a:prstTxWarp>
            <a:noAutofit/>
          </a:bodyPr>
          <a:lstStyle/>
          <a:p>
            <a:pPr algn="ctr" defTabSz="911584">
              <a:defRPr/>
            </a:pPr>
            <a:endParaRPr lang="en-IN" sz="1200" dirty="0">
              <a:solidFill>
                <a:srgbClr val="FFFFFF"/>
              </a:solidFill>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125" y="408567"/>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1683401" y="860950"/>
            <a:ext cx="4428523" cy="5137091"/>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91186" tIns="45694" rIns="91186" bIns="45694" anchor="ctr">
            <a:noAutofit/>
          </a:bodyPr>
          <a:lstStyle>
            <a:lvl1pPr marL="0" indent="0" algn="ctr">
              <a:buNone/>
              <a:defRPr>
                <a:solidFill>
                  <a:schemeClr val="bg2"/>
                </a:solidFill>
              </a:defRPr>
            </a:lvl1pPr>
          </a:lstStyle>
          <a:p>
            <a:r>
              <a:rPr lang="en-US"/>
              <a:t>Click icon to add picture</a:t>
            </a:r>
            <a:endParaRPr lang="en-IN" dirty="0"/>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6" y="5267069"/>
            <a:ext cx="1919791"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12" y="3407047"/>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algn="ctr" defTabSz="911584">
              <a:defRPr/>
            </a:pPr>
            <a:endParaRPr lang="en-IN" sz="1200" dirty="0">
              <a:solidFill>
                <a:srgbClr val="FFFFFF"/>
              </a:solidFill>
            </a:endParaRPr>
          </a:p>
        </p:txBody>
      </p:sp>
    </p:spTree>
    <p:extLst>
      <p:ext uri="{BB962C8B-B14F-4D97-AF65-F5344CB8AC3E}">
        <p14:creationId xmlns:p14="http://schemas.microsoft.com/office/powerpoint/2010/main" val="3723370786"/>
      </p:ext>
    </p:extLst>
  </p:cSld>
  <p:clrMapOvr>
    <a:masterClrMapping/>
  </p:clrMapOvr>
  <p:transition spd="slow">
    <p:push/>
  </p:transition>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ext Layout 01">
    <p:spTree>
      <p:nvGrpSpPr>
        <p:cNvPr id="1" name=""/>
        <p:cNvGrpSpPr/>
        <p:nvPr/>
      </p:nvGrpSpPr>
      <p:grpSpPr>
        <a:xfrm>
          <a:off x="0" y="0"/>
          <a:ext cx="0" cy="0"/>
          <a:chOff x="0" y="0"/>
          <a:chExt cx="0" cy="0"/>
        </a:xfrm>
      </p:grpSpPr>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84" y="3129629"/>
            <a:ext cx="4942829" cy="2958275"/>
          </a:xfrm>
          <a:prstGeom prst="rect">
            <a:avLst/>
          </a:prstGeom>
        </p:spPr>
        <p:txBody>
          <a:bodyPr lIns="91186" tIns="45694" rIns="91186" bIns="45694">
            <a:normAutofit/>
          </a:bodyPr>
          <a:lstStyle>
            <a:lvl1pPr>
              <a:buClr>
                <a:schemeClr val="accent2"/>
              </a:buClr>
              <a:defRPr sz="1300">
                <a:solidFill>
                  <a:schemeClr val="tx1"/>
                </a:solidFill>
              </a:defRPr>
            </a:lvl1pPr>
            <a:lvl2pPr>
              <a:buClr>
                <a:schemeClr val="accent2"/>
              </a:buClr>
              <a:defRPr sz="1200">
                <a:solidFill>
                  <a:schemeClr val="tx1"/>
                </a:solidFill>
              </a:defRPr>
            </a:lvl2pPr>
            <a:lvl3pPr>
              <a:buClr>
                <a:schemeClr val="accent2"/>
              </a:buClr>
              <a:defRPr sz="1200">
                <a:solidFill>
                  <a:schemeClr val="tx1"/>
                </a:solidFill>
              </a:defRPr>
            </a:lvl3pPr>
            <a:lvl4pPr>
              <a:buClr>
                <a:schemeClr val="accent2"/>
              </a:buClr>
              <a:defRPr sz="900">
                <a:solidFill>
                  <a:schemeClr val="tx1"/>
                </a:solidFill>
              </a:defRPr>
            </a:lvl4pPr>
            <a:lvl5pPr>
              <a:buClr>
                <a:schemeClr val="accent2"/>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4" name="Right Triangle 23">
            <a:extLst>
              <a:ext uri="{FF2B5EF4-FFF2-40B4-BE49-F238E27FC236}">
                <a16:creationId xmlns:a16="http://schemas.microsoft.com/office/drawing/2014/main" id="{BD6ACE60-499D-41AB-89C4-D537D7C3D22A}"/>
              </a:ext>
            </a:extLst>
          </p:cNvPr>
          <p:cNvSpPr/>
          <p:nvPr userDrawn="1"/>
        </p:nvSpPr>
        <p:spPr>
          <a:xfrm flipH="1" flipV="1">
            <a:off x="1839701" y="-4"/>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algn="ctr" defTabSz="911584">
              <a:defRPr/>
            </a:pPr>
            <a:endParaRPr lang="en-IN" sz="1200" dirty="0">
              <a:solidFill>
                <a:srgbClr val="FFFFFF"/>
              </a:solidFill>
            </a:endParaRPr>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350" y="-6"/>
            <a:ext cx="4121151" cy="1308107"/>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71" tIns="25710" rIns="51271" bIns="25710" numCol="1" spcCol="0" rtlCol="0" fromWordArt="0" anchor="ctr" anchorCtr="0" forceAA="0" compatLnSpc="1">
            <a:prstTxWarp prst="textNoShape">
              <a:avLst/>
            </a:prstTxWarp>
            <a:noAutofit/>
          </a:bodyPr>
          <a:lstStyle/>
          <a:p>
            <a:pPr algn="ctr" defTabSz="911584">
              <a:defRPr/>
            </a:pPr>
            <a:endParaRPr lang="en-IN" sz="1200" dirty="0">
              <a:solidFill>
                <a:srgbClr val="FFFFFF"/>
              </a:solidFill>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6375440" y="5047083"/>
            <a:ext cx="1524576" cy="18034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545" y="2496295"/>
            <a:ext cx="7342632" cy="608896"/>
          </a:xfrm>
          <a:prstGeom prst="rect">
            <a:avLst/>
          </a:prstGeom>
        </p:spPr>
        <p:txBody>
          <a:bodyPr lIns="91186" tIns="45694" rIns="91186" bIns="45694"/>
          <a:lstStyle>
            <a:lvl1pPr marL="0" indent="0">
              <a:buNone/>
              <a:defRPr sz="1200" spc="169">
                <a:solidFill>
                  <a:schemeClr val="bg2">
                    <a:lumMod val="50000"/>
                  </a:schemeClr>
                </a:solidFill>
              </a:defRPr>
            </a:lvl1pPr>
            <a:lvl2pPr marL="256420" indent="0">
              <a:buNone/>
              <a:defRPr/>
            </a:lvl2pPr>
          </a:lstStyle>
          <a:p>
            <a:pPr lvl="0"/>
            <a:r>
              <a:rPr lang="en-US" dirty="0"/>
              <a:t>CLICK TO SUBTITLE STYLE</a:t>
            </a:r>
          </a:p>
        </p:txBody>
      </p:sp>
      <p:sp>
        <p:nvSpPr>
          <p:cNvPr id="2" name="Title 1" title="Titl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531574" y="1241123"/>
            <a:ext cx="7342623" cy="1215568"/>
          </a:xfrm>
          <a:prstGeom prst="rect">
            <a:avLst/>
          </a:prstGeom>
        </p:spPr>
        <p:txBody>
          <a:bodyPr anchor="b">
            <a:normAutofit/>
          </a:bodyPr>
          <a:lstStyle>
            <a:lvl1pPr>
              <a:defRPr sz="2700" b="1">
                <a:solidFill>
                  <a:schemeClr val="accent1"/>
                </a:solidFill>
              </a:defRPr>
            </a:lvl1pPr>
          </a:lstStyle>
          <a:p>
            <a:r>
              <a:rPr lang="en-US" dirty="0"/>
              <a:t>Click to Edit </a:t>
            </a:r>
            <a:br>
              <a:rPr lang="en-US" dirty="0"/>
            </a:br>
            <a:r>
              <a:rPr lang="en-US" dirty="0"/>
              <a:t>Master Title Style </a:t>
            </a:r>
            <a:endParaRPr lang="en-IN" dirty="0"/>
          </a:p>
        </p:txBody>
      </p:sp>
      <p:sp>
        <p:nvSpPr>
          <p:cNvPr id="15" name="Picture Placeholder 14">
            <a:extLst>
              <a:ext uri="{FF2B5EF4-FFF2-40B4-BE49-F238E27FC236}">
                <a16:creationId xmlns:a16="http://schemas.microsoft.com/office/drawing/2014/main" id="{FE1FADFB-0A3D-40F7-9B40-368DECD971E1}"/>
              </a:ext>
            </a:extLst>
          </p:cNvPr>
          <p:cNvSpPr>
            <a:spLocks noGrp="1"/>
          </p:cNvSpPr>
          <p:nvPr>
            <p:ph type="pic" sz="quarter" idx="10"/>
          </p:nvPr>
        </p:nvSpPr>
        <p:spPr>
          <a:xfrm>
            <a:off x="6604019" y="22"/>
            <a:ext cx="5587999" cy="687224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chemeClr val="bg1">
              <a:lumMod val="85000"/>
            </a:schemeClr>
          </a:solidFill>
        </p:spPr>
        <p:txBody>
          <a:bodyPr wrap="square" lIns="91186" tIns="45694" rIns="91186" bIns="45694" anchor="ctr">
            <a:noAutofit/>
          </a:bodyPr>
          <a:lstStyle>
            <a:lvl1pPr marL="0" indent="0" algn="ctr">
              <a:buNone/>
              <a:defRPr>
                <a:solidFill>
                  <a:schemeClr val="bg1"/>
                </a:solidFill>
              </a:defRPr>
            </a:lvl1pPr>
          </a:lstStyle>
          <a:p>
            <a:r>
              <a:rPr lang="en-US"/>
              <a:t>Click icon to add picture</a:t>
            </a:r>
            <a:endParaRPr lang="en-IN" dirty="0"/>
          </a:p>
        </p:txBody>
      </p:sp>
      <p:sp>
        <p:nvSpPr>
          <p:cNvPr id="4" name="Footer Placeholder 3">
            <a:extLst>
              <a:ext uri="{FF2B5EF4-FFF2-40B4-BE49-F238E27FC236}">
                <a16:creationId xmlns:a16="http://schemas.microsoft.com/office/drawing/2014/main" id="{5ADB14A5-A767-774C-85B8-68EF914689F6}"/>
              </a:ext>
            </a:extLst>
          </p:cNvPr>
          <p:cNvSpPr>
            <a:spLocks noGrp="1"/>
          </p:cNvSpPr>
          <p:nvPr>
            <p:ph type="ftr" sz="quarter" idx="14"/>
          </p:nvPr>
        </p:nvSpPr>
        <p:spPr/>
        <p:txBody>
          <a:bodyPr/>
          <a:lstStyle/>
          <a:p>
            <a:pPr>
              <a:defRPr/>
            </a:pPr>
            <a:r>
              <a:rPr lang="en-IN" dirty="0">
                <a:solidFill>
                  <a:srgbClr val="A5A5A5"/>
                </a:solidFill>
              </a:rPr>
              <a:t>Add a footer</a:t>
            </a:r>
          </a:p>
        </p:txBody>
      </p:sp>
      <p:sp>
        <p:nvSpPr>
          <p:cNvPr id="6" name="Slide Number Placeholder 5">
            <a:extLst>
              <a:ext uri="{FF2B5EF4-FFF2-40B4-BE49-F238E27FC236}">
                <a16:creationId xmlns:a16="http://schemas.microsoft.com/office/drawing/2014/main" id="{D4B9B51B-EAA9-4B4D-A4F6-470CD95DAA79}"/>
              </a:ext>
            </a:extLst>
          </p:cNvPr>
          <p:cNvSpPr>
            <a:spLocks noGrp="1"/>
          </p:cNvSpPr>
          <p:nvPr>
            <p:ph type="sldNum" sz="quarter" idx="15"/>
          </p:nvPr>
        </p:nvSpPr>
        <p:spPr/>
        <p:txBody>
          <a:bodyPr/>
          <a:lstStyle/>
          <a:p>
            <a:pPr>
              <a:defRPr/>
            </a:pPr>
            <a:fld id="{8699F50C-BE38-4BD0-BA84-9B090E1F2B9B}" type="slidenum">
              <a:rPr lang="en-IN" smtClean="0">
                <a:solidFill>
                  <a:srgbClr val="A5A5A5"/>
                </a:solidFill>
              </a:rPr>
              <a:pPr>
                <a:defRPr/>
              </a:pPr>
              <a:t>‹N›</a:t>
            </a:fld>
            <a:endParaRPr lang="en-IN" dirty="0">
              <a:solidFill>
                <a:srgbClr val="A5A5A5"/>
              </a:solidFill>
            </a:endParaRPr>
          </a:p>
        </p:txBody>
      </p:sp>
    </p:spTree>
    <p:extLst>
      <p:ext uri="{BB962C8B-B14F-4D97-AF65-F5344CB8AC3E}">
        <p14:creationId xmlns:p14="http://schemas.microsoft.com/office/powerpoint/2010/main" val="4112440602"/>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ext Layout 02">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805F1696-7D6B-4055-94C3-E4C179F63596}"/>
              </a:ext>
            </a:extLst>
          </p:cNvPr>
          <p:cNvSpPr/>
          <p:nvPr userDrawn="1"/>
        </p:nvSpPr>
        <p:spPr>
          <a:xfrm flipH="1" flipV="1">
            <a:off x="1839701" y="-4"/>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algn="ctr" defTabSz="911584">
              <a:defRPr/>
            </a:pPr>
            <a:endParaRPr lang="en-IN" sz="1200" dirty="0">
              <a:solidFill>
                <a:srgbClr val="FFFFFF"/>
              </a:solidFill>
            </a:endParaRPr>
          </a:p>
        </p:txBody>
      </p:sp>
      <p:sp>
        <p:nvSpPr>
          <p:cNvPr id="18" name="Picture Placeholder 17">
            <a:extLst>
              <a:ext uri="{FF2B5EF4-FFF2-40B4-BE49-F238E27FC236}">
                <a16:creationId xmlns:a16="http://schemas.microsoft.com/office/drawing/2014/main" id="{8B9EC3A9-7039-403A-9414-429521308AE7}"/>
              </a:ext>
            </a:extLst>
          </p:cNvPr>
          <p:cNvSpPr>
            <a:spLocks noGrp="1"/>
          </p:cNvSpPr>
          <p:nvPr>
            <p:ph type="pic" sz="quarter" idx="14"/>
          </p:nvPr>
        </p:nvSpPr>
        <p:spPr>
          <a:xfrm>
            <a:off x="6170180" y="1435103"/>
            <a:ext cx="6021821" cy="5422900"/>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chemeClr val="bg1">
              <a:lumMod val="85000"/>
            </a:schemeClr>
          </a:solidFill>
        </p:spPr>
        <p:txBody>
          <a:bodyPr wrap="square" lIns="91186" tIns="45694" rIns="455723" bIns="45694" anchor="ctr">
            <a:noAutofit/>
          </a:bodyPr>
          <a:lstStyle>
            <a:lvl1pPr marL="0" indent="0" algn="r">
              <a:buNone/>
              <a:defRPr>
                <a:solidFill>
                  <a:schemeClr val="tx1"/>
                </a:solidFill>
              </a:defRPr>
            </a:lvl1pPr>
          </a:lstStyle>
          <a:p>
            <a:r>
              <a:rPr lang="en-US"/>
              <a:t>Click icon to add picture</a:t>
            </a:r>
            <a:endParaRPr lang="en-IN" dirty="0"/>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84" y="3129629"/>
            <a:ext cx="4942829" cy="2958275"/>
          </a:xfrm>
          <a:prstGeom prst="rect">
            <a:avLst/>
          </a:prstGeom>
        </p:spPr>
        <p:txBody>
          <a:bodyPr lIns="91186" tIns="45694" rIns="91186" bIns="45694">
            <a:normAutofit/>
          </a:bodyPr>
          <a:lstStyle>
            <a:lvl1pPr>
              <a:buClr>
                <a:schemeClr val="accent2"/>
              </a:buClr>
              <a:defRPr sz="1300">
                <a:solidFill>
                  <a:schemeClr val="tx1"/>
                </a:solidFill>
              </a:defRPr>
            </a:lvl1pPr>
            <a:lvl2pPr>
              <a:buClr>
                <a:schemeClr val="accent2"/>
              </a:buClr>
              <a:defRPr sz="1200">
                <a:solidFill>
                  <a:schemeClr val="tx1"/>
                </a:solidFill>
              </a:defRPr>
            </a:lvl2pPr>
            <a:lvl3pPr>
              <a:buClr>
                <a:schemeClr val="accent2"/>
              </a:buClr>
              <a:defRPr sz="1200">
                <a:solidFill>
                  <a:schemeClr val="tx1"/>
                </a:solidFill>
              </a:defRPr>
            </a:lvl3pPr>
            <a:lvl4pPr>
              <a:buClr>
                <a:schemeClr val="accent2"/>
              </a:buClr>
              <a:defRPr sz="900">
                <a:solidFill>
                  <a:schemeClr val="tx1"/>
                </a:solidFill>
              </a:defRPr>
            </a:lvl4pPr>
            <a:lvl5pPr>
              <a:buClr>
                <a:schemeClr val="accent2"/>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350" y="-6"/>
            <a:ext cx="4121151" cy="1308107"/>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71" tIns="25710" rIns="51271" bIns="25710" numCol="1" spcCol="0" rtlCol="0" fromWordArt="0" anchor="ctr" anchorCtr="0" forceAA="0" compatLnSpc="1">
            <a:prstTxWarp prst="textNoShape">
              <a:avLst/>
            </a:prstTxWarp>
            <a:noAutofit/>
          </a:bodyPr>
          <a:lstStyle/>
          <a:p>
            <a:pPr algn="ctr" defTabSz="911584">
              <a:defRPr/>
            </a:pPr>
            <a:endParaRPr lang="en-IN" sz="1200" dirty="0">
              <a:solidFill>
                <a:srgbClr val="FFFFFF"/>
              </a:solidFill>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10352316" y="1185459"/>
            <a:ext cx="1839685" cy="16339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96" y="2496295"/>
            <a:ext cx="7342621" cy="608896"/>
          </a:xfrm>
          <a:prstGeom prst="rect">
            <a:avLst/>
          </a:prstGeom>
        </p:spPr>
        <p:txBody>
          <a:bodyPr lIns="91186" tIns="45694" rIns="91186" bIns="45694"/>
          <a:lstStyle>
            <a:lvl1pPr marL="0" indent="0">
              <a:buNone/>
              <a:defRPr sz="1200" spc="169">
                <a:solidFill>
                  <a:schemeClr val="bg2">
                    <a:lumMod val="50000"/>
                  </a:schemeClr>
                </a:solidFill>
              </a:defRPr>
            </a:lvl1pPr>
            <a:lvl2pPr marL="256420" indent="0">
              <a:buNone/>
              <a:defRPr/>
            </a:lvl2pPr>
          </a:lstStyle>
          <a:p>
            <a:pPr lvl="0"/>
            <a:r>
              <a:rPr lang="en-US" dirty="0"/>
              <a:t>CLICK TO SUBTITLE STYLE</a:t>
            </a:r>
          </a:p>
        </p:txBody>
      </p:sp>
      <p:sp>
        <p:nvSpPr>
          <p:cNvPr id="19" name="Title 1" title="Title ">
            <a:extLst>
              <a:ext uri="{FF2B5EF4-FFF2-40B4-BE49-F238E27FC236}">
                <a16:creationId xmlns:a16="http://schemas.microsoft.com/office/drawing/2014/main" id="{2DB9D671-9FC8-4306-96B7-D9D585694B83}"/>
              </a:ext>
            </a:extLst>
          </p:cNvPr>
          <p:cNvSpPr>
            <a:spLocks noGrp="1"/>
          </p:cNvSpPr>
          <p:nvPr>
            <p:ph type="title" hasCustomPrompt="1"/>
          </p:nvPr>
        </p:nvSpPr>
        <p:spPr>
          <a:xfrm>
            <a:off x="531574" y="1241123"/>
            <a:ext cx="7342623" cy="1215568"/>
          </a:xfrm>
          <a:prstGeom prst="rect">
            <a:avLst/>
          </a:prstGeom>
        </p:spPr>
        <p:txBody>
          <a:bodyPr anchor="b">
            <a:normAutofit/>
          </a:bodyPr>
          <a:lstStyle>
            <a:lvl1pPr>
              <a:defRPr sz="2700" b="1">
                <a:solidFill>
                  <a:schemeClr val="accent1"/>
                </a:solidFill>
              </a:defRPr>
            </a:lvl1pPr>
          </a:lstStyle>
          <a:p>
            <a:r>
              <a:rPr lang="en-US" dirty="0"/>
              <a:t>Click to Edit </a:t>
            </a:r>
            <a:br>
              <a:rPr lang="en-US" dirty="0"/>
            </a:br>
            <a:r>
              <a:rPr lang="en-US" dirty="0"/>
              <a:t>Master Title Style </a:t>
            </a:r>
            <a:endParaRPr lang="en-IN" dirty="0"/>
          </a:p>
        </p:txBody>
      </p:sp>
      <p:sp>
        <p:nvSpPr>
          <p:cNvPr id="2" name="Footer Placeholder 1">
            <a:extLst>
              <a:ext uri="{FF2B5EF4-FFF2-40B4-BE49-F238E27FC236}">
                <a16:creationId xmlns:a16="http://schemas.microsoft.com/office/drawing/2014/main" id="{6E55A0B9-F639-8643-9C4D-B93B8EE21A79}"/>
              </a:ext>
            </a:extLst>
          </p:cNvPr>
          <p:cNvSpPr>
            <a:spLocks noGrp="1"/>
          </p:cNvSpPr>
          <p:nvPr>
            <p:ph type="ftr" sz="quarter" idx="15"/>
          </p:nvPr>
        </p:nvSpPr>
        <p:spPr/>
        <p:txBody>
          <a:bodyPr/>
          <a:lstStyle/>
          <a:p>
            <a:pPr>
              <a:defRPr/>
            </a:pPr>
            <a:r>
              <a:rPr lang="en-IN" dirty="0">
                <a:solidFill>
                  <a:srgbClr val="A5A5A5"/>
                </a:solidFill>
              </a:rPr>
              <a:t>Add a footer</a:t>
            </a:r>
          </a:p>
        </p:txBody>
      </p:sp>
      <p:sp>
        <p:nvSpPr>
          <p:cNvPr id="4" name="Slide Number Placeholder 3">
            <a:extLst>
              <a:ext uri="{FF2B5EF4-FFF2-40B4-BE49-F238E27FC236}">
                <a16:creationId xmlns:a16="http://schemas.microsoft.com/office/drawing/2014/main" id="{D0C29282-8AC7-494D-9A8E-A26C7F69948F}"/>
              </a:ext>
            </a:extLst>
          </p:cNvPr>
          <p:cNvSpPr>
            <a:spLocks noGrp="1"/>
          </p:cNvSpPr>
          <p:nvPr>
            <p:ph type="sldNum" sz="quarter" idx="16"/>
          </p:nvPr>
        </p:nvSpPr>
        <p:spPr/>
        <p:txBody>
          <a:bodyPr/>
          <a:lstStyle/>
          <a:p>
            <a:pPr>
              <a:defRPr/>
            </a:pPr>
            <a:fld id="{8699F50C-BE38-4BD0-BA84-9B090E1F2B9B}" type="slidenum">
              <a:rPr lang="en-IN" smtClean="0">
                <a:solidFill>
                  <a:srgbClr val="A5A5A5"/>
                </a:solidFill>
              </a:rPr>
              <a:pPr>
                <a:defRPr/>
              </a:pPr>
              <a:t>‹N›</a:t>
            </a:fld>
            <a:endParaRPr lang="en-IN" dirty="0">
              <a:solidFill>
                <a:srgbClr val="A5A5A5"/>
              </a:solidFill>
            </a:endParaRPr>
          </a:p>
        </p:txBody>
      </p:sp>
      <p:sp>
        <p:nvSpPr>
          <p:cNvPr id="15" name="TextBox 14">
            <a:extLst>
              <a:ext uri="{FF2B5EF4-FFF2-40B4-BE49-F238E27FC236}">
                <a16:creationId xmlns:a16="http://schemas.microsoft.com/office/drawing/2014/main" id="{5E24A5A7-66A2-7F43-9A7A-5E13F74F8C0E}"/>
              </a:ext>
            </a:extLst>
          </p:cNvPr>
          <p:cNvSpPr txBox="1"/>
          <p:nvPr userDrawn="1"/>
        </p:nvSpPr>
        <p:spPr>
          <a:xfrm>
            <a:off x="11072383" y="235741"/>
            <a:ext cx="535264" cy="384672"/>
          </a:xfrm>
          <a:prstGeom prst="rect">
            <a:avLst/>
          </a:prstGeom>
          <a:noFill/>
        </p:spPr>
        <p:txBody>
          <a:bodyPr wrap="none" lIns="91186" tIns="45694" rIns="91186" bIns="45694" rtlCol="0">
            <a:spAutoFit/>
          </a:bodyPr>
          <a:lstStyle/>
          <a:p>
            <a:pPr defTabSz="911584">
              <a:defRPr/>
            </a:pPr>
            <a:r>
              <a:rPr lang="en-US" b="1" dirty="0">
                <a:solidFill>
                  <a:srgbClr val="FFFFFF"/>
                </a:solidFill>
                <a:latin typeface="Arial Black" panose="020B0A04020102020204" pitchFamily="34" charset="0"/>
              </a:rPr>
              <a:t>FR</a:t>
            </a:r>
            <a:endParaRPr lang="en-IN" b="1" dirty="0">
              <a:solidFill>
                <a:srgbClr val="FFFFFF"/>
              </a:solidFill>
              <a:latin typeface="Arial Black" panose="020B0A04020102020204" pitchFamily="34" charset="0"/>
            </a:endParaRPr>
          </a:p>
        </p:txBody>
      </p:sp>
    </p:spTree>
    <p:extLst>
      <p:ext uri="{BB962C8B-B14F-4D97-AF65-F5344CB8AC3E}">
        <p14:creationId xmlns:p14="http://schemas.microsoft.com/office/powerpoint/2010/main" val="2593314290"/>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3" y="42"/>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algn="ctr" defTabSz="911584">
              <a:defRPr/>
            </a:pPr>
            <a:endParaRPr lang="en-IN" sz="120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31" y="3634052"/>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24"/>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584">
                <a:defRPr/>
              </a:pPr>
              <a:endParaRPr lang="en-IN" sz="120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584">
                <a:defRPr/>
              </a:pPr>
              <a:endParaRPr lang="en-IN" sz="1200" dirty="0">
                <a:solidFill>
                  <a:srgbClr val="FFFFFF"/>
                </a:solidFill>
              </a:endParaRPr>
            </a:p>
          </p:txBody>
        </p: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701" y="2104895"/>
            <a:ext cx="5475291" cy="781188"/>
          </a:xfrm>
          <a:prstGeom prst="rect">
            <a:avLst/>
          </a:prstGeom>
        </p:spPr>
        <p:txBody>
          <a:bodyPr lIns="91186" tIns="45694" rIns="91186" bIns="45694" anchor="b">
            <a:normAutofit/>
          </a:bodyPr>
          <a:lstStyle>
            <a:lvl1pPr marL="0" indent="0">
              <a:lnSpc>
                <a:spcPct val="100000"/>
              </a:lnSpc>
              <a:spcBef>
                <a:spcPts val="0"/>
              </a:spcBef>
              <a:buNone/>
              <a:defRPr sz="1500" b="1">
                <a:solidFill>
                  <a:schemeClr val="accent2"/>
                </a:solidFill>
              </a:defRPr>
            </a:lvl1pPr>
            <a:lvl2pPr marL="256420" indent="0">
              <a:buNone/>
              <a:defRPr sz="1200" b="1"/>
            </a:lvl2pPr>
            <a:lvl3pPr marL="512842" indent="0">
              <a:buNone/>
              <a:defRPr sz="1200" b="1"/>
            </a:lvl3pPr>
            <a:lvl4pPr marL="769059" indent="0">
              <a:buNone/>
              <a:defRPr sz="900" b="1"/>
            </a:lvl4pPr>
            <a:lvl5pPr marL="1025548" indent="0">
              <a:buNone/>
              <a:defRPr sz="900" b="1"/>
            </a:lvl5pPr>
            <a:lvl6pPr marL="1281899" indent="0">
              <a:buNone/>
              <a:defRPr sz="900" b="1"/>
            </a:lvl6pPr>
            <a:lvl7pPr marL="1538270" indent="0">
              <a:buNone/>
              <a:defRPr sz="900" b="1"/>
            </a:lvl7pPr>
            <a:lvl8pPr marL="1794738" indent="0">
              <a:buNone/>
              <a:defRPr sz="900" b="1"/>
            </a:lvl8pPr>
            <a:lvl9pPr marL="2050959" indent="0">
              <a:buNone/>
              <a:defRPr sz="900" b="1"/>
            </a:lvl9pPr>
          </a:lstStyle>
          <a:p>
            <a:pPr lvl="0"/>
            <a:r>
              <a:rPr lang="en-US"/>
              <a:t>Click to edit Master text styles</a:t>
            </a:r>
          </a:p>
        </p:txBody>
      </p:sp>
      <p:sp>
        <p:nvSpPr>
          <p:cNvPr id="18" name="Content Placeholder 3" title="Bullet Points">
            <a:extLst>
              <a:ext uri="{FF2B5EF4-FFF2-40B4-BE49-F238E27FC236}">
                <a16:creationId xmlns:a16="http://schemas.microsoft.com/office/drawing/2014/main" id="{8715E757-6584-4841-8154-C92E70E0CD6B}"/>
              </a:ext>
            </a:extLst>
          </p:cNvPr>
          <p:cNvSpPr>
            <a:spLocks noGrp="1"/>
          </p:cNvSpPr>
          <p:nvPr userDrawn="1">
            <p:ph sz="half" idx="13"/>
          </p:nvPr>
        </p:nvSpPr>
        <p:spPr>
          <a:xfrm>
            <a:off x="520701" y="2886161"/>
            <a:ext cx="5475291" cy="3232151"/>
          </a:xfrm>
          <a:prstGeom prst="rect">
            <a:avLst/>
          </a:prstGeom>
        </p:spPr>
        <p:txBody>
          <a:bodyPr lIns="91186" tIns="45694" rIns="91186" bIns="45694">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33" y="2104895"/>
            <a:ext cx="5475601" cy="781188"/>
          </a:xfrm>
          <a:prstGeom prst="rect">
            <a:avLst/>
          </a:prstGeom>
        </p:spPr>
        <p:txBody>
          <a:bodyPr lIns="91186" tIns="45694" rIns="91186" bIns="45694" anchor="b">
            <a:normAutofit/>
          </a:bodyPr>
          <a:lstStyle>
            <a:lvl1pPr marL="0" indent="0">
              <a:lnSpc>
                <a:spcPct val="100000"/>
              </a:lnSpc>
              <a:buNone/>
              <a:defRPr sz="1500" b="1">
                <a:solidFill>
                  <a:schemeClr val="accent2"/>
                </a:solidFill>
              </a:defRPr>
            </a:lvl1pPr>
            <a:lvl2pPr marL="256420" indent="0">
              <a:buNone/>
              <a:defRPr sz="1200" b="1"/>
            </a:lvl2pPr>
            <a:lvl3pPr marL="512842" indent="0">
              <a:buNone/>
              <a:defRPr sz="1200" b="1"/>
            </a:lvl3pPr>
            <a:lvl4pPr marL="769059" indent="0">
              <a:buNone/>
              <a:defRPr sz="900" b="1"/>
            </a:lvl4pPr>
            <a:lvl5pPr marL="1025548" indent="0">
              <a:buNone/>
              <a:defRPr sz="900" b="1"/>
            </a:lvl5pPr>
            <a:lvl6pPr marL="1281899" indent="0">
              <a:buNone/>
              <a:defRPr sz="900" b="1"/>
            </a:lvl6pPr>
            <a:lvl7pPr marL="1538270" indent="0">
              <a:buNone/>
              <a:defRPr sz="900" b="1"/>
            </a:lvl7pPr>
            <a:lvl8pPr marL="1794738" indent="0">
              <a:buNone/>
              <a:defRPr sz="900" b="1"/>
            </a:lvl8pPr>
            <a:lvl9pPr marL="2050959" indent="0">
              <a:buNone/>
              <a:defRPr sz="900" b="1"/>
            </a:lvl9pPr>
          </a:lstStyle>
          <a:p>
            <a:pPr lvl="0"/>
            <a:r>
              <a:rPr lang="en-US"/>
              <a:t>Click to edit Master text styles</a:t>
            </a:r>
          </a:p>
        </p:txBody>
      </p:sp>
      <p:sp>
        <p:nvSpPr>
          <p:cNvPr id="20" name="Content Placeholder 5" title="Bullet Points">
            <a:extLst>
              <a:ext uri="{FF2B5EF4-FFF2-40B4-BE49-F238E27FC236}">
                <a16:creationId xmlns:a16="http://schemas.microsoft.com/office/drawing/2014/main" id="{D957FBD7-2C3C-4DD1-954F-DF1E007BE590}"/>
              </a:ext>
            </a:extLst>
          </p:cNvPr>
          <p:cNvSpPr>
            <a:spLocks noGrp="1"/>
          </p:cNvSpPr>
          <p:nvPr userDrawn="1">
            <p:ph sz="quarter" idx="15"/>
          </p:nvPr>
        </p:nvSpPr>
        <p:spPr>
          <a:xfrm>
            <a:off x="6186733" y="2886161"/>
            <a:ext cx="5475601" cy="3232151"/>
          </a:xfrm>
          <a:prstGeom prst="rect">
            <a:avLst/>
          </a:prstGeom>
        </p:spPr>
        <p:txBody>
          <a:bodyPr lIns="91186" tIns="45694" rIns="91186" bIns="45694">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5" y="1377125"/>
            <a:ext cx="7368596" cy="608896"/>
          </a:xfrm>
          <a:prstGeom prst="rect">
            <a:avLst/>
          </a:prstGeom>
        </p:spPr>
        <p:txBody>
          <a:bodyPr lIns="91186" tIns="45694" rIns="91186" bIns="45694"/>
          <a:lstStyle>
            <a:lvl1pPr marL="0" indent="0">
              <a:buNone/>
              <a:defRPr sz="1200" spc="169">
                <a:solidFill>
                  <a:schemeClr val="bg1"/>
                </a:solidFill>
              </a:defRPr>
            </a:lvl1pPr>
            <a:lvl2pPr marL="256420" indent="0">
              <a:buNone/>
              <a:defRPr/>
            </a:lvl2pPr>
          </a:lstStyle>
          <a:p>
            <a:pPr lvl="0"/>
            <a:r>
              <a:rPr lang="en-US" dirty="0"/>
              <a:t>CLICK TO SUBTITLE STYLE</a:t>
            </a:r>
          </a:p>
        </p:txBody>
      </p:sp>
      <p:sp>
        <p:nvSpPr>
          <p:cNvPr id="25" name="TextBox 24">
            <a:extLst>
              <a:ext uri="{FF2B5EF4-FFF2-40B4-BE49-F238E27FC236}">
                <a16:creationId xmlns:a16="http://schemas.microsoft.com/office/drawing/2014/main" id="{F0BB4D3D-930C-4FF4-BB7C-2CB24208150C}"/>
              </a:ext>
            </a:extLst>
          </p:cNvPr>
          <p:cNvSpPr txBox="1"/>
          <p:nvPr userDrawn="1"/>
        </p:nvSpPr>
        <p:spPr>
          <a:xfrm>
            <a:off x="11072383" y="235741"/>
            <a:ext cx="535264" cy="384672"/>
          </a:xfrm>
          <a:prstGeom prst="rect">
            <a:avLst/>
          </a:prstGeom>
          <a:noFill/>
        </p:spPr>
        <p:txBody>
          <a:bodyPr wrap="none" lIns="91186" tIns="45694" rIns="91186" bIns="45694" rtlCol="0">
            <a:spAutoFit/>
          </a:bodyPr>
          <a:lstStyle/>
          <a:p>
            <a:pPr defTabSz="911584">
              <a:defRPr/>
            </a:pPr>
            <a:r>
              <a:rPr lang="en-US" b="1" dirty="0">
                <a:solidFill>
                  <a:srgbClr val="FFFFFF"/>
                </a:solidFill>
                <a:latin typeface="Arial Black" panose="020B0A04020102020204" pitchFamily="34" charset="0"/>
              </a:rPr>
              <a:t>FR</a:t>
            </a:r>
            <a:endParaRPr lang="en-IN"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71" tIns="25710" rIns="51271" bIns="25710" numCol="1" spcCol="0" rtlCol="0" fromWordArt="0" anchor="ctr" anchorCtr="0" forceAA="0" compatLnSpc="1">
            <a:prstTxWarp prst="textNoShape">
              <a:avLst/>
            </a:prstTxWarp>
            <a:noAutofit/>
          </a:bodyPr>
          <a:lstStyle/>
          <a:p>
            <a:pPr algn="ctr" defTabSz="911584">
              <a:defRPr/>
            </a:pPr>
            <a:endParaRPr lang="en-IN" sz="120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a:defRPr/>
            </a:pPr>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a:defRPr/>
            </a:pPr>
            <a:fld id="{8699F50C-BE38-4BD0-BA84-9B090E1F2B9B}" type="slidenum">
              <a:rPr lang="en-IN" smtClean="0">
                <a:solidFill>
                  <a:srgbClr val="A5A5A5"/>
                </a:solidFill>
              </a:rPr>
              <a:pPr>
                <a:def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862" y="209245"/>
            <a:ext cx="8333223" cy="1147969"/>
          </a:xfrm>
          <a:prstGeom prst="rect">
            <a:avLst/>
          </a:prstGeom>
        </p:spPr>
        <p:txBody>
          <a:bodyPr bIns="0" anchor="b">
            <a:normAutofit/>
          </a:bodyPr>
          <a:lstStyle>
            <a:lvl1pPr>
              <a:defRPr sz="2700" b="1">
                <a:solidFill>
                  <a:schemeClr val="bg1"/>
                </a:solidFill>
              </a:defRPr>
            </a:lvl1pPr>
          </a:lstStyle>
          <a:p>
            <a:r>
              <a:rPr lang="en-US" dirty="0"/>
              <a:t>Click to Edit Master Title Style </a:t>
            </a:r>
            <a:endParaRPr lang="en-IN" dirty="0"/>
          </a:p>
        </p:txBody>
      </p:sp>
    </p:spTree>
    <p:extLst>
      <p:ext uri="{BB962C8B-B14F-4D97-AF65-F5344CB8AC3E}">
        <p14:creationId xmlns:p14="http://schemas.microsoft.com/office/powerpoint/2010/main" val="1355250556"/>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FB39FF5-7AF5-4963-9346-2640496A3302}"/>
              </a:ext>
            </a:extLst>
          </p:cNvPr>
          <p:cNvSpPr/>
          <p:nvPr userDrawn="1"/>
        </p:nvSpPr>
        <p:spPr>
          <a:xfrm>
            <a:off x="3" y="42"/>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algn="ctr" defTabSz="911584">
              <a:defRPr/>
            </a:pPr>
            <a:endParaRPr lang="en-IN" sz="1200" dirty="0">
              <a:solidFill>
                <a:srgbClr val="FFFFFF"/>
              </a:solidFill>
            </a:endParaRPr>
          </a:p>
        </p:txBody>
      </p:sp>
      <p:sp>
        <p:nvSpPr>
          <p:cNvPr id="16" name="TextBox 15">
            <a:extLst>
              <a:ext uri="{FF2B5EF4-FFF2-40B4-BE49-F238E27FC236}">
                <a16:creationId xmlns:a16="http://schemas.microsoft.com/office/drawing/2014/main" id="{A4F49194-9068-41AA-B460-962319BF96A4}"/>
              </a:ext>
            </a:extLst>
          </p:cNvPr>
          <p:cNvSpPr txBox="1"/>
          <p:nvPr userDrawn="1"/>
        </p:nvSpPr>
        <p:spPr>
          <a:xfrm>
            <a:off x="11072383" y="235741"/>
            <a:ext cx="535264" cy="384672"/>
          </a:xfrm>
          <a:prstGeom prst="rect">
            <a:avLst/>
          </a:prstGeom>
          <a:noFill/>
        </p:spPr>
        <p:txBody>
          <a:bodyPr wrap="none" lIns="91186" tIns="45694" rIns="91186" bIns="45694" rtlCol="0">
            <a:spAutoFit/>
          </a:bodyPr>
          <a:lstStyle/>
          <a:p>
            <a:pPr defTabSz="911584">
              <a:defRPr/>
            </a:pPr>
            <a:r>
              <a:rPr lang="en-US" b="1" dirty="0">
                <a:solidFill>
                  <a:srgbClr val="FFFFFF"/>
                </a:solidFill>
                <a:latin typeface="Arial Black" panose="020B0A04020102020204" pitchFamily="34" charset="0"/>
              </a:rPr>
              <a:t>FR</a:t>
            </a:r>
            <a:endParaRPr lang="en-IN" b="1" dirty="0">
              <a:solidFill>
                <a:srgbClr val="FFFFFF"/>
              </a:solidFill>
              <a:latin typeface="Arial Black" panose="020B0A04020102020204" pitchFamily="34" charset="0"/>
            </a:endParaRPr>
          </a:p>
        </p:txBody>
      </p:sp>
      <p:grpSp>
        <p:nvGrpSpPr>
          <p:cNvPr id="28" name="Group 27">
            <a:extLst>
              <a:ext uri="{FF2B5EF4-FFF2-40B4-BE49-F238E27FC236}">
                <a16:creationId xmlns:a16="http://schemas.microsoft.com/office/drawing/2014/main" id="{5806E656-313A-47B1-B381-D004200F7A01}"/>
              </a:ext>
            </a:extLst>
          </p:cNvPr>
          <p:cNvGrpSpPr/>
          <p:nvPr userDrawn="1"/>
        </p:nvGrpSpPr>
        <p:grpSpPr>
          <a:xfrm flipH="1">
            <a:off x="7561328" y="24"/>
            <a:ext cx="4831840" cy="3541007"/>
            <a:chOff x="-192127" y="-2"/>
            <a:chExt cx="4831840" cy="3367272"/>
          </a:xfrm>
        </p:grpSpPr>
        <p:sp>
          <p:nvSpPr>
            <p:cNvPr id="29" name="Diagonal Stripe 28">
              <a:extLst>
                <a:ext uri="{FF2B5EF4-FFF2-40B4-BE49-F238E27FC236}">
                  <a16:creationId xmlns:a16="http://schemas.microsoft.com/office/drawing/2014/main" id="{65F8E2DA-4BB4-4421-9172-A11AF38DFEF4}"/>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584">
                <a:defRPr/>
              </a:pPr>
              <a:endParaRPr lang="en-IN" sz="1200" dirty="0">
                <a:solidFill>
                  <a:srgbClr val="3F3F3F"/>
                </a:solidFill>
              </a:endParaRPr>
            </a:p>
          </p:txBody>
        </p:sp>
        <p:cxnSp>
          <p:nvCxnSpPr>
            <p:cNvPr id="30" name="Straight Connector 29">
              <a:extLst>
                <a:ext uri="{FF2B5EF4-FFF2-40B4-BE49-F238E27FC236}">
                  <a16:creationId xmlns:a16="http://schemas.microsoft.com/office/drawing/2014/main"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elogram 30">
              <a:extLst>
                <a:ext uri="{FF2B5EF4-FFF2-40B4-BE49-F238E27FC236}">
                  <a16:creationId xmlns:a16="http://schemas.microsoft.com/office/drawing/2014/main"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584">
                <a:defRPr/>
              </a:pPr>
              <a:endParaRPr lang="en-IN" sz="1200" dirty="0">
                <a:solidFill>
                  <a:srgbClr val="FFFFFF"/>
                </a:solidFill>
              </a:endParaRPr>
            </a:p>
          </p:txBody>
        </p:sp>
      </p:grpSp>
      <p:sp>
        <p:nvSpPr>
          <p:cNvPr id="33" name="Parallelogram 32">
            <a:extLst>
              <a:ext uri="{FF2B5EF4-FFF2-40B4-BE49-F238E27FC236}">
                <a16:creationId xmlns:a16="http://schemas.microsoft.com/office/drawing/2014/main" id="{F088C182-BF10-45B2-B159-7702E00D31D4}"/>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71" tIns="25710" rIns="51271" bIns="25710" numCol="1" spcCol="0" rtlCol="0" fromWordArt="0" anchor="ctr" anchorCtr="0" forceAA="0" compatLnSpc="1">
            <a:prstTxWarp prst="textNoShape">
              <a:avLst/>
            </a:prstTxWarp>
            <a:noAutofit/>
          </a:bodyPr>
          <a:lstStyle/>
          <a:p>
            <a:pPr algn="ctr" defTabSz="911584">
              <a:defRPr/>
            </a:pPr>
            <a:endParaRPr lang="en-IN" sz="1200" dirty="0">
              <a:solidFill>
                <a:srgbClr val="FFFFFF"/>
              </a:solidFill>
            </a:endParaRPr>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520495" y="1377125"/>
            <a:ext cx="7368596" cy="608896"/>
          </a:xfrm>
          <a:prstGeom prst="rect">
            <a:avLst/>
          </a:prstGeom>
        </p:spPr>
        <p:txBody>
          <a:bodyPr lIns="91186" tIns="45694" rIns="91186" bIns="45694"/>
          <a:lstStyle>
            <a:lvl1pPr marL="0" indent="0">
              <a:buNone/>
              <a:defRPr sz="1200" spc="169">
                <a:solidFill>
                  <a:schemeClr val="bg1"/>
                </a:solidFill>
              </a:defRPr>
            </a:lvl1pPr>
            <a:lvl2pPr marL="256420"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D6990C03-1647-2044-B335-6F5F19E4E5FC}"/>
              </a:ext>
            </a:extLst>
          </p:cNvPr>
          <p:cNvSpPr>
            <a:spLocks noGrp="1"/>
          </p:cNvSpPr>
          <p:nvPr>
            <p:ph type="ftr" sz="quarter" idx="17"/>
          </p:nvPr>
        </p:nvSpPr>
        <p:spPr/>
        <p:txBody>
          <a:bodyPr/>
          <a:lstStyle/>
          <a:p>
            <a:pPr>
              <a:defRPr/>
            </a:pPr>
            <a:r>
              <a:rPr lang="en-IN" dirty="0">
                <a:solidFill>
                  <a:srgbClr val="A5A5A5"/>
                </a:solidFill>
              </a:rPr>
              <a:t>Add a footer</a:t>
            </a:r>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pPr>
              <a:defRPr/>
            </a:pPr>
            <a:fld id="{8699F50C-BE38-4BD0-BA84-9B090E1F2B9B}" type="slidenum">
              <a:rPr lang="en-IN" smtClean="0">
                <a:solidFill>
                  <a:srgbClr val="A5A5A5"/>
                </a:solidFill>
              </a:rPr>
              <a:pPr>
                <a:defRPr/>
              </a:pPr>
              <a:t>‹N›</a:t>
            </a:fld>
            <a:endParaRPr lang="en-IN" dirty="0">
              <a:solidFill>
                <a:srgbClr val="A5A5A5"/>
              </a:solidFill>
            </a:endParaRPr>
          </a:p>
        </p:txBody>
      </p:sp>
      <p:sp>
        <p:nvSpPr>
          <p:cNvPr id="17" name="Title 1" title="Title ">
            <a:extLst>
              <a:ext uri="{FF2B5EF4-FFF2-40B4-BE49-F238E27FC236}">
                <a16:creationId xmlns:a16="http://schemas.microsoft.com/office/drawing/2014/main" id="{BDEC780E-6412-1344-A62E-6B84E9CCB678}"/>
              </a:ext>
            </a:extLst>
          </p:cNvPr>
          <p:cNvSpPr>
            <a:spLocks noGrp="1"/>
          </p:cNvSpPr>
          <p:nvPr>
            <p:ph type="title" hasCustomPrompt="1"/>
          </p:nvPr>
        </p:nvSpPr>
        <p:spPr>
          <a:xfrm>
            <a:off x="518862" y="209245"/>
            <a:ext cx="8333223" cy="1147969"/>
          </a:xfrm>
          <a:prstGeom prst="rect">
            <a:avLst/>
          </a:prstGeom>
        </p:spPr>
        <p:txBody>
          <a:bodyPr bIns="0" anchor="b">
            <a:normAutofit/>
          </a:bodyPr>
          <a:lstStyle>
            <a:lvl1pPr>
              <a:defRPr sz="2700" b="1">
                <a:solidFill>
                  <a:schemeClr val="bg1"/>
                </a:solidFill>
              </a:defRPr>
            </a:lvl1pPr>
          </a:lstStyle>
          <a:p>
            <a:r>
              <a:rPr lang="en-US" dirty="0"/>
              <a:t>Click to Edit Master Title Style </a:t>
            </a:r>
            <a:endParaRPr lang="en-IN" dirty="0"/>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531833" y="2005763"/>
            <a:ext cx="5225763" cy="4083888"/>
          </a:xfrm>
          <a:prstGeom prst="rect">
            <a:avLst/>
          </a:prstGeom>
        </p:spPr>
        <p:txBody>
          <a:bodyPr lIns="91186" tIns="45694" rIns="91186" bIns="45694"/>
          <a:lstStyle>
            <a:lvl1pPr marL="0" indent="0">
              <a:buNone/>
              <a:defRPr sz="1300">
                <a:solidFill>
                  <a:schemeClr val="bg1"/>
                </a:solidFill>
              </a:defRPr>
            </a:lvl1pPr>
            <a:lvl2pPr marL="256420" indent="0">
              <a:buNone/>
              <a:defRPr sz="1300">
                <a:solidFill>
                  <a:schemeClr val="bg1"/>
                </a:solidFill>
              </a:defRPr>
            </a:lvl2pPr>
            <a:lvl3pPr marL="512842" indent="0">
              <a:buNone/>
              <a:defRPr sz="1300">
                <a:solidFill>
                  <a:schemeClr val="bg1"/>
                </a:solidFill>
              </a:defRPr>
            </a:lvl3pPr>
            <a:lvl4pPr marL="769059" indent="0">
              <a:buNone/>
              <a:defRPr sz="1300">
                <a:solidFill>
                  <a:schemeClr val="bg1"/>
                </a:solidFill>
              </a:defRPr>
            </a:lvl4pPr>
            <a:lvl5pPr marL="1025548" indent="0">
              <a:buNone/>
              <a:defRPr sz="1300">
                <a:solidFill>
                  <a:schemeClr val="bg1"/>
                </a:solidFill>
              </a:defRPr>
            </a:lvl5pPr>
          </a:lstStyle>
          <a:p>
            <a:pPr lvl="0"/>
            <a:r>
              <a:rPr lang="en-US" dirty="0"/>
              <a:t>Text here</a:t>
            </a:r>
          </a:p>
        </p:txBody>
      </p:sp>
      <p:sp>
        <p:nvSpPr>
          <p:cNvPr id="20" name="Chart Placeholder 2" title="Chart">
            <a:extLst>
              <a:ext uri="{FF2B5EF4-FFF2-40B4-BE49-F238E27FC236}">
                <a16:creationId xmlns:a16="http://schemas.microsoft.com/office/drawing/2014/main" id="{0EF0FD2A-B62A-4931-846D-2602DED26606}"/>
              </a:ext>
            </a:extLst>
          </p:cNvPr>
          <p:cNvSpPr>
            <a:spLocks noGrp="1"/>
          </p:cNvSpPr>
          <p:nvPr>
            <p:ph type="chart" sz="quarter" idx="10"/>
          </p:nvPr>
        </p:nvSpPr>
        <p:spPr>
          <a:xfrm>
            <a:off x="5796134" y="2005816"/>
            <a:ext cx="5719399" cy="4084471"/>
          </a:xfrm>
          <a:prstGeom prst="rect">
            <a:avLst/>
          </a:prstGeom>
        </p:spPr>
        <p:txBody>
          <a:bodyPr vert="horz" lIns="91164" tIns="45686" rIns="91164" bIns="45686">
            <a:noAutofit/>
          </a:bodyPr>
          <a:lstStyle>
            <a:lvl1pPr marL="0" indent="0" algn="ctr">
              <a:buNone/>
              <a:defRPr sz="1200" b="0" i="0">
                <a:solidFill>
                  <a:schemeClr val="bg1"/>
                </a:solidFill>
                <a:latin typeface="+mn-lt"/>
                <a:cs typeface="CiscoSans ExtraLight"/>
              </a:defRPr>
            </a:lvl1pPr>
          </a:lstStyle>
          <a:p>
            <a:pPr lvl="0"/>
            <a:r>
              <a:rPr lang="en-US" noProof="0"/>
              <a:t>Click icon to add chart</a:t>
            </a:r>
            <a:endParaRPr lang="en-US" noProof="0" dirty="0"/>
          </a:p>
        </p:txBody>
      </p:sp>
    </p:spTree>
    <p:extLst>
      <p:ext uri="{BB962C8B-B14F-4D97-AF65-F5344CB8AC3E}">
        <p14:creationId xmlns:p14="http://schemas.microsoft.com/office/powerpoint/2010/main" val="1266413928"/>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9">
          <p15:clr>
            <a:srgbClr val="FBAE4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3" y="42"/>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algn="ctr" defTabSz="911584">
              <a:defRPr/>
            </a:pPr>
            <a:endParaRPr lang="en-IN" sz="1200" dirty="0">
              <a:solidFill>
                <a:srgbClr val="FFFFFF"/>
              </a:solidFill>
            </a:endParaRPr>
          </a:p>
        </p:txBody>
      </p:sp>
      <p:sp>
        <p:nvSpPr>
          <p:cNvPr id="16" name="TextBox 15">
            <a:extLst>
              <a:ext uri="{FF2B5EF4-FFF2-40B4-BE49-F238E27FC236}">
                <a16:creationId xmlns:a16="http://schemas.microsoft.com/office/drawing/2014/main" id="{B84020D1-D35E-497E-97F1-84A6EA9D048E}"/>
              </a:ext>
            </a:extLst>
          </p:cNvPr>
          <p:cNvSpPr txBox="1"/>
          <p:nvPr userDrawn="1"/>
        </p:nvSpPr>
        <p:spPr>
          <a:xfrm>
            <a:off x="11072383" y="235741"/>
            <a:ext cx="535264" cy="384672"/>
          </a:xfrm>
          <a:prstGeom prst="rect">
            <a:avLst/>
          </a:prstGeom>
          <a:noFill/>
        </p:spPr>
        <p:txBody>
          <a:bodyPr wrap="none" lIns="91186" tIns="45694" rIns="91186" bIns="45694" rtlCol="0">
            <a:spAutoFit/>
          </a:bodyPr>
          <a:lstStyle/>
          <a:p>
            <a:pPr defTabSz="911584">
              <a:defRPr/>
            </a:pPr>
            <a:r>
              <a:rPr lang="en-US" b="1" dirty="0">
                <a:solidFill>
                  <a:srgbClr val="FFFFFF"/>
                </a:solidFill>
                <a:latin typeface="Arial Black" panose="020B0A04020102020204" pitchFamily="34" charset="0"/>
              </a:rPr>
              <a:t>FR</a:t>
            </a:r>
            <a:endParaRPr lang="en-IN" b="1" dirty="0">
              <a:solidFill>
                <a:srgbClr val="FFFFFF"/>
              </a:solidFill>
              <a:latin typeface="Arial Black" panose="020B0A04020102020204" pitchFamily="34" charset="0"/>
            </a:endParaRPr>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8" y="24"/>
            <a:ext cx="4831840" cy="3541007"/>
            <a:chOff x="-192127" y="-2"/>
            <a:chExt cx="4831840"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584">
                <a:defRPr/>
              </a:pPr>
              <a:endParaRPr lang="en-IN" sz="1200" dirty="0">
                <a:solidFill>
                  <a:srgbClr val="3F3F3F"/>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Parallelogram 32">
              <a:extLst>
                <a:ext uri="{FF2B5EF4-FFF2-40B4-BE49-F238E27FC236}">
                  <a16:creationId xmlns:a16="http://schemas.microsoft.com/office/drawing/2014/main" id="{849B962F-68BC-4B89-B4D8-D862517534DF}"/>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584">
                <a:defRPr/>
              </a:pPr>
              <a:endParaRPr lang="en-IN" sz="1200" dirty="0">
                <a:solidFill>
                  <a:srgbClr val="FFFFFF"/>
                </a:solidFill>
              </a:endParaRPr>
            </a:p>
          </p:txBody>
        </p: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71" tIns="25710" rIns="51271" bIns="25710" numCol="1" spcCol="0" rtlCol="0" fromWordArt="0" anchor="ctr" anchorCtr="0" forceAA="0" compatLnSpc="1">
            <a:prstTxWarp prst="textNoShape">
              <a:avLst/>
            </a:prstTxWarp>
            <a:noAutofit/>
          </a:bodyPr>
          <a:lstStyle/>
          <a:p>
            <a:pPr algn="ctr" defTabSz="911584">
              <a:defRPr/>
            </a:pPr>
            <a:endParaRPr lang="en-IN" sz="1200" dirty="0">
              <a:solidFill>
                <a:srgbClr val="FFFFFF"/>
              </a:solidFill>
            </a:endParaRPr>
          </a:p>
        </p:txBody>
      </p:sp>
      <p:sp>
        <p:nvSpPr>
          <p:cNvPr id="37" name="Text Placeholder 4" title="Subtitle">
            <a:extLst>
              <a:ext uri="{FF2B5EF4-FFF2-40B4-BE49-F238E27FC236}">
                <a16:creationId xmlns:a16="http://schemas.microsoft.com/office/drawing/2014/main" id="{FE79FAE9-2A8C-46BA-8738-44CBCF7294A9}"/>
              </a:ext>
            </a:extLst>
          </p:cNvPr>
          <p:cNvSpPr>
            <a:spLocks noGrp="1"/>
          </p:cNvSpPr>
          <p:nvPr>
            <p:ph type="body" sz="quarter" idx="16" hasCustomPrompt="1"/>
          </p:nvPr>
        </p:nvSpPr>
        <p:spPr>
          <a:xfrm>
            <a:off x="520495" y="1377125"/>
            <a:ext cx="7368596" cy="608896"/>
          </a:xfrm>
          <a:prstGeom prst="rect">
            <a:avLst/>
          </a:prstGeom>
        </p:spPr>
        <p:txBody>
          <a:bodyPr lIns="91186" tIns="45694" rIns="91186" bIns="45694"/>
          <a:lstStyle>
            <a:lvl1pPr marL="0" indent="0">
              <a:buNone/>
              <a:defRPr sz="1200" spc="169">
                <a:solidFill>
                  <a:schemeClr val="bg1"/>
                </a:solidFill>
              </a:defRPr>
            </a:lvl1pPr>
            <a:lvl2pPr marL="256420"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p:cNvSpPr>
          <p:nvPr>
            <p:ph type="ftr" sz="quarter" idx="17"/>
          </p:nvPr>
        </p:nvSpPr>
        <p:spPr/>
        <p:txBody>
          <a:bodyPr/>
          <a:lstStyle/>
          <a:p>
            <a:pPr>
              <a:defRPr/>
            </a:pPr>
            <a:r>
              <a:rPr lang="en-IN" dirty="0">
                <a:solidFill>
                  <a:srgbClr val="A5A5A5"/>
                </a:solidFill>
              </a:rPr>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p:cNvSpPr>
          <p:nvPr>
            <p:ph type="sldNum" sz="quarter" idx="18"/>
          </p:nvPr>
        </p:nvSpPr>
        <p:spPr/>
        <p:txBody>
          <a:bodyPr/>
          <a:lstStyle/>
          <a:p>
            <a:pPr>
              <a:defRPr/>
            </a:pPr>
            <a:fld id="{8699F50C-BE38-4BD0-BA84-9B090E1F2B9B}" type="slidenum">
              <a:rPr lang="en-IN" smtClean="0">
                <a:solidFill>
                  <a:srgbClr val="A5A5A5"/>
                </a:solidFill>
              </a:rPr>
              <a:pPr>
                <a:defRPr/>
              </a:pPr>
              <a:t>‹N›</a:t>
            </a:fld>
            <a:endParaRPr lang="en-IN" dirty="0">
              <a:solidFill>
                <a:srgbClr val="A5A5A5"/>
              </a:solidFill>
            </a:endParaRPr>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862" y="209245"/>
            <a:ext cx="8333223" cy="1147969"/>
          </a:xfrm>
          <a:prstGeom prst="rect">
            <a:avLst/>
          </a:prstGeom>
        </p:spPr>
        <p:txBody>
          <a:bodyPr bIns="0" anchor="b">
            <a:normAutofit/>
          </a:bodyPr>
          <a:lstStyle>
            <a:lvl1pPr>
              <a:defRPr sz="2700" b="1">
                <a:solidFill>
                  <a:schemeClr val="bg1"/>
                </a:solidFill>
              </a:defRPr>
            </a:lvl1pPr>
          </a:lstStyle>
          <a:p>
            <a:r>
              <a:rPr lang="en-US" dirty="0"/>
              <a:t>Click to Edit Master Title Style </a:t>
            </a:r>
            <a:endParaRPr lang="en-IN" dirty="0"/>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31566" y="2664807"/>
            <a:ext cx="10993375" cy="3433180"/>
          </a:xfrm>
          <a:prstGeom prst="rect">
            <a:avLst/>
          </a:prstGeom>
        </p:spPr>
        <p:txBody>
          <a:bodyPr lIns="91164" tIns="45686" rIns="91164" bIns="45686">
            <a:noAutofit/>
          </a:bodyPr>
          <a:lstStyle>
            <a:lvl1pPr marL="0" indent="0" algn="ctr">
              <a:buNone/>
              <a:defRPr sz="1200" baseline="0">
                <a:solidFill>
                  <a:schemeClr val="bg1"/>
                </a:solidFill>
                <a:latin typeface="+mn-lt"/>
              </a:defRPr>
            </a:lvl1pPr>
          </a:lstStyle>
          <a:p>
            <a:pPr lvl="0"/>
            <a:r>
              <a:rPr lang="en-US" noProof="0"/>
              <a:t>Click icon to add table</a:t>
            </a:r>
            <a:endParaRPr lang="en-GB" noProof="0" dirty="0"/>
          </a:p>
        </p:txBody>
      </p:sp>
    </p:spTree>
    <p:extLst>
      <p:ext uri="{BB962C8B-B14F-4D97-AF65-F5344CB8AC3E}">
        <p14:creationId xmlns:p14="http://schemas.microsoft.com/office/powerpoint/2010/main" val="480253268"/>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9">
          <p15:clr>
            <a:srgbClr val="FBAE4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p:nvPr userDrawn="1"/>
        </p:nvSpPr>
        <p:spPr>
          <a:xfrm>
            <a:off x="3"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algn="ctr" defTabSz="911584">
              <a:defRPr/>
            </a:pPr>
            <a:endParaRPr lang="en-IN" sz="1200" dirty="0">
              <a:solidFill>
                <a:srgbClr val="FFFFFF"/>
              </a:solidFill>
            </a:endParaRPr>
          </a:p>
        </p:txBody>
      </p:sp>
      <p:sp>
        <p:nvSpPr>
          <p:cNvPr id="4" name="Right Triangle 3">
            <a:extLst>
              <a:ext uri="{FF2B5EF4-FFF2-40B4-BE49-F238E27FC236}">
                <a16:creationId xmlns:a16="http://schemas.microsoft.com/office/drawing/2014/main" id="{79ED029D-F488-47E5-B064-0E35B31D23A5}"/>
              </a:ext>
            </a:extLst>
          </p:cNvPr>
          <p:cNvSpPr/>
          <p:nvPr userDrawn="1"/>
        </p:nvSpPr>
        <p:spPr>
          <a:xfrm flipV="1">
            <a:off x="3" y="13"/>
            <a:ext cx="11747500" cy="62992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algn="ctr" defTabSz="911584">
              <a:defRPr/>
            </a:pPr>
            <a:endParaRPr lang="en-IN" sz="1200" dirty="0">
              <a:solidFill>
                <a:srgbClr val="FFFFFF"/>
              </a:solidFill>
            </a:endParaRPr>
          </a:p>
        </p:txBody>
      </p:sp>
      <p:sp>
        <p:nvSpPr>
          <p:cNvPr id="5" name="Picture Placeholder 31" title="Image">
            <a:extLst>
              <a:ext uri="{FF2B5EF4-FFF2-40B4-BE49-F238E27FC236}">
                <a16:creationId xmlns:a16="http://schemas.microsoft.com/office/drawing/2014/main" id="{D683190A-95C6-428D-AEE4-FC8350C3246D}"/>
              </a:ext>
            </a:extLst>
          </p:cNvPr>
          <p:cNvSpPr>
            <a:spLocks noGrp="1"/>
          </p:cNvSpPr>
          <p:nvPr>
            <p:ph type="pic" sz="quarter" idx="13" hasCustomPrompt="1"/>
          </p:nvPr>
        </p:nvSpPr>
        <p:spPr>
          <a:xfrm>
            <a:off x="359280" y="326577"/>
            <a:ext cx="11473543" cy="6204859"/>
          </a:xfrm>
          <a:prstGeom prst="rect">
            <a:avLst/>
          </a:prstGeom>
          <a:solidFill>
            <a:schemeClr val="bg1">
              <a:lumMod val="85000"/>
            </a:schemeClr>
          </a:solidFill>
        </p:spPr>
        <p:txBody>
          <a:bodyPr lIns="0" tIns="0" rIns="91186" bIns="45694" anchor="ctr"/>
          <a:lstStyle>
            <a:lvl1pPr marL="0" indent="0" algn="ctr">
              <a:buNone/>
              <a:defRPr sz="700" i="1">
                <a:latin typeface="Times New Roman" panose="02020603050405020304" pitchFamily="18" charset="0"/>
                <a:cs typeface="Times New Roman" panose="02020603050405020304" pitchFamily="18" charset="0"/>
              </a:defRPr>
            </a:lvl1pPr>
          </a:lstStyle>
          <a:p>
            <a:r>
              <a:rPr lang="en-ZA" dirty="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4" y="5344891"/>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p:cNvSpPr>
          <p:nvPr>
            <p:ph type="title" hasCustomPrompt="1"/>
          </p:nvPr>
        </p:nvSpPr>
        <p:spPr>
          <a:xfrm>
            <a:off x="359411" y="558827"/>
            <a:ext cx="8333223" cy="939799"/>
          </a:xfrm>
          <a:prstGeom prst="rect">
            <a:avLst/>
          </a:prstGeom>
          <a:solidFill>
            <a:schemeClr val="bg1">
              <a:alpha val="90000"/>
            </a:schemeClr>
          </a:solidFill>
        </p:spPr>
        <p:txBody>
          <a:bodyPr lIns="287027" anchor="ctr">
            <a:normAutofit/>
          </a:bodyPr>
          <a:lstStyle>
            <a:lvl1pPr>
              <a:defRPr sz="2100" b="1">
                <a:solidFill>
                  <a:schemeClr val="tx1"/>
                </a:solidFill>
              </a:defRPr>
            </a:lvl1pPr>
          </a:lstStyle>
          <a:p>
            <a:r>
              <a:rPr lang="en-US" dirty="0"/>
              <a:t>Add Caption Here</a:t>
            </a:r>
            <a:endParaRPr lang="en-IN" dirty="0"/>
          </a:p>
        </p:txBody>
      </p:sp>
    </p:spTree>
    <p:extLst>
      <p:ext uri="{BB962C8B-B14F-4D97-AF65-F5344CB8AC3E}">
        <p14:creationId xmlns:p14="http://schemas.microsoft.com/office/powerpoint/2010/main" val="3964858737"/>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0A6720D-B182-4290-BD91-1D1E4D930603}"/>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algn="ctr" defTabSz="911584">
              <a:defRPr/>
            </a:pPr>
            <a:endParaRPr lang="en-IN" sz="1200" dirty="0">
              <a:solidFill>
                <a:srgbClr val="FFFFFF"/>
              </a:solidFill>
            </a:endParaRPr>
          </a:p>
        </p:txBody>
      </p:sp>
      <p:sp>
        <p:nvSpPr>
          <p:cNvPr id="9" name="Text Placeholder 3">
            <a:extLst>
              <a:ext uri="{FF2B5EF4-FFF2-40B4-BE49-F238E27FC236}">
                <a16:creationId xmlns:a16="http://schemas.microsoft.com/office/drawing/2014/main" id="{A488AB73-8058-4FB5-9619-FCECCA9F3941}"/>
              </a:ext>
            </a:extLst>
          </p:cNvPr>
          <p:cNvSpPr>
            <a:spLocks noGrp="1"/>
          </p:cNvSpPr>
          <p:nvPr>
            <p:ph type="body" sz="quarter" idx="15" hasCustomPrompt="1"/>
          </p:nvPr>
        </p:nvSpPr>
        <p:spPr>
          <a:xfrm>
            <a:off x="6823129" y="3461164"/>
            <a:ext cx="3445783" cy="288000"/>
          </a:xfrm>
          <a:prstGeom prst="rect">
            <a:avLst/>
          </a:prstGeom>
        </p:spPr>
        <p:txBody>
          <a:bodyPr lIns="91186" tIns="45694" rIns="91186" bIns="45694"/>
          <a:lstStyle>
            <a:lvl1pPr marL="0" indent="0">
              <a:buNone/>
              <a:defRPr sz="1200">
                <a:latin typeface="+mn-lt"/>
                <a:cs typeface="Calibri Light" panose="020F0302020204030204" pitchFamily="34" charset="0"/>
              </a:defRPr>
            </a:lvl1pPr>
          </a:lstStyle>
          <a:p>
            <a:r>
              <a:rPr lang="en-ZA" dirty="0"/>
              <a:t>Name</a:t>
            </a:r>
          </a:p>
        </p:txBody>
      </p:sp>
      <p:sp>
        <p:nvSpPr>
          <p:cNvPr id="10" name="Text Placeholder 4">
            <a:extLst>
              <a:ext uri="{FF2B5EF4-FFF2-40B4-BE49-F238E27FC236}">
                <a16:creationId xmlns:a16="http://schemas.microsoft.com/office/drawing/2014/main" id="{359BE165-3EB5-4C11-8B53-6E98C0BC2E65}"/>
              </a:ext>
            </a:extLst>
          </p:cNvPr>
          <p:cNvSpPr>
            <a:spLocks noGrp="1"/>
          </p:cNvSpPr>
          <p:nvPr>
            <p:ph type="body" sz="quarter" idx="16" hasCustomPrompt="1"/>
          </p:nvPr>
        </p:nvSpPr>
        <p:spPr>
          <a:xfrm>
            <a:off x="6823129" y="3839455"/>
            <a:ext cx="3445783" cy="288000"/>
          </a:xfrm>
          <a:prstGeom prst="rect">
            <a:avLst/>
          </a:prstGeom>
        </p:spPr>
        <p:txBody>
          <a:bodyPr lIns="91186" tIns="45694" rIns="91186" bIns="45694"/>
          <a:lstStyle>
            <a:lvl1pPr marL="0" indent="0">
              <a:buNone/>
              <a:defRPr sz="1200">
                <a:latin typeface="+mn-lt"/>
                <a:cs typeface="Calibri Light" panose="020F0302020204030204" pitchFamily="34" charset="0"/>
              </a:defRPr>
            </a:lvl1pPr>
          </a:lstStyle>
          <a:p>
            <a:r>
              <a:rPr lang="en-ZA" dirty="0"/>
              <a:t>Phone Number</a:t>
            </a:r>
          </a:p>
        </p:txBody>
      </p:sp>
      <p:sp>
        <p:nvSpPr>
          <p:cNvPr id="11" name="Text Placeholder 5">
            <a:extLst>
              <a:ext uri="{FF2B5EF4-FFF2-40B4-BE49-F238E27FC236}">
                <a16:creationId xmlns:a16="http://schemas.microsoft.com/office/drawing/2014/main" id="{79D05293-35AD-495F-A7AE-942398090B15}"/>
              </a:ext>
            </a:extLst>
          </p:cNvPr>
          <p:cNvSpPr>
            <a:spLocks noGrp="1"/>
          </p:cNvSpPr>
          <p:nvPr>
            <p:ph type="body" sz="quarter" idx="17" hasCustomPrompt="1"/>
          </p:nvPr>
        </p:nvSpPr>
        <p:spPr>
          <a:xfrm>
            <a:off x="6823129" y="4216793"/>
            <a:ext cx="3445783" cy="289072"/>
          </a:xfrm>
          <a:prstGeom prst="rect">
            <a:avLst/>
          </a:prstGeom>
        </p:spPr>
        <p:txBody>
          <a:bodyPr lIns="91186" tIns="45694" rIns="91186" bIns="45694"/>
          <a:lstStyle>
            <a:lvl1pPr marL="0" indent="0">
              <a:buNone/>
              <a:defRPr sz="1200">
                <a:latin typeface="+mn-lt"/>
                <a:cs typeface="Calibri Light" panose="020F0302020204030204" pitchFamily="34" charset="0"/>
              </a:defRPr>
            </a:lvl1pPr>
          </a:lstStyle>
          <a:p>
            <a:r>
              <a:rPr lang="en-ZA" dirty="0"/>
              <a:t>Email </a:t>
            </a:r>
          </a:p>
        </p:txBody>
      </p:sp>
      <p:sp>
        <p:nvSpPr>
          <p:cNvPr id="13" name="Text Placeholder 21">
            <a:extLst>
              <a:ext uri="{FF2B5EF4-FFF2-40B4-BE49-F238E27FC236}">
                <a16:creationId xmlns:a16="http://schemas.microsoft.com/office/drawing/2014/main" id="{997A03F2-8D8A-4425-9F56-66DB33CE11A1}"/>
              </a:ext>
            </a:extLst>
          </p:cNvPr>
          <p:cNvSpPr>
            <a:spLocks noGrp="1"/>
          </p:cNvSpPr>
          <p:nvPr>
            <p:ph type="body" sz="quarter" idx="18" hasCustomPrompt="1"/>
          </p:nvPr>
        </p:nvSpPr>
        <p:spPr>
          <a:xfrm>
            <a:off x="6823129" y="4594957"/>
            <a:ext cx="3445783" cy="288000"/>
          </a:xfrm>
          <a:prstGeom prst="rect">
            <a:avLst/>
          </a:prstGeom>
        </p:spPr>
        <p:txBody>
          <a:bodyPr lIns="91186" tIns="45694" rIns="91186" bIns="45694"/>
          <a:lstStyle>
            <a:lvl1pPr marL="0" indent="0">
              <a:buNone/>
              <a:defRPr sz="1200">
                <a:latin typeface="+mn-lt"/>
                <a:cs typeface="Calibri Light" panose="020F0302020204030204" pitchFamily="34" charset="0"/>
              </a:defRPr>
            </a:lvl1pPr>
          </a:lstStyle>
          <a:p>
            <a:r>
              <a:rPr lang="en-ZA" dirty="0"/>
              <a:t>Company Website</a:t>
            </a:r>
          </a:p>
        </p:txBody>
      </p:sp>
      <p:sp>
        <p:nvSpPr>
          <p:cNvPr id="14" name="Shape 4157">
            <a:extLst>
              <a:ext uri="{FF2B5EF4-FFF2-40B4-BE49-F238E27FC236}">
                <a16:creationId xmlns:a16="http://schemas.microsoft.com/office/drawing/2014/main" id="{A30A8F28-98F4-425F-A750-78192A157DF4}"/>
              </a:ext>
            </a:extLst>
          </p:cNvPr>
          <p:cNvSpPr/>
          <p:nvPr userDrawn="1"/>
        </p:nvSpPr>
        <p:spPr>
          <a:xfrm>
            <a:off x="6458945" y="3505260"/>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21429" tIns="21429" rIns="21429" bIns="21429" anchor="ctr"/>
          <a:lstStyle/>
          <a:p>
            <a:pPr algn="ctr" defTabSz="256420">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1700"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15" name="Shape 4186">
            <a:extLst>
              <a:ext uri="{FF2B5EF4-FFF2-40B4-BE49-F238E27FC236}">
                <a16:creationId xmlns:a16="http://schemas.microsoft.com/office/drawing/2014/main" id="{2F84D399-8148-4E86-A1E4-BE7D1D81383A}"/>
              </a:ext>
            </a:extLst>
          </p:cNvPr>
          <p:cNvSpPr/>
          <p:nvPr userDrawn="1"/>
        </p:nvSpPr>
        <p:spPr>
          <a:xfrm>
            <a:off x="6507629" y="3898016"/>
            <a:ext cx="161507" cy="2960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w="12700">
            <a:miter lim="400000"/>
          </a:ln>
        </p:spPr>
        <p:txBody>
          <a:bodyPr lIns="21429" tIns="21429" rIns="21429" bIns="21429" anchor="ctr"/>
          <a:lstStyle/>
          <a:p>
            <a:pPr algn="ctr" defTabSz="256420">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1700"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19" name="Shape 4379">
            <a:extLst>
              <a:ext uri="{FF2B5EF4-FFF2-40B4-BE49-F238E27FC236}">
                <a16:creationId xmlns:a16="http://schemas.microsoft.com/office/drawing/2014/main" id="{E4408FF8-E342-42F8-BBE9-1220822B5E99}"/>
              </a:ext>
            </a:extLst>
          </p:cNvPr>
          <p:cNvSpPr/>
          <p:nvPr userDrawn="1"/>
        </p:nvSpPr>
        <p:spPr>
          <a:xfrm>
            <a:off x="6458945" y="4328154"/>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21429" tIns="21429" rIns="21429" bIns="21429" anchor="ctr"/>
          <a:lstStyle/>
          <a:p>
            <a:pPr algn="ctr" defTabSz="256420">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1700"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20" name="Shape 4487">
            <a:extLst>
              <a:ext uri="{FF2B5EF4-FFF2-40B4-BE49-F238E27FC236}">
                <a16:creationId xmlns:a16="http://schemas.microsoft.com/office/drawing/2014/main" id="{11D27456-C005-4109-9E74-0B692200A0B3}"/>
              </a:ext>
            </a:extLst>
          </p:cNvPr>
          <p:cNvSpPr/>
          <p:nvPr userDrawn="1"/>
        </p:nvSpPr>
        <p:spPr>
          <a:xfrm>
            <a:off x="6471909" y="4650203"/>
            <a:ext cx="233319" cy="233320"/>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21429" tIns="21429" rIns="21429" bIns="21429" anchor="ctr"/>
          <a:lstStyle/>
          <a:p>
            <a:pPr algn="ctr" defTabSz="256420">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1700"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21" name="Right Triangle 20">
            <a:extLst>
              <a:ext uri="{FF2B5EF4-FFF2-40B4-BE49-F238E27FC236}">
                <a16:creationId xmlns:a16="http://schemas.microsoft.com/office/drawing/2014/main" id="{FDDD2B84-3CB9-4567-8C91-C538E8A1C89F}"/>
              </a:ext>
            </a:extLst>
          </p:cNvPr>
          <p:cNvSpPr/>
          <p:nvPr userDrawn="1"/>
        </p:nvSpPr>
        <p:spPr>
          <a:xfrm flipV="1">
            <a:off x="3" y="25"/>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algn="ctr" defTabSz="911584">
              <a:defRPr/>
            </a:pPr>
            <a:endParaRPr lang="en-IN" sz="1200" dirty="0">
              <a:solidFill>
                <a:srgbClr val="FFFFFF"/>
              </a:solidFill>
            </a:endParaRPr>
          </a:p>
        </p:txBody>
      </p:sp>
      <p:cxnSp>
        <p:nvCxnSpPr>
          <p:cNvPr id="22" name="Straight Connector 21">
            <a:extLst>
              <a:ext uri="{FF2B5EF4-FFF2-40B4-BE49-F238E27FC236}">
                <a16:creationId xmlns:a16="http://schemas.microsoft.com/office/drawing/2014/main" id="{34EF3020-1476-41B1-9FE7-B476A25C53D3}"/>
              </a:ext>
            </a:extLst>
          </p:cNvPr>
          <p:cNvCxnSpPr>
            <a:cxnSpLocks/>
          </p:cNvCxnSpPr>
          <p:nvPr userDrawn="1"/>
        </p:nvCxnSpPr>
        <p:spPr>
          <a:xfrm flipV="1">
            <a:off x="186"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B64EC3-B232-415D-8E27-EB3E24D13922}"/>
              </a:ext>
            </a:extLst>
          </p:cNvPr>
          <p:cNvCxnSpPr>
            <a:cxnSpLocks/>
          </p:cNvCxnSpPr>
          <p:nvPr userDrawn="1"/>
        </p:nvCxnSpPr>
        <p:spPr>
          <a:xfrm flipV="1">
            <a:off x="9004303"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61CE2F-F199-4242-AC6C-692676B81FF1}"/>
              </a:ext>
            </a:extLst>
          </p:cNvPr>
          <p:cNvCxnSpPr>
            <a:cxnSpLocks/>
          </p:cNvCxnSpPr>
          <p:nvPr userDrawn="1"/>
        </p:nvCxnSpPr>
        <p:spPr>
          <a:xfrm flipV="1">
            <a:off x="-17836" y="4700141"/>
            <a:ext cx="1919791"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Picture Placeholder 24">
            <a:extLst>
              <a:ext uri="{FF2B5EF4-FFF2-40B4-BE49-F238E27FC236}">
                <a16:creationId xmlns:a16="http://schemas.microsoft.com/office/drawing/2014/main" id="{89C0506D-0CA6-4583-9D04-24E7F4D16AD8}"/>
              </a:ext>
            </a:extLst>
          </p:cNvPr>
          <p:cNvSpPr>
            <a:spLocks noGrp="1"/>
          </p:cNvSpPr>
          <p:nvPr>
            <p:ph type="pic" sz="quarter" idx="13"/>
          </p:nvPr>
        </p:nvSpPr>
        <p:spPr>
          <a:xfrm>
            <a:off x="1683401" y="860950"/>
            <a:ext cx="4428523" cy="5137091"/>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91186" tIns="45694" rIns="91186" bIns="45694">
            <a:noAutofit/>
          </a:bodyPr>
          <a:lstStyle>
            <a:lvl1pPr marL="0" indent="0">
              <a:buNone/>
              <a:defRPr>
                <a:solidFill>
                  <a:schemeClr val="bg1"/>
                </a:solidFill>
              </a:defRPr>
            </a:lvl1pPr>
          </a:lstStyle>
          <a:p>
            <a:r>
              <a:rPr lang="en-US"/>
              <a:t>Click icon to add picture</a:t>
            </a:r>
            <a:endParaRPr lang="en-IN" dirty="0"/>
          </a:p>
        </p:txBody>
      </p: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40" y="1821031"/>
            <a:ext cx="4853573" cy="1616252"/>
          </a:xfrm>
          <a:prstGeom prst="rect">
            <a:avLst/>
          </a:prstGeom>
        </p:spPr>
        <p:txBody>
          <a:bodyPr anchor="b">
            <a:normAutofit/>
          </a:bodyPr>
          <a:lstStyle>
            <a:lvl1pPr algn="l">
              <a:defRPr sz="2400" b="1">
                <a:solidFill>
                  <a:schemeClr val="accent1"/>
                </a:solidFill>
              </a:defRPr>
            </a:lvl1pPr>
          </a:lstStyle>
          <a:p>
            <a:r>
              <a:rPr lang="en-IN" dirty="0"/>
              <a:t>Click To Edit Master Title Style</a:t>
            </a:r>
            <a:endParaRPr lang="en-US" dirty="0"/>
          </a:p>
        </p:txBody>
      </p:sp>
    </p:spTree>
    <p:extLst>
      <p:ext uri="{BB962C8B-B14F-4D97-AF65-F5344CB8AC3E}">
        <p14:creationId xmlns:p14="http://schemas.microsoft.com/office/powerpoint/2010/main" val="3652939125"/>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9">
          <p15:clr>
            <a:srgbClr val="FBAE40"/>
          </p15:clr>
        </p15:guide>
        <p15:guide id="4" orient="horz" pos="4178">
          <p15:clr>
            <a:srgbClr val="FBAE40"/>
          </p15:clr>
        </p15:guide>
        <p15:guide id="5" orient="horz" pos="142">
          <p15:clr>
            <a:srgbClr val="FBAE40"/>
          </p15:clr>
        </p15:guide>
        <p15:guide id="6" pos="2457">
          <p15:clr>
            <a:srgbClr val="FBAE40"/>
          </p15:clr>
        </p15:guide>
        <p15:guide id="7" pos="43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57"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algn="ctr" defTabSz="607887"/>
            <a:endParaRPr lang="en-IN" sz="150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56" y="150"/>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algn="ctr" defTabSz="607887"/>
            <a:endParaRPr lang="en-IN" sz="150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16"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57" y="3924353"/>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1" y="4374171"/>
            <a:ext cx="5311516" cy="1327031"/>
          </a:xfrm>
          <a:prstGeom prst="rect">
            <a:avLst/>
          </a:prstGeom>
        </p:spPr>
        <p:txBody>
          <a:bodyPr anchor="b">
            <a:normAutofit/>
          </a:bodyPr>
          <a:lstStyle>
            <a:lvl1pPr marL="0" indent="0" algn="r">
              <a:buFont typeface="Arial" panose="020B0604020202020204" pitchFamily="34" charset="0"/>
              <a:buNone/>
              <a:defRPr sz="32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135"/>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1" y="5701248"/>
            <a:ext cx="5311516" cy="931505"/>
          </a:xfrm>
          <a:prstGeom prst="rect">
            <a:avLst/>
          </a:prstGeom>
        </p:spPr>
        <p:txBody>
          <a:bodyPr lIns="121625" tIns="60810" rIns="121625" bIns="60810"/>
          <a:lstStyle>
            <a:lvl1pPr marL="0" indent="0" algn="r">
              <a:buFont typeface="Arial" panose="020B0604020202020204" pitchFamily="34" charset="0"/>
              <a:buNone/>
              <a:defRPr sz="1200"/>
            </a:lvl1pPr>
            <a:lvl2pPr marL="342021" indent="0">
              <a:buNone/>
              <a:defRPr sz="1200"/>
            </a:lvl2pPr>
            <a:lvl3pPr marL="684048" indent="0">
              <a:buNone/>
              <a:defRPr sz="900"/>
            </a:lvl3pPr>
            <a:lvl4pPr marL="1025953" indent="0">
              <a:buNone/>
              <a:defRPr sz="800"/>
            </a:lvl4pPr>
            <a:lvl5pPr marL="1367921" indent="0">
              <a:buNone/>
              <a:defRPr sz="800"/>
            </a:lvl5pPr>
            <a:lvl6pPr marL="1709884" indent="0">
              <a:buNone/>
              <a:defRPr sz="800"/>
            </a:lvl6pPr>
            <a:lvl7pPr marL="2051791" indent="0">
              <a:buNone/>
              <a:defRPr sz="800"/>
            </a:lvl7pPr>
            <a:lvl8pPr marL="2393811" indent="0">
              <a:buNone/>
              <a:defRPr sz="800"/>
            </a:lvl8pPr>
            <a:lvl9pPr marL="2735838" indent="0">
              <a:buNone/>
              <a:defRPr sz="800"/>
            </a:lvl9pPr>
          </a:lstStyle>
          <a:p>
            <a:pPr lvl="0"/>
            <a:r>
              <a:rPr lang="en-US"/>
              <a:t>Click to edit Master text styles</a:t>
            </a:r>
          </a:p>
        </p:txBody>
      </p:sp>
      <p:sp>
        <p:nvSpPr>
          <p:cNvPr id="12" name="Picture Placeholder 2">
            <a:extLst>
              <a:ext uri="{FF2B5EF4-FFF2-40B4-BE49-F238E27FC236}">
                <a16:creationId xmlns:a16="http://schemas.microsoft.com/office/drawing/2014/main" id="{22728E0A-430E-4C6A-BF56-06FA8510F29F}"/>
              </a:ext>
            </a:extLst>
          </p:cNvPr>
          <p:cNvSpPr>
            <a:spLocks noGrp="1"/>
          </p:cNvSpPr>
          <p:nvPr>
            <p:ph type="pic" idx="1"/>
          </p:nvPr>
        </p:nvSpPr>
        <p:spPr>
          <a:xfrm>
            <a:off x="6250175" y="2271942"/>
            <a:ext cx="5715017" cy="4360715"/>
          </a:xfrm>
          <a:prstGeom prst="rect">
            <a:avLst/>
          </a:prstGeom>
        </p:spPr>
        <p:txBody>
          <a:bodyPr lIns="121625" tIns="60810" rIns="121625" bIns="60810"/>
          <a:lstStyle>
            <a:lvl1pPr marL="0" indent="0">
              <a:buNone/>
              <a:defRPr sz="2400"/>
            </a:lvl1pPr>
            <a:lvl2pPr marL="342021" indent="0">
              <a:buNone/>
              <a:defRPr sz="2100"/>
            </a:lvl2pPr>
            <a:lvl3pPr marL="684048" indent="0">
              <a:buNone/>
              <a:defRPr sz="1900"/>
            </a:lvl3pPr>
            <a:lvl4pPr marL="1025953" indent="0">
              <a:buNone/>
              <a:defRPr sz="1500"/>
            </a:lvl4pPr>
            <a:lvl5pPr marL="1367921" indent="0">
              <a:buNone/>
              <a:defRPr sz="1500"/>
            </a:lvl5pPr>
            <a:lvl6pPr marL="1709884" indent="0">
              <a:buNone/>
              <a:defRPr sz="1500"/>
            </a:lvl6pPr>
            <a:lvl7pPr marL="2051791" indent="0">
              <a:buNone/>
              <a:defRPr sz="1500"/>
            </a:lvl7pPr>
            <a:lvl8pPr marL="2393811" indent="0">
              <a:buNone/>
              <a:defRPr sz="1500"/>
            </a:lvl8pPr>
            <a:lvl9pPr marL="2735838" indent="0">
              <a:buNone/>
              <a:defRPr sz="1500"/>
            </a:lvl9pPr>
          </a:lstStyle>
          <a:p>
            <a:r>
              <a:rPr lang="en-US"/>
              <a:t>Click icon to add picture</a:t>
            </a:r>
            <a:endParaRPr lang="en-US" dirty="0"/>
          </a:p>
        </p:txBody>
      </p:sp>
    </p:spTree>
    <p:extLst>
      <p:ext uri="{BB962C8B-B14F-4D97-AF65-F5344CB8AC3E}">
        <p14:creationId xmlns:p14="http://schemas.microsoft.com/office/powerpoint/2010/main" val="767605562"/>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algn="ctr" defTabSz="911584">
              <a:defRPr/>
            </a:pPr>
            <a:endParaRPr lang="en-IN" sz="120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3" y="25"/>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algn="ctr" defTabSz="911584">
              <a:defRPr/>
            </a:pPr>
            <a:endParaRPr lang="en-IN" sz="120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86"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3"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40" y="2006095"/>
            <a:ext cx="4853573" cy="1616252"/>
          </a:xfrm>
          <a:prstGeom prst="rect">
            <a:avLst/>
          </a:prstGeom>
        </p:spPr>
        <p:txBody>
          <a:bodyPr anchor="b">
            <a:normAutofit/>
          </a:bodyPr>
          <a:lstStyle>
            <a:lvl1pPr algn="l">
              <a:defRPr sz="24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33" y="3641150"/>
            <a:ext cx="4854339" cy="1257575"/>
          </a:xfrm>
          <a:prstGeom prst="rect">
            <a:avLst/>
          </a:prstGeom>
        </p:spPr>
        <p:txBody>
          <a:bodyPr lIns="91186" tIns="45694" rIns="91186" bIns="45694"/>
          <a:lstStyle>
            <a:lvl1pPr marL="0" indent="0" algn="l">
              <a:buNone/>
              <a:defRPr sz="1300" b="0" i="0" spc="169">
                <a:solidFill>
                  <a:schemeClr val="tx1"/>
                </a:solidFill>
                <a:latin typeface="+mn-lt"/>
                <a:cs typeface="Calibri" panose="020F0502020204030204" pitchFamily="34" charset="0"/>
              </a:defRPr>
            </a:lvl1pPr>
            <a:lvl2pPr marL="256420" indent="0" algn="ctr">
              <a:buNone/>
              <a:defRPr sz="1200"/>
            </a:lvl2pPr>
            <a:lvl3pPr marL="512842" indent="0" algn="ctr">
              <a:buNone/>
              <a:defRPr sz="1200"/>
            </a:lvl3pPr>
            <a:lvl4pPr marL="769059" indent="0" algn="ctr">
              <a:buNone/>
              <a:defRPr sz="900"/>
            </a:lvl4pPr>
            <a:lvl5pPr marL="1025548" indent="0" algn="ctr">
              <a:buNone/>
              <a:defRPr sz="900"/>
            </a:lvl5pPr>
            <a:lvl6pPr marL="1281899" indent="0" algn="ctr">
              <a:buNone/>
              <a:defRPr sz="900"/>
            </a:lvl6pPr>
            <a:lvl7pPr marL="1538270" indent="0" algn="ctr">
              <a:buNone/>
              <a:defRPr sz="900"/>
            </a:lvl7pPr>
            <a:lvl8pPr marL="1794738" indent="0" algn="ctr">
              <a:buNone/>
              <a:defRPr sz="900"/>
            </a:lvl8pPr>
            <a:lvl9pPr marL="2050959" indent="0" algn="ctr">
              <a:buNone/>
              <a:defRPr sz="9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6" y="4700141"/>
            <a:ext cx="1919791"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223674"/>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9">
          <p15:clr>
            <a:srgbClr val="FBAE40"/>
          </p15:clr>
        </p15:guide>
        <p15:guide id="4" orient="horz" pos="4178">
          <p15:clr>
            <a:srgbClr val="FBAE40"/>
          </p15:clr>
        </p15:guide>
        <p15:guide id="5" orient="horz" pos="142">
          <p15:clr>
            <a:srgbClr val="FBAE40"/>
          </p15:clr>
        </p15:guide>
        <p15:guide id="6" pos="2457">
          <p15:clr>
            <a:srgbClr val="FBAE40"/>
          </p15:clr>
        </p15:guide>
        <p15:guide id="7" pos="439">
          <p15:clr>
            <a:srgbClr val="FBAE4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algn="ctr" defTabSz="911584">
              <a:defRPr/>
            </a:pPr>
            <a:endParaRPr lang="en-IN" sz="1200" dirty="0">
              <a:solidFill>
                <a:srgbClr val="FFFFFF"/>
              </a:solidFill>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3" y="25"/>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algn="ctr" defTabSz="911584">
              <a:defRPr/>
            </a:pPr>
            <a:endParaRPr lang="en-IN" sz="1200" dirty="0">
              <a:solidFill>
                <a:srgbClr val="FFFFFF"/>
              </a:solidFill>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08" y="3588180"/>
            <a:ext cx="3860163"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algn="ctr" defTabSz="911584">
              <a:defRPr/>
            </a:pPr>
            <a:endParaRPr lang="en-IN" sz="1200" dirty="0">
              <a:solidFill>
                <a:srgbClr val="FFFFFF"/>
              </a:solidFill>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103" y="1010093"/>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4057" y="1987626"/>
            <a:ext cx="4911633" cy="1789855"/>
          </a:xfrm>
          <a:prstGeom prst="rect">
            <a:avLst/>
          </a:prstGeom>
        </p:spPr>
        <p:txBody>
          <a:bodyPr anchor="b">
            <a:normAutofit/>
          </a:bodyPr>
          <a:lstStyle>
            <a:lvl1pPr>
              <a:defRPr sz="23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4057" y="3792051"/>
            <a:ext cx="4911633" cy="910580"/>
          </a:xfrm>
          <a:prstGeom prst="rect">
            <a:avLst/>
          </a:prstGeom>
        </p:spPr>
        <p:txBody>
          <a:bodyPr lIns="91186" tIns="45694" rIns="91186" bIns="45694">
            <a:normAutofit/>
          </a:bodyPr>
          <a:lstStyle>
            <a:lvl1pPr marL="0" indent="0">
              <a:buNone/>
              <a:defRPr sz="1200" b="0" i="0" spc="169">
                <a:solidFill>
                  <a:schemeClr val="tx1"/>
                </a:solidFill>
                <a:latin typeface="+mn-lt"/>
                <a:cs typeface="Calibri" panose="020F0502020204030204" pitchFamily="34" charset="0"/>
              </a:defRPr>
            </a:lvl1pPr>
            <a:lvl2pPr marL="256420" indent="0">
              <a:buNone/>
              <a:defRPr sz="1200">
                <a:solidFill>
                  <a:schemeClr val="tx1">
                    <a:tint val="75000"/>
                  </a:schemeClr>
                </a:solidFill>
              </a:defRPr>
            </a:lvl2pPr>
            <a:lvl3pPr marL="512842" indent="0">
              <a:buNone/>
              <a:defRPr sz="1200">
                <a:solidFill>
                  <a:schemeClr val="tx1">
                    <a:tint val="75000"/>
                  </a:schemeClr>
                </a:solidFill>
              </a:defRPr>
            </a:lvl3pPr>
            <a:lvl4pPr marL="769059" indent="0">
              <a:buNone/>
              <a:defRPr sz="900">
                <a:solidFill>
                  <a:schemeClr val="tx1">
                    <a:tint val="75000"/>
                  </a:schemeClr>
                </a:solidFill>
              </a:defRPr>
            </a:lvl4pPr>
            <a:lvl5pPr marL="1025548" indent="0">
              <a:buNone/>
              <a:defRPr sz="900">
                <a:solidFill>
                  <a:schemeClr val="tx1">
                    <a:tint val="75000"/>
                  </a:schemeClr>
                </a:solidFill>
              </a:defRPr>
            </a:lvl5pPr>
            <a:lvl6pPr marL="1281899" indent="0">
              <a:buNone/>
              <a:defRPr sz="900">
                <a:solidFill>
                  <a:schemeClr val="tx1">
                    <a:tint val="75000"/>
                  </a:schemeClr>
                </a:solidFill>
              </a:defRPr>
            </a:lvl6pPr>
            <a:lvl7pPr marL="1538270" indent="0">
              <a:buNone/>
              <a:defRPr sz="900">
                <a:solidFill>
                  <a:schemeClr val="tx1">
                    <a:tint val="75000"/>
                  </a:schemeClr>
                </a:solidFill>
              </a:defRPr>
            </a:lvl7pPr>
            <a:lvl8pPr marL="1794738" indent="0">
              <a:buNone/>
              <a:defRPr sz="900">
                <a:solidFill>
                  <a:schemeClr val="tx1">
                    <a:tint val="75000"/>
                  </a:schemeClr>
                </a:solidFill>
              </a:defRPr>
            </a:lvl8pPr>
            <a:lvl9pPr marL="2050959" indent="0">
              <a:buNone/>
              <a:defRPr sz="9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03"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73"/>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71" tIns="25710" rIns="51271" bIns="25710" numCol="1" spcCol="0" rtlCol="0" fromWordArt="0" anchor="ctr" anchorCtr="0" forceAA="0" compatLnSpc="1">
            <a:prstTxWarp prst="textNoShape">
              <a:avLst/>
            </a:prstTxWarp>
            <a:noAutofit/>
          </a:bodyPr>
          <a:lstStyle/>
          <a:p>
            <a:pPr algn="ctr" defTabSz="911584">
              <a:defRPr/>
            </a:pPr>
            <a:endParaRPr lang="en-IN" sz="1200" dirty="0">
              <a:solidFill>
                <a:srgbClr val="FFFFFF"/>
              </a:solidFill>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125" y="408567"/>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6" y="5267069"/>
            <a:ext cx="1919791"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12" y="3407047"/>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algn="ctr" defTabSz="911584">
              <a:defRPr/>
            </a:pPr>
            <a:endParaRPr lang="en-IN" sz="1200" dirty="0">
              <a:solidFill>
                <a:srgbClr val="FFFFFF"/>
              </a:solidFill>
            </a:endParaRPr>
          </a:p>
        </p:txBody>
      </p:sp>
    </p:spTree>
    <p:extLst>
      <p:ext uri="{BB962C8B-B14F-4D97-AF65-F5344CB8AC3E}">
        <p14:creationId xmlns:p14="http://schemas.microsoft.com/office/powerpoint/2010/main" val="658746039"/>
      </p:ext>
    </p:extLst>
  </p:cSld>
  <p:clrMapOvr>
    <a:masterClrMapping/>
  </p:clrMapOvr>
  <p:transition spd="slow">
    <p:push/>
  </p:transition>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3" y="42"/>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algn="ctr" defTabSz="911584">
              <a:defRPr/>
            </a:pPr>
            <a:endParaRPr lang="en-IN" sz="120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31" y="3634052"/>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24"/>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584">
                <a:defRPr/>
              </a:pPr>
              <a:endParaRPr lang="en-IN" sz="120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584">
                <a:defRPr/>
              </a:pPr>
              <a:endParaRPr lang="en-IN" sz="1200" dirty="0">
                <a:solidFill>
                  <a:srgbClr val="FFFFFF"/>
                </a:solidFill>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83" y="235741"/>
            <a:ext cx="535264" cy="384672"/>
          </a:xfrm>
          <a:prstGeom prst="rect">
            <a:avLst/>
          </a:prstGeom>
          <a:noFill/>
        </p:spPr>
        <p:txBody>
          <a:bodyPr wrap="none" lIns="91186" tIns="45694" rIns="91186" bIns="45694" rtlCol="0">
            <a:spAutoFit/>
          </a:bodyPr>
          <a:lstStyle/>
          <a:p>
            <a:pPr defTabSz="911584">
              <a:defRPr/>
            </a:pPr>
            <a:r>
              <a:rPr lang="en-US" b="1" dirty="0">
                <a:solidFill>
                  <a:srgbClr val="FFFFFF"/>
                </a:solidFill>
                <a:latin typeface="Arial Black" panose="020B0A04020102020204" pitchFamily="34" charset="0"/>
              </a:rPr>
              <a:t>FR</a:t>
            </a:r>
            <a:endParaRPr lang="en-IN"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71" tIns="25710" rIns="51271" bIns="25710" numCol="1" spcCol="0" rtlCol="0" fromWordArt="0" anchor="ctr" anchorCtr="0" forceAA="0" compatLnSpc="1">
            <a:prstTxWarp prst="textNoShape">
              <a:avLst/>
            </a:prstTxWarp>
            <a:noAutofit/>
          </a:bodyPr>
          <a:lstStyle/>
          <a:p>
            <a:pPr algn="ctr" defTabSz="911584">
              <a:defRPr/>
            </a:pPr>
            <a:endParaRPr lang="en-IN" sz="120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a:defRPr/>
            </a:pPr>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a:defRPr/>
            </a:pPr>
            <a:fld id="{8699F50C-BE38-4BD0-BA84-9B090E1F2B9B}" type="slidenum">
              <a:rPr lang="en-IN" smtClean="0">
                <a:solidFill>
                  <a:srgbClr val="A5A5A5"/>
                </a:solidFill>
              </a:rPr>
              <a:pPr>
                <a:def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862" y="209245"/>
            <a:ext cx="8333223" cy="1147969"/>
          </a:xfrm>
          <a:prstGeom prst="rect">
            <a:avLst/>
          </a:prstGeom>
        </p:spPr>
        <p:txBody>
          <a:bodyPr bIns="0" anchor="b">
            <a:normAutofit/>
          </a:bodyPr>
          <a:lstStyle>
            <a:lvl1pPr>
              <a:defRPr sz="2700" b="1">
                <a:solidFill>
                  <a:schemeClr val="bg1"/>
                </a:solidFill>
              </a:defRPr>
            </a:lvl1pPr>
          </a:lstStyle>
          <a:p>
            <a:r>
              <a:rPr lang="en-US" dirty="0"/>
              <a:t>Click to Edit Master Title Style </a:t>
            </a:r>
            <a:endParaRPr lang="en-IN" dirty="0"/>
          </a:p>
        </p:txBody>
      </p:sp>
      <p:sp>
        <p:nvSpPr>
          <p:cNvPr id="29" name="Content Placeholder 2">
            <a:extLst>
              <a:ext uri="{FF2B5EF4-FFF2-40B4-BE49-F238E27FC236}">
                <a16:creationId xmlns:a16="http://schemas.microsoft.com/office/drawing/2014/main" id="{1FAE0C34-9220-45F0-9FC2-9FE7C994E7BD}"/>
              </a:ext>
            </a:extLst>
          </p:cNvPr>
          <p:cNvSpPr>
            <a:spLocks noGrp="1"/>
          </p:cNvSpPr>
          <p:nvPr>
            <p:ph idx="1"/>
          </p:nvPr>
        </p:nvSpPr>
        <p:spPr>
          <a:xfrm>
            <a:off x="518677" y="1672008"/>
            <a:ext cx="10835123" cy="4505039"/>
          </a:xfrm>
          <a:prstGeom prst="rect">
            <a:avLst/>
          </a:prstGeom>
        </p:spPr>
        <p:txBody>
          <a:bodyPr lIns="91186" tIns="45694" rIns="91186" bIns="4569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2066345"/>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3" y="42"/>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algn="ctr" defTabSz="911584">
              <a:defRPr/>
            </a:pPr>
            <a:endParaRPr lang="en-IN" sz="120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31" y="3634052"/>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24"/>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584">
                <a:defRPr/>
              </a:pPr>
              <a:endParaRPr lang="en-IN" sz="120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584">
                <a:defRPr/>
              </a:pPr>
              <a:endParaRPr lang="en-IN" sz="1200" dirty="0">
                <a:solidFill>
                  <a:srgbClr val="FFFFFF"/>
                </a:solidFill>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83" y="235741"/>
            <a:ext cx="535264" cy="384672"/>
          </a:xfrm>
          <a:prstGeom prst="rect">
            <a:avLst/>
          </a:prstGeom>
          <a:noFill/>
        </p:spPr>
        <p:txBody>
          <a:bodyPr wrap="none" lIns="91186" tIns="45694" rIns="91186" bIns="45694" rtlCol="0">
            <a:spAutoFit/>
          </a:bodyPr>
          <a:lstStyle/>
          <a:p>
            <a:pPr defTabSz="911584">
              <a:defRPr/>
            </a:pPr>
            <a:r>
              <a:rPr lang="en-US" b="1" dirty="0">
                <a:solidFill>
                  <a:srgbClr val="FFFFFF"/>
                </a:solidFill>
                <a:latin typeface="Arial Black" panose="020B0A04020102020204" pitchFamily="34" charset="0"/>
              </a:rPr>
              <a:t>FR</a:t>
            </a:r>
            <a:endParaRPr lang="en-IN"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71" tIns="25710" rIns="51271" bIns="25710" numCol="1" spcCol="0" rtlCol="0" fromWordArt="0" anchor="ctr" anchorCtr="0" forceAA="0" compatLnSpc="1">
            <a:prstTxWarp prst="textNoShape">
              <a:avLst/>
            </a:prstTxWarp>
            <a:noAutofit/>
          </a:bodyPr>
          <a:lstStyle/>
          <a:p>
            <a:pPr algn="ctr" defTabSz="911584">
              <a:defRPr/>
            </a:pPr>
            <a:endParaRPr lang="en-IN" sz="120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a:defRPr/>
            </a:pPr>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a:defRPr/>
            </a:pPr>
            <a:fld id="{8699F50C-BE38-4BD0-BA84-9B090E1F2B9B}" type="slidenum">
              <a:rPr lang="en-IN" smtClean="0">
                <a:solidFill>
                  <a:srgbClr val="A5A5A5"/>
                </a:solidFill>
              </a:rPr>
              <a:pPr>
                <a:def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862" y="209245"/>
            <a:ext cx="8333223" cy="1147969"/>
          </a:xfrm>
          <a:prstGeom prst="rect">
            <a:avLst/>
          </a:prstGeom>
        </p:spPr>
        <p:txBody>
          <a:bodyPr bIns="0" anchor="b">
            <a:normAutofit/>
          </a:bodyPr>
          <a:lstStyle>
            <a:lvl1pPr>
              <a:defRPr sz="2700" b="1">
                <a:solidFill>
                  <a:schemeClr val="bg1"/>
                </a:solidFill>
              </a:defRPr>
            </a:lvl1pPr>
          </a:lstStyle>
          <a:p>
            <a:r>
              <a:rPr lang="en-US" dirty="0"/>
              <a:t>Click to Edit Master Title Style </a:t>
            </a:r>
            <a:endParaRPr lang="en-IN" dirty="0"/>
          </a:p>
        </p:txBody>
      </p:sp>
      <p:sp>
        <p:nvSpPr>
          <p:cNvPr id="14" name="Content Placeholder 2">
            <a:extLst>
              <a:ext uri="{FF2B5EF4-FFF2-40B4-BE49-F238E27FC236}">
                <a16:creationId xmlns:a16="http://schemas.microsoft.com/office/drawing/2014/main" id="{217F9213-0142-420B-A84D-C5627A0C81E4}"/>
              </a:ext>
            </a:extLst>
          </p:cNvPr>
          <p:cNvSpPr>
            <a:spLocks noGrp="1"/>
          </p:cNvSpPr>
          <p:nvPr>
            <p:ph sz="half" idx="1"/>
          </p:nvPr>
        </p:nvSpPr>
        <p:spPr>
          <a:xfrm>
            <a:off x="529687" y="1651128"/>
            <a:ext cx="5181600" cy="4525919"/>
          </a:xfrm>
          <a:prstGeom prst="rect">
            <a:avLst/>
          </a:prstGeom>
        </p:spPr>
        <p:txBody>
          <a:bodyPr lIns="91186" tIns="45694" rIns="91186" bIns="4569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8014328B-D576-4B5C-A4AE-CF98318929FE}"/>
              </a:ext>
            </a:extLst>
          </p:cNvPr>
          <p:cNvSpPr>
            <a:spLocks noGrp="1"/>
          </p:cNvSpPr>
          <p:nvPr>
            <p:ph sz="half" idx="2"/>
          </p:nvPr>
        </p:nvSpPr>
        <p:spPr>
          <a:xfrm>
            <a:off x="6172200" y="1651128"/>
            <a:ext cx="5181600" cy="4525919"/>
          </a:xfrm>
          <a:prstGeom prst="rect">
            <a:avLst/>
          </a:prstGeom>
        </p:spPr>
        <p:txBody>
          <a:bodyPr lIns="91186" tIns="45694" rIns="91186" bIns="4569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9575847"/>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3" y="42"/>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algn="ctr" defTabSz="911584">
              <a:defRPr/>
            </a:pPr>
            <a:endParaRPr lang="en-IN" sz="120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31" y="3634052"/>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24"/>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584">
                <a:defRPr/>
              </a:pPr>
              <a:endParaRPr lang="en-IN" sz="120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584">
                <a:defRPr/>
              </a:pPr>
              <a:endParaRPr lang="en-IN" sz="1200" dirty="0">
                <a:solidFill>
                  <a:srgbClr val="FFFFFF"/>
                </a:solidFill>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83" y="235741"/>
            <a:ext cx="535264" cy="384672"/>
          </a:xfrm>
          <a:prstGeom prst="rect">
            <a:avLst/>
          </a:prstGeom>
          <a:noFill/>
        </p:spPr>
        <p:txBody>
          <a:bodyPr wrap="none" lIns="91186" tIns="45694" rIns="91186" bIns="45694" rtlCol="0">
            <a:spAutoFit/>
          </a:bodyPr>
          <a:lstStyle/>
          <a:p>
            <a:pPr defTabSz="911584">
              <a:defRPr/>
            </a:pPr>
            <a:r>
              <a:rPr lang="en-US" b="1" dirty="0">
                <a:solidFill>
                  <a:srgbClr val="FFFFFF"/>
                </a:solidFill>
                <a:latin typeface="Arial Black" panose="020B0A04020102020204" pitchFamily="34" charset="0"/>
              </a:rPr>
              <a:t>FR</a:t>
            </a:r>
            <a:endParaRPr lang="en-IN"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71" tIns="25710" rIns="51271" bIns="25710" numCol="1" spcCol="0" rtlCol="0" fromWordArt="0" anchor="ctr" anchorCtr="0" forceAA="0" compatLnSpc="1">
            <a:prstTxWarp prst="textNoShape">
              <a:avLst/>
            </a:prstTxWarp>
            <a:noAutofit/>
          </a:bodyPr>
          <a:lstStyle/>
          <a:p>
            <a:pPr algn="ctr" defTabSz="911584">
              <a:defRPr/>
            </a:pPr>
            <a:endParaRPr lang="en-IN" sz="120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a:defRPr/>
            </a:pPr>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a:defRPr/>
            </a:pPr>
            <a:fld id="{8699F50C-BE38-4BD0-BA84-9B090E1F2B9B}" type="slidenum">
              <a:rPr lang="en-IN" smtClean="0">
                <a:solidFill>
                  <a:srgbClr val="A5A5A5"/>
                </a:solidFill>
              </a:rPr>
              <a:pPr>
                <a:def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862" y="209245"/>
            <a:ext cx="8333223" cy="1147969"/>
          </a:xfrm>
          <a:prstGeom prst="rect">
            <a:avLst/>
          </a:prstGeom>
        </p:spPr>
        <p:txBody>
          <a:bodyPr bIns="0" anchor="b">
            <a:normAutofit/>
          </a:bodyPr>
          <a:lstStyle>
            <a:lvl1pPr>
              <a:defRPr sz="2700" b="1">
                <a:solidFill>
                  <a:schemeClr val="bg1"/>
                </a:solidFill>
              </a:defRPr>
            </a:lvl1pPr>
          </a:lstStyle>
          <a:p>
            <a:r>
              <a:rPr lang="en-US" dirty="0"/>
              <a:t>Click to Edit Master Title Style </a:t>
            </a:r>
            <a:endParaRPr lang="en-IN" dirty="0"/>
          </a:p>
        </p:txBody>
      </p:sp>
      <p:sp>
        <p:nvSpPr>
          <p:cNvPr id="18" name="Text Placeholder 2">
            <a:extLst>
              <a:ext uri="{FF2B5EF4-FFF2-40B4-BE49-F238E27FC236}">
                <a16:creationId xmlns:a16="http://schemas.microsoft.com/office/drawing/2014/main" id="{82BFF385-445D-4DBB-9773-F99669415884}"/>
              </a:ext>
            </a:extLst>
          </p:cNvPr>
          <p:cNvSpPr>
            <a:spLocks noGrp="1"/>
          </p:cNvSpPr>
          <p:nvPr>
            <p:ph type="body" idx="1"/>
          </p:nvPr>
        </p:nvSpPr>
        <p:spPr>
          <a:xfrm>
            <a:off x="518696" y="1681163"/>
            <a:ext cx="5382501" cy="823912"/>
          </a:xfrm>
          <a:prstGeom prst="rect">
            <a:avLst/>
          </a:prstGeom>
        </p:spPr>
        <p:txBody>
          <a:bodyPr lIns="91186" tIns="45694" rIns="91186" bIns="45694" anchor="b"/>
          <a:lstStyle>
            <a:lvl1pPr marL="0" indent="0">
              <a:buNone/>
              <a:defRPr lang="en-US" b="1" dirty="0">
                <a:solidFill>
                  <a:schemeClr val="bg1"/>
                </a:solidFill>
              </a:defRPr>
            </a:lvl1pPr>
          </a:lstStyle>
          <a:p>
            <a:pPr marL="128111" lvl="0" indent="-128111"/>
            <a:r>
              <a:rPr lang="en-US"/>
              <a:t>Click to edit Master text styles</a:t>
            </a:r>
          </a:p>
        </p:txBody>
      </p:sp>
      <p:sp>
        <p:nvSpPr>
          <p:cNvPr id="20" name="Text Placeholder 4">
            <a:extLst>
              <a:ext uri="{FF2B5EF4-FFF2-40B4-BE49-F238E27FC236}">
                <a16:creationId xmlns:a16="http://schemas.microsoft.com/office/drawing/2014/main" id="{311B1CFE-1B35-4B5C-B40A-DC5ADF211B5C}"/>
              </a:ext>
            </a:extLst>
          </p:cNvPr>
          <p:cNvSpPr>
            <a:spLocks noGrp="1"/>
          </p:cNvSpPr>
          <p:nvPr>
            <p:ph type="body" sz="quarter" idx="3"/>
          </p:nvPr>
        </p:nvSpPr>
        <p:spPr>
          <a:xfrm>
            <a:off x="6172207" y="1681163"/>
            <a:ext cx="5183188" cy="823912"/>
          </a:xfrm>
          <a:prstGeom prst="rect">
            <a:avLst/>
          </a:prstGeom>
        </p:spPr>
        <p:txBody>
          <a:bodyPr lIns="91186" tIns="45694" rIns="91186" bIns="45694" anchor="b"/>
          <a:lstStyle>
            <a:lvl1pPr marL="0" indent="0">
              <a:buNone/>
              <a:defRPr sz="1300" b="1">
                <a:solidFill>
                  <a:schemeClr val="bg1"/>
                </a:solidFill>
              </a:defRPr>
            </a:lvl1pPr>
            <a:lvl2pPr marL="256420" indent="0">
              <a:buNone/>
              <a:defRPr sz="1200" b="1"/>
            </a:lvl2pPr>
            <a:lvl3pPr marL="512842" indent="0">
              <a:buNone/>
              <a:defRPr sz="1200" b="1"/>
            </a:lvl3pPr>
            <a:lvl4pPr marL="769059" indent="0">
              <a:buNone/>
              <a:defRPr sz="900" b="1"/>
            </a:lvl4pPr>
            <a:lvl5pPr marL="1025548" indent="0">
              <a:buNone/>
              <a:defRPr sz="900" b="1"/>
            </a:lvl5pPr>
            <a:lvl6pPr marL="1281899" indent="0">
              <a:buNone/>
              <a:defRPr sz="900" b="1"/>
            </a:lvl6pPr>
            <a:lvl7pPr marL="1538270" indent="0">
              <a:buNone/>
              <a:defRPr sz="900" b="1"/>
            </a:lvl7pPr>
            <a:lvl8pPr marL="1794738" indent="0">
              <a:buNone/>
              <a:defRPr sz="900" b="1"/>
            </a:lvl8pPr>
            <a:lvl9pPr marL="2050959" indent="0">
              <a:buNone/>
              <a:defRPr sz="900" b="1"/>
            </a:lvl9pPr>
          </a:lstStyle>
          <a:p>
            <a:pPr lvl="0"/>
            <a:r>
              <a:rPr lang="en-US"/>
              <a:t>Click to edit Master text styles</a:t>
            </a:r>
          </a:p>
        </p:txBody>
      </p:sp>
      <p:sp>
        <p:nvSpPr>
          <p:cNvPr id="21" name="Content Placeholder 5">
            <a:extLst>
              <a:ext uri="{FF2B5EF4-FFF2-40B4-BE49-F238E27FC236}">
                <a16:creationId xmlns:a16="http://schemas.microsoft.com/office/drawing/2014/main" id="{1CE840E8-D596-479D-AE97-E88F42DC1B13}"/>
              </a:ext>
            </a:extLst>
          </p:cNvPr>
          <p:cNvSpPr>
            <a:spLocks noGrp="1"/>
          </p:cNvSpPr>
          <p:nvPr>
            <p:ph sz="quarter" idx="4"/>
          </p:nvPr>
        </p:nvSpPr>
        <p:spPr>
          <a:xfrm>
            <a:off x="6172207" y="2505079"/>
            <a:ext cx="5183188" cy="3684588"/>
          </a:xfrm>
          <a:prstGeom prst="rect">
            <a:avLst/>
          </a:prstGeom>
        </p:spPr>
        <p:txBody>
          <a:bodyPr lIns="91186" tIns="45694" rIns="91186" bIns="4569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B9A68D25-B19E-4E84-B65D-596EE8382DAD}"/>
              </a:ext>
            </a:extLst>
          </p:cNvPr>
          <p:cNvSpPr>
            <a:spLocks noGrp="1"/>
          </p:cNvSpPr>
          <p:nvPr>
            <p:ph sz="half" idx="2"/>
          </p:nvPr>
        </p:nvSpPr>
        <p:spPr>
          <a:xfrm>
            <a:off x="518684" y="2505079"/>
            <a:ext cx="5391749" cy="3684588"/>
          </a:xfrm>
          <a:prstGeom prst="rect">
            <a:avLst/>
          </a:prstGeom>
        </p:spPr>
        <p:txBody>
          <a:bodyPr lIns="91186" tIns="45694" rIns="91186" bIns="4569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8375"/>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algn="ctr" defTabSz="911584">
              <a:defRPr/>
            </a:pPr>
            <a:endParaRPr lang="en-IN" sz="120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3" y="25"/>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algn="ctr" defTabSz="911584">
              <a:defRPr/>
            </a:pPr>
            <a:endParaRPr lang="en-IN" sz="120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86"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3"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1" y="4374258"/>
            <a:ext cx="5311516" cy="1327031"/>
          </a:xfrm>
          <a:prstGeom prst="rect">
            <a:avLst/>
          </a:prstGeom>
        </p:spPr>
        <p:txBody>
          <a:bodyPr anchor="b">
            <a:normAutofit/>
          </a:bodyPr>
          <a:lstStyle>
            <a:lvl1pPr marL="0" indent="0" algn="r">
              <a:buFont typeface="Arial" panose="020B0604020202020204" pitchFamily="34" charset="0"/>
              <a:buNone/>
              <a:defRPr sz="24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6" y="4700141"/>
            <a:ext cx="1919791"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1" y="5701281"/>
            <a:ext cx="5311516" cy="931505"/>
          </a:xfrm>
          <a:prstGeom prst="rect">
            <a:avLst/>
          </a:prstGeom>
        </p:spPr>
        <p:txBody>
          <a:bodyPr lIns="91186" tIns="45694" rIns="91186" bIns="45694"/>
          <a:lstStyle>
            <a:lvl1pPr marL="0" indent="0" algn="r">
              <a:buFont typeface="Arial" panose="020B0604020202020204" pitchFamily="34" charset="0"/>
              <a:buNone/>
              <a:defRPr sz="900"/>
            </a:lvl1pPr>
            <a:lvl2pPr marL="256420" indent="0">
              <a:buNone/>
              <a:defRPr sz="800"/>
            </a:lvl2pPr>
            <a:lvl3pPr marL="512842" indent="0">
              <a:buNone/>
              <a:defRPr sz="700"/>
            </a:lvl3pPr>
            <a:lvl4pPr marL="769059" indent="0">
              <a:buNone/>
              <a:defRPr sz="500"/>
            </a:lvl4pPr>
            <a:lvl5pPr marL="1025548" indent="0">
              <a:buNone/>
              <a:defRPr sz="500"/>
            </a:lvl5pPr>
            <a:lvl6pPr marL="1281899" indent="0">
              <a:buNone/>
              <a:defRPr sz="500"/>
            </a:lvl6pPr>
            <a:lvl7pPr marL="1538270" indent="0">
              <a:buNone/>
              <a:defRPr sz="500"/>
            </a:lvl7pPr>
            <a:lvl8pPr marL="1794738" indent="0">
              <a:buNone/>
              <a:defRPr sz="500"/>
            </a:lvl8pPr>
            <a:lvl9pPr marL="2050959" indent="0">
              <a:buNone/>
              <a:defRPr sz="500"/>
            </a:lvl9pPr>
          </a:lstStyle>
          <a:p>
            <a:pPr lvl="0"/>
            <a:r>
              <a:rPr lang="en-US"/>
              <a:t>Click to edit Master text styles</a:t>
            </a:r>
          </a:p>
        </p:txBody>
      </p:sp>
      <p:sp>
        <p:nvSpPr>
          <p:cNvPr id="14" name="Content Placeholder 2">
            <a:extLst>
              <a:ext uri="{FF2B5EF4-FFF2-40B4-BE49-F238E27FC236}">
                <a16:creationId xmlns:a16="http://schemas.microsoft.com/office/drawing/2014/main" id="{C9A1E80C-1A76-4D3E-92A1-846866867DE1}"/>
              </a:ext>
            </a:extLst>
          </p:cNvPr>
          <p:cNvSpPr>
            <a:spLocks noGrp="1"/>
          </p:cNvSpPr>
          <p:nvPr>
            <p:ph idx="1"/>
          </p:nvPr>
        </p:nvSpPr>
        <p:spPr>
          <a:xfrm>
            <a:off x="6161316" y="2290865"/>
            <a:ext cx="5803672" cy="4341863"/>
          </a:xfrm>
          <a:prstGeom prst="rect">
            <a:avLst/>
          </a:prstGeom>
        </p:spPr>
        <p:txBody>
          <a:bodyPr lIns="91186" tIns="45694" rIns="91186" bIns="45694"/>
          <a:lstStyle>
            <a:lvl1pPr>
              <a:defRPr sz="1300"/>
            </a:lvl1pPr>
            <a:lvl2pPr>
              <a:defRPr sz="1200"/>
            </a:lvl2pPr>
            <a:lvl3pPr>
              <a:defRPr sz="1200"/>
            </a:lvl3pPr>
            <a:lvl4pPr>
              <a:defRPr sz="900"/>
            </a:lvl4pPr>
            <a:lvl5pPr>
              <a:defRPr sz="9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1915646"/>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9">
          <p15:clr>
            <a:srgbClr val="FBAE40"/>
          </p15:clr>
        </p15:guide>
        <p15:guide id="4" orient="horz" pos="4178">
          <p15:clr>
            <a:srgbClr val="FBAE40"/>
          </p15:clr>
        </p15:guide>
        <p15:guide id="5" orient="horz" pos="142">
          <p15:clr>
            <a:srgbClr val="FBAE40"/>
          </p15:clr>
        </p15:guide>
        <p15:guide id="6" pos="2457">
          <p15:clr>
            <a:srgbClr val="FBAE40"/>
          </p15:clr>
        </p15:guide>
        <p15:guide id="7" pos="439">
          <p15:clr>
            <a:srgbClr val="FBAE4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algn="ctr" defTabSz="911584">
              <a:defRPr/>
            </a:pPr>
            <a:endParaRPr lang="en-IN" sz="120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3" y="25"/>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algn="ctr" defTabSz="911584">
              <a:defRPr/>
            </a:pPr>
            <a:endParaRPr lang="en-IN" sz="120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86"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3"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1" y="4374258"/>
            <a:ext cx="5311516" cy="1327031"/>
          </a:xfrm>
          <a:prstGeom prst="rect">
            <a:avLst/>
          </a:prstGeom>
        </p:spPr>
        <p:txBody>
          <a:bodyPr anchor="b">
            <a:normAutofit/>
          </a:bodyPr>
          <a:lstStyle>
            <a:lvl1pPr marL="0" indent="0" algn="r">
              <a:buFont typeface="Arial" panose="020B0604020202020204" pitchFamily="34" charset="0"/>
              <a:buNone/>
              <a:defRPr sz="24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6" y="4700141"/>
            <a:ext cx="1919791"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1" y="5701281"/>
            <a:ext cx="5311516" cy="931505"/>
          </a:xfrm>
          <a:prstGeom prst="rect">
            <a:avLst/>
          </a:prstGeom>
        </p:spPr>
        <p:txBody>
          <a:bodyPr lIns="91186" tIns="45694" rIns="91186" bIns="45694"/>
          <a:lstStyle>
            <a:lvl1pPr marL="0" indent="0" algn="r">
              <a:buFont typeface="Arial" panose="020B0604020202020204" pitchFamily="34" charset="0"/>
              <a:buNone/>
              <a:defRPr sz="900"/>
            </a:lvl1pPr>
            <a:lvl2pPr marL="256420" indent="0">
              <a:buNone/>
              <a:defRPr sz="800"/>
            </a:lvl2pPr>
            <a:lvl3pPr marL="512842" indent="0">
              <a:buNone/>
              <a:defRPr sz="700"/>
            </a:lvl3pPr>
            <a:lvl4pPr marL="769059" indent="0">
              <a:buNone/>
              <a:defRPr sz="500"/>
            </a:lvl4pPr>
            <a:lvl5pPr marL="1025548" indent="0">
              <a:buNone/>
              <a:defRPr sz="500"/>
            </a:lvl5pPr>
            <a:lvl6pPr marL="1281899" indent="0">
              <a:buNone/>
              <a:defRPr sz="500"/>
            </a:lvl6pPr>
            <a:lvl7pPr marL="1538270" indent="0">
              <a:buNone/>
              <a:defRPr sz="500"/>
            </a:lvl7pPr>
            <a:lvl8pPr marL="1794738" indent="0">
              <a:buNone/>
              <a:defRPr sz="500"/>
            </a:lvl8pPr>
            <a:lvl9pPr marL="2050959" indent="0">
              <a:buNone/>
              <a:defRPr sz="500"/>
            </a:lvl9pPr>
          </a:lstStyle>
          <a:p>
            <a:pPr lvl="0"/>
            <a:r>
              <a:rPr lang="en-US"/>
              <a:t>Click to edit Master text styles</a:t>
            </a:r>
          </a:p>
        </p:txBody>
      </p:sp>
      <p:sp>
        <p:nvSpPr>
          <p:cNvPr id="12" name="Picture Placeholder 2">
            <a:extLst>
              <a:ext uri="{FF2B5EF4-FFF2-40B4-BE49-F238E27FC236}">
                <a16:creationId xmlns:a16="http://schemas.microsoft.com/office/drawing/2014/main" id="{22728E0A-430E-4C6A-BF56-06FA8510F29F}"/>
              </a:ext>
            </a:extLst>
          </p:cNvPr>
          <p:cNvSpPr>
            <a:spLocks noGrp="1"/>
          </p:cNvSpPr>
          <p:nvPr>
            <p:ph type="pic" idx="1"/>
          </p:nvPr>
        </p:nvSpPr>
        <p:spPr>
          <a:xfrm>
            <a:off x="6250185" y="2271888"/>
            <a:ext cx="5715017" cy="4360715"/>
          </a:xfrm>
          <a:prstGeom prst="rect">
            <a:avLst/>
          </a:prstGeom>
        </p:spPr>
        <p:txBody>
          <a:bodyPr lIns="91186" tIns="45694" rIns="91186" bIns="45694"/>
          <a:lstStyle>
            <a:lvl1pPr marL="0" indent="0">
              <a:buNone/>
              <a:defRPr sz="1900"/>
            </a:lvl1pPr>
            <a:lvl2pPr marL="256420" indent="0">
              <a:buNone/>
              <a:defRPr sz="1500"/>
            </a:lvl2pPr>
            <a:lvl3pPr marL="512842" indent="0">
              <a:buNone/>
              <a:defRPr sz="1300"/>
            </a:lvl3pPr>
            <a:lvl4pPr marL="769059" indent="0">
              <a:buNone/>
              <a:defRPr sz="1200"/>
            </a:lvl4pPr>
            <a:lvl5pPr marL="1025548" indent="0">
              <a:buNone/>
              <a:defRPr sz="1200"/>
            </a:lvl5pPr>
            <a:lvl6pPr marL="1281899" indent="0">
              <a:buNone/>
              <a:defRPr sz="1200"/>
            </a:lvl6pPr>
            <a:lvl7pPr marL="1538270" indent="0">
              <a:buNone/>
              <a:defRPr sz="1200"/>
            </a:lvl7pPr>
            <a:lvl8pPr marL="1794738" indent="0">
              <a:buNone/>
              <a:defRPr sz="1200"/>
            </a:lvl8pPr>
            <a:lvl9pPr marL="2050959" indent="0">
              <a:buNone/>
              <a:defRPr sz="1200"/>
            </a:lvl9pPr>
          </a:lstStyle>
          <a:p>
            <a:r>
              <a:rPr lang="en-US"/>
              <a:t>Click icon to add picture</a:t>
            </a:r>
            <a:endParaRPr lang="en-US" dirty="0"/>
          </a:p>
        </p:txBody>
      </p:sp>
    </p:spTree>
    <p:extLst>
      <p:ext uri="{BB962C8B-B14F-4D97-AF65-F5344CB8AC3E}">
        <p14:creationId xmlns:p14="http://schemas.microsoft.com/office/powerpoint/2010/main" val="2409895153"/>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9">
          <p15:clr>
            <a:srgbClr val="FBAE40"/>
          </p15:clr>
        </p15:guide>
        <p15:guide id="4" orient="horz" pos="4178">
          <p15:clr>
            <a:srgbClr val="FBAE40"/>
          </p15:clr>
        </p15:guide>
        <p15:guide id="5" orient="horz" pos="142">
          <p15:clr>
            <a:srgbClr val="FBAE40"/>
          </p15:clr>
        </p15:guide>
        <p15:guide id="6" pos="2457">
          <p15:clr>
            <a:srgbClr val="FBAE40"/>
          </p15:clr>
        </p15:guide>
        <p15:guide id="7" pos="439">
          <p15:clr>
            <a:srgbClr val="FBAE4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7A5C384-78D0-4088-9411-AB6790574770}"/>
              </a:ext>
            </a:extLst>
          </p:cNvPr>
          <p:cNvSpPr/>
          <p:nvPr userDrawn="1"/>
        </p:nvSpPr>
        <p:spPr>
          <a:xfrm>
            <a:off x="3" y="42"/>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algn="ctr" defTabSz="911584">
              <a:defRPr/>
            </a:pPr>
            <a:endParaRPr lang="en-IN" sz="1200" dirty="0">
              <a:solidFill>
                <a:srgbClr val="FFFFFF"/>
              </a:solidFill>
            </a:endParaRPr>
          </a:p>
        </p:txBody>
      </p:sp>
      <p:sp>
        <p:nvSpPr>
          <p:cNvPr id="18" name="TextBox 17">
            <a:extLst>
              <a:ext uri="{FF2B5EF4-FFF2-40B4-BE49-F238E27FC236}">
                <a16:creationId xmlns:a16="http://schemas.microsoft.com/office/drawing/2014/main" id="{CC52C5C1-EC33-44C1-9D54-A1058BBF1812}"/>
              </a:ext>
            </a:extLst>
          </p:cNvPr>
          <p:cNvSpPr txBox="1"/>
          <p:nvPr userDrawn="1"/>
        </p:nvSpPr>
        <p:spPr>
          <a:xfrm>
            <a:off x="11072383" y="235741"/>
            <a:ext cx="535264" cy="384672"/>
          </a:xfrm>
          <a:prstGeom prst="rect">
            <a:avLst/>
          </a:prstGeom>
          <a:noFill/>
        </p:spPr>
        <p:txBody>
          <a:bodyPr wrap="none" lIns="91186" tIns="45694" rIns="91186" bIns="45694" rtlCol="0">
            <a:spAutoFit/>
          </a:bodyPr>
          <a:lstStyle/>
          <a:p>
            <a:pPr defTabSz="911584">
              <a:defRPr/>
            </a:pPr>
            <a:r>
              <a:rPr lang="en-US" b="1" dirty="0">
                <a:solidFill>
                  <a:srgbClr val="FFFFFF"/>
                </a:solidFill>
                <a:latin typeface="Arial Black" panose="020B0A04020102020204" pitchFamily="34" charset="0"/>
              </a:rPr>
              <a:t>FR</a:t>
            </a:r>
            <a:endParaRPr lang="en-IN" b="1" dirty="0">
              <a:solidFill>
                <a:srgbClr val="FFFFFF"/>
              </a:solidFill>
              <a:latin typeface="Arial Black" panose="020B0A04020102020204" pitchFamily="34" charset="0"/>
            </a:endParaRPr>
          </a:p>
        </p:txBody>
      </p:sp>
      <p:grpSp>
        <p:nvGrpSpPr>
          <p:cNvPr id="26" name="Group 25">
            <a:extLst>
              <a:ext uri="{FF2B5EF4-FFF2-40B4-BE49-F238E27FC236}">
                <a16:creationId xmlns:a16="http://schemas.microsoft.com/office/drawing/2014/main" id="{8A0030CD-8C9E-4AA5-8C5D-F9B2EDB7E17A}"/>
              </a:ext>
            </a:extLst>
          </p:cNvPr>
          <p:cNvGrpSpPr/>
          <p:nvPr userDrawn="1"/>
        </p:nvGrpSpPr>
        <p:grpSpPr>
          <a:xfrm flipH="1">
            <a:off x="7561328" y="24"/>
            <a:ext cx="4831840" cy="3541007"/>
            <a:chOff x="-192127" y="-2"/>
            <a:chExt cx="4831840" cy="3367272"/>
          </a:xfrm>
        </p:grpSpPr>
        <p:sp>
          <p:nvSpPr>
            <p:cNvPr id="27" name="Diagonal Stripe 26">
              <a:extLst>
                <a:ext uri="{FF2B5EF4-FFF2-40B4-BE49-F238E27FC236}">
                  <a16:creationId xmlns:a16="http://schemas.microsoft.com/office/drawing/2014/main" id="{872EE65E-EE50-4A3E-861E-1D6C241CB8EA}"/>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584">
                <a:defRPr/>
              </a:pPr>
              <a:endParaRPr lang="en-IN" sz="1200" dirty="0">
                <a:solidFill>
                  <a:srgbClr val="3F3F3F"/>
                </a:solidFill>
              </a:endParaRPr>
            </a:p>
          </p:txBody>
        </p:sp>
        <p:cxnSp>
          <p:nvCxnSpPr>
            <p:cNvPr id="28" name="Straight Connector 27">
              <a:extLst>
                <a:ext uri="{FF2B5EF4-FFF2-40B4-BE49-F238E27FC236}">
                  <a16:creationId xmlns:a16="http://schemas.microsoft.com/office/drawing/2014/main" id="{E76AD1EF-E06C-4D3C-9693-26844D01C83C}"/>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Parallelogram 28">
              <a:extLst>
                <a:ext uri="{FF2B5EF4-FFF2-40B4-BE49-F238E27FC236}">
                  <a16:creationId xmlns:a16="http://schemas.microsoft.com/office/drawing/2014/main" id="{57D44C42-44C0-420A-A125-9B1A979D4F56}"/>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584">
                <a:defRPr/>
              </a:pPr>
              <a:endParaRPr lang="en-IN" sz="1200" dirty="0">
                <a:solidFill>
                  <a:srgbClr val="FFFFFF"/>
                </a:solidFill>
              </a:endParaRPr>
            </a:p>
          </p:txBody>
        </p:sp>
      </p:grpSp>
      <p:sp>
        <p:nvSpPr>
          <p:cNvPr id="30" name="Parallelogram 29">
            <a:extLst>
              <a:ext uri="{FF2B5EF4-FFF2-40B4-BE49-F238E27FC236}">
                <a16:creationId xmlns:a16="http://schemas.microsoft.com/office/drawing/2014/main" id="{406089BB-36DC-4E23-B215-527A8A18FCFB}"/>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71" tIns="25710" rIns="51271" bIns="25710" numCol="1" spcCol="0" rtlCol="0" fromWordArt="0" anchor="ctr" anchorCtr="0" forceAA="0" compatLnSpc="1">
            <a:prstTxWarp prst="textNoShape">
              <a:avLst/>
            </a:prstTxWarp>
            <a:noAutofit/>
          </a:bodyPr>
          <a:lstStyle/>
          <a:p>
            <a:pPr algn="ctr" defTabSz="911584">
              <a:defRPr/>
            </a:pPr>
            <a:endParaRPr lang="en-IN" sz="1200" dirty="0">
              <a:solidFill>
                <a:srgbClr val="FFFFFF"/>
              </a:solidFill>
            </a:endParaRPr>
          </a:p>
        </p:txBody>
      </p:sp>
      <p:sp>
        <p:nvSpPr>
          <p:cNvPr id="2" name="Footer Placeholder 1">
            <a:extLst>
              <a:ext uri="{FF2B5EF4-FFF2-40B4-BE49-F238E27FC236}">
                <a16:creationId xmlns:a16="http://schemas.microsoft.com/office/drawing/2014/main" id="{578C43A6-50C6-704E-BADC-6D83BADE7316}"/>
              </a:ext>
            </a:extLst>
          </p:cNvPr>
          <p:cNvSpPr>
            <a:spLocks noGrp="1"/>
          </p:cNvSpPr>
          <p:nvPr>
            <p:ph type="ftr" sz="quarter" idx="10"/>
          </p:nvPr>
        </p:nvSpPr>
        <p:spPr/>
        <p:txBody>
          <a:bodyPr/>
          <a:lstStyle/>
          <a:p>
            <a:pPr>
              <a:defRPr/>
            </a:pPr>
            <a:r>
              <a:rPr lang="en-IN" dirty="0">
                <a:solidFill>
                  <a:srgbClr val="A5A5A5"/>
                </a:solidFill>
              </a:rPr>
              <a:t>Add a footer</a:t>
            </a:r>
          </a:p>
        </p:txBody>
      </p:sp>
      <p:sp>
        <p:nvSpPr>
          <p:cNvPr id="3" name="Slide Number Placeholder 2">
            <a:extLst>
              <a:ext uri="{FF2B5EF4-FFF2-40B4-BE49-F238E27FC236}">
                <a16:creationId xmlns:a16="http://schemas.microsoft.com/office/drawing/2014/main" id="{ED91439B-965F-3548-AF77-89501B24F600}"/>
              </a:ext>
            </a:extLst>
          </p:cNvPr>
          <p:cNvSpPr>
            <a:spLocks noGrp="1"/>
          </p:cNvSpPr>
          <p:nvPr>
            <p:ph type="sldNum" sz="quarter" idx="11"/>
          </p:nvPr>
        </p:nvSpPr>
        <p:spPr/>
        <p:txBody>
          <a:bodyPr/>
          <a:lstStyle/>
          <a:p>
            <a:pPr>
              <a:defRPr/>
            </a:pPr>
            <a:fld id="{8699F50C-BE38-4BD0-BA84-9B090E1F2B9B}" type="slidenum">
              <a:rPr lang="en-IN" smtClean="0">
                <a:solidFill>
                  <a:srgbClr val="A5A5A5"/>
                </a:solidFill>
              </a:rPr>
              <a:pPr>
                <a:defRPr/>
              </a:pPr>
              <a:t>‹N›</a:t>
            </a:fld>
            <a:endParaRPr lang="en-IN" dirty="0">
              <a:solidFill>
                <a:srgbClr val="A5A5A5"/>
              </a:solidFill>
            </a:endParaRPr>
          </a:p>
        </p:txBody>
      </p:sp>
    </p:spTree>
    <p:extLst>
      <p:ext uri="{BB962C8B-B14F-4D97-AF65-F5344CB8AC3E}">
        <p14:creationId xmlns:p14="http://schemas.microsoft.com/office/powerpoint/2010/main" val="2434129799"/>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9">
          <p15:clr>
            <a:srgbClr val="FBAE40"/>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5BB0367-1AFD-4191-AB6F-E9815D136F63}"/>
              </a:ext>
            </a:extLst>
          </p:cNvPr>
          <p:cNvSpPr/>
          <p:nvPr userDrawn="1"/>
        </p:nvSpPr>
        <p:spPr>
          <a:xfrm>
            <a:off x="3" y="42"/>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6" tIns="45694" rIns="91186" bIns="45694" rtlCol="0" anchor="ctr"/>
          <a:lstStyle/>
          <a:p>
            <a:pPr algn="ctr" defTabSz="911584">
              <a:defRPr/>
            </a:pPr>
            <a:endParaRPr lang="en-IN" sz="1200" dirty="0">
              <a:solidFill>
                <a:srgbClr val="FFFFFF"/>
              </a:solidFill>
            </a:endParaRPr>
          </a:p>
        </p:txBody>
      </p:sp>
      <p:sp>
        <p:nvSpPr>
          <p:cNvPr id="21" name="TextBox 20">
            <a:extLst>
              <a:ext uri="{FF2B5EF4-FFF2-40B4-BE49-F238E27FC236}">
                <a16:creationId xmlns:a16="http://schemas.microsoft.com/office/drawing/2014/main" id="{7E8A2C98-F26E-415A-B931-1B89CA46C1CF}"/>
              </a:ext>
            </a:extLst>
          </p:cNvPr>
          <p:cNvSpPr txBox="1"/>
          <p:nvPr userDrawn="1"/>
        </p:nvSpPr>
        <p:spPr>
          <a:xfrm>
            <a:off x="11072383" y="235741"/>
            <a:ext cx="535264" cy="384672"/>
          </a:xfrm>
          <a:prstGeom prst="rect">
            <a:avLst/>
          </a:prstGeom>
          <a:noFill/>
        </p:spPr>
        <p:txBody>
          <a:bodyPr wrap="none" lIns="91186" tIns="45694" rIns="91186" bIns="45694" rtlCol="0">
            <a:spAutoFit/>
          </a:bodyPr>
          <a:lstStyle/>
          <a:p>
            <a:pPr defTabSz="911584">
              <a:defRPr/>
            </a:pPr>
            <a:r>
              <a:rPr lang="en-US" b="1" dirty="0">
                <a:solidFill>
                  <a:srgbClr val="FFFFFF"/>
                </a:solidFill>
                <a:latin typeface="Arial Black" panose="020B0A04020102020204" pitchFamily="34" charset="0"/>
              </a:rPr>
              <a:t>FR</a:t>
            </a:r>
            <a:endParaRPr lang="en-IN" b="1" dirty="0">
              <a:solidFill>
                <a:srgbClr val="FFFFFF"/>
              </a:solidFill>
              <a:latin typeface="Arial Black" panose="020B0A04020102020204" pitchFamily="34" charset="0"/>
            </a:endParaRPr>
          </a:p>
        </p:txBody>
      </p:sp>
      <p:grpSp>
        <p:nvGrpSpPr>
          <p:cNvPr id="27" name="Group 26">
            <a:extLst>
              <a:ext uri="{FF2B5EF4-FFF2-40B4-BE49-F238E27FC236}">
                <a16:creationId xmlns:a16="http://schemas.microsoft.com/office/drawing/2014/main" id="{1B2FB48C-0C70-4DBE-B904-A134B6644DD3}"/>
              </a:ext>
            </a:extLst>
          </p:cNvPr>
          <p:cNvGrpSpPr/>
          <p:nvPr userDrawn="1"/>
        </p:nvGrpSpPr>
        <p:grpSpPr>
          <a:xfrm flipH="1">
            <a:off x="7561328" y="24"/>
            <a:ext cx="4831840" cy="3541007"/>
            <a:chOff x="-192127" y="-2"/>
            <a:chExt cx="4831840" cy="3367272"/>
          </a:xfrm>
        </p:grpSpPr>
        <p:sp>
          <p:nvSpPr>
            <p:cNvPr id="28" name="Diagonal Stripe 27">
              <a:extLst>
                <a:ext uri="{FF2B5EF4-FFF2-40B4-BE49-F238E27FC236}">
                  <a16:creationId xmlns:a16="http://schemas.microsoft.com/office/drawing/2014/main" id="{4F2E2158-1E6E-4E0D-BDAB-B20041C7361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584">
                <a:defRPr/>
              </a:pPr>
              <a:endParaRPr lang="en-IN" sz="1200" dirty="0">
                <a:solidFill>
                  <a:srgbClr val="3F3F3F"/>
                </a:solidFill>
              </a:endParaRPr>
            </a:p>
          </p:txBody>
        </p:sp>
        <p:cxnSp>
          <p:nvCxnSpPr>
            <p:cNvPr id="29" name="Straight Connector 28">
              <a:extLst>
                <a:ext uri="{FF2B5EF4-FFF2-40B4-BE49-F238E27FC236}">
                  <a16:creationId xmlns:a16="http://schemas.microsoft.com/office/drawing/2014/main" id="{626D62DB-3A5A-4DA1-BFA4-D9E58676E86A}"/>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5A729A7-3A5C-405C-AE06-180E7529E477}"/>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584">
                <a:defRPr/>
              </a:pPr>
              <a:endParaRPr lang="en-IN" sz="1200" dirty="0">
                <a:solidFill>
                  <a:srgbClr val="FFFFFF"/>
                </a:solidFill>
              </a:endParaRPr>
            </a:p>
          </p:txBody>
        </p:sp>
      </p:grpSp>
      <p:sp>
        <p:nvSpPr>
          <p:cNvPr id="31" name="Parallelogram 30">
            <a:extLst>
              <a:ext uri="{FF2B5EF4-FFF2-40B4-BE49-F238E27FC236}">
                <a16:creationId xmlns:a16="http://schemas.microsoft.com/office/drawing/2014/main" id="{41E23981-B12A-4AC3-A030-337BBBA5E45B}"/>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71" tIns="25710" rIns="51271" bIns="25710" numCol="1" spcCol="0" rtlCol="0" fromWordArt="0" anchor="ctr" anchorCtr="0" forceAA="0" compatLnSpc="1">
            <a:prstTxWarp prst="textNoShape">
              <a:avLst/>
            </a:prstTxWarp>
            <a:noAutofit/>
          </a:bodyPr>
          <a:lstStyle/>
          <a:p>
            <a:pPr algn="ctr" defTabSz="911584">
              <a:defRPr/>
            </a:pPr>
            <a:endParaRPr lang="en-IN" sz="1200" dirty="0">
              <a:solidFill>
                <a:srgbClr val="FFFFFF"/>
              </a:solidFill>
            </a:endParaRPr>
          </a:p>
        </p:txBody>
      </p:sp>
      <p:sp>
        <p:nvSpPr>
          <p:cNvPr id="2" name="Footer Placeholder 1">
            <a:extLst>
              <a:ext uri="{FF2B5EF4-FFF2-40B4-BE49-F238E27FC236}">
                <a16:creationId xmlns:a16="http://schemas.microsoft.com/office/drawing/2014/main" id="{CB69A007-934D-7A4B-9EFA-82044EF4DC33}"/>
              </a:ext>
            </a:extLst>
          </p:cNvPr>
          <p:cNvSpPr>
            <a:spLocks noGrp="1"/>
          </p:cNvSpPr>
          <p:nvPr>
            <p:ph type="ftr" sz="quarter" idx="10"/>
          </p:nvPr>
        </p:nvSpPr>
        <p:spPr/>
        <p:txBody>
          <a:bodyPr/>
          <a:lstStyle/>
          <a:p>
            <a:pPr>
              <a:defRPr/>
            </a:pPr>
            <a:r>
              <a:rPr lang="en-IN" dirty="0">
                <a:solidFill>
                  <a:srgbClr val="A5A5A5"/>
                </a:solidFill>
              </a:rPr>
              <a:t>Add a footer</a:t>
            </a:r>
          </a:p>
        </p:txBody>
      </p:sp>
      <p:sp>
        <p:nvSpPr>
          <p:cNvPr id="3" name="Slide Number Placeholder 2">
            <a:extLst>
              <a:ext uri="{FF2B5EF4-FFF2-40B4-BE49-F238E27FC236}">
                <a16:creationId xmlns:a16="http://schemas.microsoft.com/office/drawing/2014/main" id="{5A154DC2-98C7-4D4B-A17A-AA4731217F17}"/>
              </a:ext>
            </a:extLst>
          </p:cNvPr>
          <p:cNvSpPr>
            <a:spLocks noGrp="1"/>
          </p:cNvSpPr>
          <p:nvPr>
            <p:ph type="sldNum" sz="quarter" idx="11"/>
          </p:nvPr>
        </p:nvSpPr>
        <p:spPr/>
        <p:txBody>
          <a:bodyPr/>
          <a:lstStyle/>
          <a:p>
            <a:pPr>
              <a:defRPr/>
            </a:pPr>
            <a:fld id="{8699F50C-BE38-4BD0-BA84-9B090E1F2B9B}" type="slidenum">
              <a:rPr lang="en-IN" smtClean="0">
                <a:solidFill>
                  <a:srgbClr val="A5A5A5"/>
                </a:solidFill>
              </a:rPr>
              <a:pPr>
                <a:defRPr/>
              </a:pPr>
              <a:t>‹N›</a:t>
            </a:fld>
            <a:endParaRPr lang="en-IN" dirty="0">
              <a:solidFill>
                <a:srgbClr val="A5A5A5"/>
              </a:solidFill>
            </a:endParaRPr>
          </a:p>
        </p:txBody>
      </p:sp>
      <p:sp>
        <p:nvSpPr>
          <p:cNvPr id="4" name="Title 3">
            <a:extLst>
              <a:ext uri="{FF2B5EF4-FFF2-40B4-BE49-F238E27FC236}">
                <a16:creationId xmlns:a16="http://schemas.microsoft.com/office/drawing/2014/main" id="{64D604A2-C574-42DB-B0C4-99715CAA10A7}"/>
              </a:ext>
            </a:extLst>
          </p:cNvPr>
          <p:cNvSpPr>
            <a:spLocks noGrp="1"/>
          </p:cNvSpPr>
          <p:nvPr>
            <p:ph type="title"/>
          </p:nvPr>
        </p:nvSpPr>
        <p:spPr>
          <a:xfrm>
            <a:off x="518681" y="209029"/>
            <a:ext cx="8330184" cy="1147968"/>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450473156"/>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9">
          <p15:clr>
            <a:srgbClr val="FBAE40"/>
          </p15:clr>
        </p15:guide>
      </p15:sldGuideLst>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82529776"/>
      </p:ext>
    </p:extLst>
  </p:cSld>
  <p:clrMapOvr>
    <a:masterClrMapping/>
  </p:clrMapOvr>
  <p:transition spd="slow">
    <p:push/>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7A5C384-78D0-4088-9411-AB6790574770}"/>
              </a:ext>
            </a:extLst>
          </p:cNvPr>
          <p:cNvSpPr/>
          <p:nvPr userDrawn="1"/>
        </p:nvSpPr>
        <p:spPr>
          <a:xfrm>
            <a:off x="57" y="7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algn="ctr" defTabSz="607887"/>
            <a:endParaRPr lang="en-IN" sz="1500" dirty="0">
              <a:solidFill>
                <a:srgbClr val="FFFFFF"/>
              </a:solidFill>
            </a:endParaRPr>
          </a:p>
        </p:txBody>
      </p:sp>
      <p:sp>
        <p:nvSpPr>
          <p:cNvPr id="18" name="TextBox 17">
            <a:extLst>
              <a:ext uri="{FF2B5EF4-FFF2-40B4-BE49-F238E27FC236}">
                <a16:creationId xmlns:a16="http://schemas.microsoft.com/office/drawing/2014/main" id="{CC52C5C1-EC33-44C1-9D54-A1058BBF1812}"/>
              </a:ext>
            </a:extLst>
          </p:cNvPr>
          <p:cNvSpPr txBox="1"/>
          <p:nvPr userDrawn="1"/>
        </p:nvSpPr>
        <p:spPr>
          <a:xfrm>
            <a:off x="11072447" y="235739"/>
            <a:ext cx="745762" cy="538306"/>
          </a:xfrm>
          <a:prstGeom prst="rect">
            <a:avLst/>
          </a:prstGeom>
          <a:noFill/>
        </p:spPr>
        <p:txBody>
          <a:bodyPr wrap="none" lIns="121625" tIns="60810" rIns="121625" bIns="60810" rtlCol="0">
            <a:spAutoFit/>
          </a:bodyPr>
          <a:lstStyle/>
          <a:p>
            <a:pPr defTabSz="607887"/>
            <a:r>
              <a:rPr lang="en-US" sz="2700" b="1" dirty="0">
                <a:solidFill>
                  <a:srgbClr val="FFFFFF"/>
                </a:solidFill>
                <a:latin typeface="Arial Black" panose="020B0A04020102020204" pitchFamily="34" charset="0"/>
              </a:rPr>
              <a:t>FR</a:t>
            </a:r>
            <a:endParaRPr lang="en-IN" sz="2700" b="1" dirty="0">
              <a:solidFill>
                <a:srgbClr val="FFFFFF"/>
              </a:solidFill>
              <a:latin typeface="Arial Black" panose="020B0A04020102020204" pitchFamily="34" charset="0"/>
            </a:endParaRPr>
          </a:p>
        </p:txBody>
      </p:sp>
      <p:grpSp>
        <p:nvGrpSpPr>
          <p:cNvPr id="26" name="Group 25">
            <a:extLst>
              <a:ext uri="{FF2B5EF4-FFF2-40B4-BE49-F238E27FC236}">
                <a16:creationId xmlns:a16="http://schemas.microsoft.com/office/drawing/2014/main" id="{8A0030CD-8C9E-4AA5-8C5D-F9B2EDB7E17A}"/>
              </a:ext>
            </a:extLst>
          </p:cNvPr>
          <p:cNvGrpSpPr/>
          <p:nvPr userDrawn="1"/>
        </p:nvGrpSpPr>
        <p:grpSpPr>
          <a:xfrm flipH="1">
            <a:off x="7561382" y="78"/>
            <a:ext cx="4831840" cy="3541007"/>
            <a:chOff x="-192127" y="-2"/>
            <a:chExt cx="4831840" cy="3367272"/>
          </a:xfrm>
        </p:grpSpPr>
        <p:sp>
          <p:nvSpPr>
            <p:cNvPr id="27" name="Diagonal Stripe 26">
              <a:extLst>
                <a:ext uri="{FF2B5EF4-FFF2-40B4-BE49-F238E27FC236}">
                  <a16:creationId xmlns:a16="http://schemas.microsoft.com/office/drawing/2014/main" id="{872EE65E-EE50-4A3E-861E-1D6C241CB8EA}"/>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7887"/>
              <a:endParaRPr lang="en-IN" sz="1500" dirty="0">
                <a:solidFill>
                  <a:srgbClr val="3F3F3F"/>
                </a:solidFill>
              </a:endParaRPr>
            </a:p>
          </p:txBody>
        </p:sp>
        <p:cxnSp>
          <p:nvCxnSpPr>
            <p:cNvPr id="28" name="Straight Connector 27">
              <a:extLst>
                <a:ext uri="{FF2B5EF4-FFF2-40B4-BE49-F238E27FC236}">
                  <a16:creationId xmlns:a16="http://schemas.microsoft.com/office/drawing/2014/main" id="{E76AD1EF-E06C-4D3C-9693-26844D01C83C}"/>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Parallelogram 28">
              <a:extLst>
                <a:ext uri="{FF2B5EF4-FFF2-40B4-BE49-F238E27FC236}">
                  <a16:creationId xmlns:a16="http://schemas.microsoft.com/office/drawing/2014/main" id="{57D44C42-44C0-420A-A125-9B1A979D4F56}"/>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7887"/>
              <a:endParaRPr lang="en-IN" sz="1500" dirty="0">
                <a:solidFill>
                  <a:srgbClr val="FFFFFF"/>
                </a:solidFill>
              </a:endParaRPr>
            </a:p>
          </p:txBody>
        </p:sp>
      </p:grpSp>
      <p:sp>
        <p:nvSpPr>
          <p:cNvPr id="30" name="Parallelogram 29">
            <a:extLst>
              <a:ext uri="{FF2B5EF4-FFF2-40B4-BE49-F238E27FC236}">
                <a16:creationId xmlns:a16="http://schemas.microsoft.com/office/drawing/2014/main" id="{406089BB-36DC-4E23-B215-527A8A18FCFB}"/>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31" tIns="34274" rIns="68431" bIns="34274" numCol="1" spcCol="0" rtlCol="0" fromWordArt="0" anchor="ctr" anchorCtr="0" forceAA="0" compatLnSpc="1">
            <a:prstTxWarp prst="textNoShape">
              <a:avLst/>
            </a:prstTxWarp>
            <a:noAutofit/>
          </a:bodyPr>
          <a:lstStyle/>
          <a:p>
            <a:pPr algn="ctr" defTabSz="607887"/>
            <a:endParaRPr lang="en-IN" sz="1500" dirty="0">
              <a:solidFill>
                <a:srgbClr val="FFFFFF"/>
              </a:solidFill>
            </a:endParaRPr>
          </a:p>
        </p:txBody>
      </p:sp>
      <p:sp>
        <p:nvSpPr>
          <p:cNvPr id="2" name="Footer Placeholder 1">
            <a:extLst>
              <a:ext uri="{FF2B5EF4-FFF2-40B4-BE49-F238E27FC236}">
                <a16:creationId xmlns:a16="http://schemas.microsoft.com/office/drawing/2014/main" id="{578C43A6-50C6-704E-BADC-6D83BADE7316}"/>
              </a:ext>
            </a:extLst>
          </p:cNvPr>
          <p:cNvSpPr>
            <a:spLocks noGrp="1"/>
          </p:cNvSpPr>
          <p:nvPr>
            <p:ph type="ftr" sz="quarter" idx="10"/>
          </p:nvPr>
        </p:nvSpPr>
        <p:spPr/>
        <p:txBody>
          <a:body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ED91439B-965F-3548-AF77-89501B24F600}"/>
              </a:ext>
            </a:extLst>
          </p:cNvPr>
          <p:cNvSpPr>
            <a:spLocks noGrp="1"/>
          </p:cNvSpPr>
          <p:nvPr>
            <p:ph type="sldNum" sz="quarter" idx="11"/>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Tree>
    <p:extLst>
      <p:ext uri="{BB962C8B-B14F-4D97-AF65-F5344CB8AC3E}">
        <p14:creationId xmlns:p14="http://schemas.microsoft.com/office/powerpoint/2010/main" val="601152325"/>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609600" y="6356444"/>
            <a:ext cx="2844800" cy="365125"/>
          </a:xfrm>
          <a:prstGeom prst="rect">
            <a:avLst/>
          </a:prstGeom>
        </p:spPr>
        <p:txBody>
          <a:bodyPr lIns="91186" tIns="45694" rIns="91186" bIns="45694"/>
          <a:lstStyle/>
          <a:p>
            <a:pPr defTabSz="911584">
              <a:defRPr/>
            </a:pPr>
            <a:fld id="{63DEB483-0274-466D-AD98-9B3B179C59E5}" type="datetimeFigureOut">
              <a:rPr lang="en-US" smtClean="0">
                <a:solidFill>
                  <a:srgbClr val="3F3F3F"/>
                </a:solidFill>
              </a:rPr>
              <a:pPr defTabSz="911584">
                <a:defRPr/>
              </a:pPr>
              <a:t>10/2/2021</a:t>
            </a:fld>
            <a:endParaRPr lang="en-US">
              <a:solidFill>
                <a:srgbClr val="3F3F3F"/>
              </a:solidFill>
            </a:endParaRPr>
          </a:p>
        </p:txBody>
      </p:sp>
      <p:sp>
        <p:nvSpPr>
          <p:cNvPr id="3" name="Segnaposto piè di pagina 2"/>
          <p:cNvSpPr>
            <a:spLocks noGrp="1"/>
          </p:cNvSpPr>
          <p:nvPr>
            <p:ph type="ftr" sz="quarter" idx="11"/>
          </p:nvPr>
        </p:nvSpPr>
        <p:spPr/>
        <p:txBody>
          <a:bodyPr/>
          <a:lstStyle/>
          <a:p>
            <a:pPr>
              <a:defRPr/>
            </a:pPr>
            <a:endParaRPr lang="en-US">
              <a:solidFill>
                <a:srgbClr val="A5A5A5"/>
              </a:solidFill>
            </a:endParaRPr>
          </a:p>
        </p:txBody>
      </p:sp>
      <p:sp>
        <p:nvSpPr>
          <p:cNvPr id="4" name="Segnaposto numero diapositiva 3"/>
          <p:cNvSpPr>
            <a:spLocks noGrp="1"/>
          </p:cNvSpPr>
          <p:nvPr>
            <p:ph type="sldNum" sz="quarter" idx="12"/>
          </p:nvPr>
        </p:nvSpPr>
        <p:spPr/>
        <p:txBody>
          <a:bodyPr/>
          <a:lstStyle/>
          <a:p>
            <a:pPr>
              <a:defRPr/>
            </a:pPr>
            <a:fld id="{F63231A7-6789-4067-AB7A-0CC90758DB84}" type="slidenum">
              <a:rPr lang="en-US" smtClean="0">
                <a:solidFill>
                  <a:srgbClr val="A5A5A5"/>
                </a:solidFill>
              </a:rPr>
              <a:pPr>
                <a:defRPr/>
              </a:pPr>
              <a:t>‹N›</a:t>
            </a:fld>
            <a:endParaRPr lang="en-US">
              <a:solidFill>
                <a:srgbClr val="A5A5A5"/>
              </a:solidFill>
            </a:endParaRPr>
          </a:p>
        </p:txBody>
      </p:sp>
    </p:spTree>
    <p:extLst>
      <p:ext uri="{BB962C8B-B14F-4D97-AF65-F5344CB8AC3E}">
        <p14:creationId xmlns:p14="http://schemas.microsoft.com/office/powerpoint/2010/main" val="4031901362"/>
      </p:ext>
    </p:extLst>
  </p:cSld>
  <p:clrMapOvr>
    <a:masterClrMapping/>
  </p:clrMapOvr>
  <p:transition spd="slow">
    <p:push/>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idx="1"/>
          </p:nvPr>
        </p:nvSpPr>
        <p:spPr/>
        <p:txBody>
          <a:bodyPr lIns="91186" tIns="45694" rIns="91186" bIns="45694"/>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lIns="91186" tIns="45694" rIns="91186" bIns="45694"/>
          <a:lstStyle>
            <a:lvl1pPr>
              <a:defRPr/>
            </a:lvl1pPr>
          </a:lstStyle>
          <a:p>
            <a:pPr defTabSz="911584">
              <a:defRPr/>
            </a:pPr>
            <a:fld id="{C26D5186-209C-4172-B519-F557B0339B33}" type="datetimeFigureOut">
              <a:rPr lang="en-US">
                <a:solidFill>
                  <a:srgbClr val="3F3F3F"/>
                </a:solidFill>
              </a:rPr>
              <a:pPr defTabSz="911584">
                <a:defRPr/>
              </a:pPr>
              <a:t>10/2/2021</a:t>
            </a:fld>
            <a:endParaRPr lang="en-US">
              <a:solidFill>
                <a:srgbClr val="3F3F3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A5A5A5"/>
              </a:solidFill>
            </a:endParaRPr>
          </a:p>
        </p:txBody>
      </p:sp>
      <p:sp>
        <p:nvSpPr>
          <p:cNvPr id="6" name="Slide Number Placeholder 5"/>
          <p:cNvSpPr>
            <a:spLocks noGrp="1"/>
          </p:cNvSpPr>
          <p:nvPr>
            <p:ph type="sldNum" sz="quarter" idx="12"/>
          </p:nvPr>
        </p:nvSpPr>
        <p:spPr/>
        <p:txBody>
          <a:bodyPr/>
          <a:lstStyle>
            <a:lvl1pPr>
              <a:defRPr/>
            </a:lvl1pPr>
          </a:lstStyle>
          <a:p>
            <a:pPr>
              <a:defRPr/>
            </a:pPr>
            <a:fld id="{0C788207-5AF3-486A-AACF-E18F15F165C7}" type="slidenum">
              <a:rPr lang="en-US">
                <a:solidFill>
                  <a:srgbClr val="A5A5A5"/>
                </a:solidFill>
              </a:rPr>
              <a:pPr>
                <a:defRPr/>
              </a:pPr>
              <a:t>‹N›</a:t>
            </a:fld>
            <a:endParaRPr lang="en-US">
              <a:solidFill>
                <a:srgbClr val="A5A5A5"/>
              </a:solidFill>
            </a:endParaRPr>
          </a:p>
        </p:txBody>
      </p:sp>
    </p:spTree>
    <p:extLst>
      <p:ext uri="{BB962C8B-B14F-4D97-AF65-F5344CB8AC3E}">
        <p14:creationId xmlns:p14="http://schemas.microsoft.com/office/powerpoint/2010/main" val="1205958759"/>
      </p:ext>
    </p:extLst>
  </p:cSld>
  <p:clrMapOvr>
    <a:masterClrMapping/>
  </p:clrMapOvr>
  <p:transition spd="slow">
    <p:push/>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5BB0367-1AFD-4191-AB6F-E9815D136F63}"/>
              </a:ext>
            </a:extLst>
          </p:cNvPr>
          <p:cNvSpPr/>
          <p:nvPr userDrawn="1"/>
        </p:nvSpPr>
        <p:spPr>
          <a:xfrm>
            <a:off x="57" y="7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5" tIns="60810" rIns="121625" bIns="60810" rtlCol="0" anchor="ctr"/>
          <a:lstStyle/>
          <a:p>
            <a:pPr algn="ctr" defTabSz="607887"/>
            <a:endParaRPr lang="en-IN" sz="1500" dirty="0">
              <a:solidFill>
                <a:srgbClr val="FFFFFF"/>
              </a:solidFill>
            </a:endParaRPr>
          </a:p>
        </p:txBody>
      </p:sp>
      <p:sp>
        <p:nvSpPr>
          <p:cNvPr id="21" name="TextBox 20">
            <a:extLst>
              <a:ext uri="{FF2B5EF4-FFF2-40B4-BE49-F238E27FC236}">
                <a16:creationId xmlns:a16="http://schemas.microsoft.com/office/drawing/2014/main" id="{7E8A2C98-F26E-415A-B931-1B89CA46C1CF}"/>
              </a:ext>
            </a:extLst>
          </p:cNvPr>
          <p:cNvSpPr txBox="1"/>
          <p:nvPr userDrawn="1"/>
        </p:nvSpPr>
        <p:spPr>
          <a:xfrm>
            <a:off x="11072447" y="235739"/>
            <a:ext cx="745762" cy="538306"/>
          </a:xfrm>
          <a:prstGeom prst="rect">
            <a:avLst/>
          </a:prstGeom>
          <a:noFill/>
        </p:spPr>
        <p:txBody>
          <a:bodyPr wrap="none" lIns="121625" tIns="60810" rIns="121625" bIns="60810" rtlCol="0">
            <a:spAutoFit/>
          </a:bodyPr>
          <a:lstStyle/>
          <a:p>
            <a:pPr defTabSz="607887"/>
            <a:r>
              <a:rPr lang="en-US" sz="2700" b="1" dirty="0">
                <a:solidFill>
                  <a:srgbClr val="FFFFFF"/>
                </a:solidFill>
                <a:latin typeface="Arial Black" panose="020B0A04020102020204" pitchFamily="34" charset="0"/>
              </a:rPr>
              <a:t>FR</a:t>
            </a:r>
            <a:endParaRPr lang="en-IN" sz="2700" b="1" dirty="0">
              <a:solidFill>
                <a:srgbClr val="FFFFFF"/>
              </a:solidFill>
              <a:latin typeface="Arial Black" panose="020B0A04020102020204" pitchFamily="34" charset="0"/>
            </a:endParaRPr>
          </a:p>
        </p:txBody>
      </p:sp>
      <p:grpSp>
        <p:nvGrpSpPr>
          <p:cNvPr id="27" name="Group 26">
            <a:extLst>
              <a:ext uri="{FF2B5EF4-FFF2-40B4-BE49-F238E27FC236}">
                <a16:creationId xmlns:a16="http://schemas.microsoft.com/office/drawing/2014/main" id="{1B2FB48C-0C70-4DBE-B904-A134B6644DD3}"/>
              </a:ext>
            </a:extLst>
          </p:cNvPr>
          <p:cNvGrpSpPr/>
          <p:nvPr userDrawn="1"/>
        </p:nvGrpSpPr>
        <p:grpSpPr>
          <a:xfrm flipH="1">
            <a:off x="7561382" y="78"/>
            <a:ext cx="4831840" cy="3541007"/>
            <a:chOff x="-192127" y="-2"/>
            <a:chExt cx="4831840" cy="3367272"/>
          </a:xfrm>
        </p:grpSpPr>
        <p:sp>
          <p:nvSpPr>
            <p:cNvPr id="28" name="Diagonal Stripe 27">
              <a:extLst>
                <a:ext uri="{FF2B5EF4-FFF2-40B4-BE49-F238E27FC236}">
                  <a16:creationId xmlns:a16="http://schemas.microsoft.com/office/drawing/2014/main" id="{4F2E2158-1E6E-4E0D-BDAB-B20041C7361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7887"/>
              <a:endParaRPr lang="en-IN" sz="1500" dirty="0">
                <a:solidFill>
                  <a:srgbClr val="3F3F3F"/>
                </a:solidFill>
              </a:endParaRPr>
            </a:p>
          </p:txBody>
        </p:sp>
        <p:cxnSp>
          <p:nvCxnSpPr>
            <p:cNvPr id="29" name="Straight Connector 28">
              <a:extLst>
                <a:ext uri="{FF2B5EF4-FFF2-40B4-BE49-F238E27FC236}">
                  <a16:creationId xmlns:a16="http://schemas.microsoft.com/office/drawing/2014/main" id="{626D62DB-3A5A-4DA1-BFA4-D9E58676E86A}"/>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5A729A7-3A5C-405C-AE06-180E7529E477}"/>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7887"/>
              <a:endParaRPr lang="en-IN" sz="1500" dirty="0">
                <a:solidFill>
                  <a:srgbClr val="FFFFFF"/>
                </a:solidFill>
              </a:endParaRPr>
            </a:p>
          </p:txBody>
        </p:sp>
      </p:grpSp>
      <p:sp>
        <p:nvSpPr>
          <p:cNvPr id="31" name="Parallelogram 30">
            <a:extLst>
              <a:ext uri="{FF2B5EF4-FFF2-40B4-BE49-F238E27FC236}">
                <a16:creationId xmlns:a16="http://schemas.microsoft.com/office/drawing/2014/main" id="{41E23981-B12A-4AC3-A030-337BBBA5E45B}"/>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31" tIns="34274" rIns="68431" bIns="34274" numCol="1" spcCol="0" rtlCol="0" fromWordArt="0" anchor="ctr" anchorCtr="0" forceAA="0" compatLnSpc="1">
            <a:prstTxWarp prst="textNoShape">
              <a:avLst/>
            </a:prstTxWarp>
            <a:noAutofit/>
          </a:bodyPr>
          <a:lstStyle/>
          <a:p>
            <a:pPr algn="ctr" defTabSz="607887"/>
            <a:endParaRPr lang="en-IN" sz="1500" dirty="0">
              <a:solidFill>
                <a:srgbClr val="FFFFFF"/>
              </a:solidFill>
            </a:endParaRPr>
          </a:p>
        </p:txBody>
      </p:sp>
      <p:sp>
        <p:nvSpPr>
          <p:cNvPr id="2" name="Footer Placeholder 1">
            <a:extLst>
              <a:ext uri="{FF2B5EF4-FFF2-40B4-BE49-F238E27FC236}">
                <a16:creationId xmlns:a16="http://schemas.microsoft.com/office/drawing/2014/main" id="{CB69A007-934D-7A4B-9EFA-82044EF4DC33}"/>
              </a:ext>
            </a:extLst>
          </p:cNvPr>
          <p:cNvSpPr>
            <a:spLocks noGrp="1"/>
          </p:cNvSpPr>
          <p:nvPr>
            <p:ph type="ftr" sz="quarter" idx="10"/>
          </p:nvPr>
        </p:nvSpPr>
        <p:spPr/>
        <p:txBody>
          <a:body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5A154DC2-98C7-4D4B-A17A-AA4731217F17}"/>
              </a:ext>
            </a:extLst>
          </p:cNvPr>
          <p:cNvSpPr>
            <a:spLocks noGrp="1"/>
          </p:cNvSpPr>
          <p:nvPr>
            <p:ph type="sldNum" sz="quarter" idx="11"/>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4" name="Title 3">
            <a:extLst>
              <a:ext uri="{FF2B5EF4-FFF2-40B4-BE49-F238E27FC236}">
                <a16:creationId xmlns:a16="http://schemas.microsoft.com/office/drawing/2014/main" id="{64D604A2-C574-42DB-B0C4-99715CAA10A7}"/>
              </a:ext>
            </a:extLst>
          </p:cNvPr>
          <p:cNvSpPr>
            <a:spLocks noGrp="1"/>
          </p:cNvSpPr>
          <p:nvPr>
            <p:ph type="title"/>
          </p:nvPr>
        </p:nvSpPr>
        <p:spPr>
          <a:xfrm>
            <a:off x="518681" y="209029"/>
            <a:ext cx="8330184" cy="1147968"/>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77980999"/>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02">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805F1696-7D6B-4055-94C3-E4C179F63596}"/>
              </a:ext>
            </a:extLst>
          </p:cNvPr>
          <p:cNvSpPr/>
          <p:nvPr userDrawn="1"/>
        </p:nvSpPr>
        <p:spPr>
          <a:xfrm flipH="1" flipV="1">
            <a:off x="1839763" y="164"/>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
        <p:nvSpPr>
          <p:cNvPr id="18" name="Picture Placeholder 17">
            <a:extLst>
              <a:ext uri="{FF2B5EF4-FFF2-40B4-BE49-F238E27FC236}">
                <a16:creationId xmlns:a16="http://schemas.microsoft.com/office/drawing/2014/main" id="{8B9EC3A9-7039-403A-9414-429521308AE7}"/>
              </a:ext>
            </a:extLst>
          </p:cNvPr>
          <p:cNvSpPr>
            <a:spLocks noGrp="1"/>
          </p:cNvSpPr>
          <p:nvPr>
            <p:ph type="pic" sz="quarter" idx="14"/>
          </p:nvPr>
        </p:nvSpPr>
        <p:spPr>
          <a:xfrm>
            <a:off x="6170242" y="1435103"/>
            <a:ext cx="6021821" cy="5422900"/>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chemeClr val="bg1">
              <a:lumMod val="85000"/>
            </a:schemeClr>
          </a:solidFill>
        </p:spPr>
        <p:txBody>
          <a:bodyPr wrap="square" lIns="91212" tIns="45696" rIns="455879" bIns="45696" anchor="ctr">
            <a:noAutofit/>
          </a:bodyPr>
          <a:lstStyle>
            <a:lvl1pPr marL="0" indent="0" algn="r">
              <a:buNone/>
              <a:defRPr>
                <a:solidFill>
                  <a:schemeClr val="tx1"/>
                </a:solidFill>
              </a:defRPr>
            </a:lvl1pPr>
          </a:lstStyle>
          <a:p>
            <a:r>
              <a:rPr lang="en-US"/>
              <a:t>Click icon to add picture</a:t>
            </a:r>
            <a:endParaRPr lang="en-IN" dirty="0"/>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82" y="3129560"/>
            <a:ext cx="4942829" cy="2958275"/>
          </a:xfrm>
          <a:prstGeom prst="rect">
            <a:avLst/>
          </a:prstGeom>
        </p:spPr>
        <p:txBody>
          <a:bodyPr lIns="91212" tIns="45696" rIns="91212" bIns="45696">
            <a:normAutofit/>
          </a:bodyPr>
          <a:lstStyle>
            <a:lvl1pPr>
              <a:buClr>
                <a:schemeClr val="accent2"/>
              </a:buClr>
              <a:defRPr sz="1900">
                <a:solidFill>
                  <a:schemeClr val="tx1"/>
                </a:solidFill>
              </a:defRPr>
            </a:lvl1pPr>
            <a:lvl2pPr>
              <a:buClr>
                <a:schemeClr val="accent2"/>
              </a:buClr>
              <a:defRPr sz="1500">
                <a:solidFill>
                  <a:schemeClr val="tx1"/>
                </a:solidFill>
              </a:defRPr>
            </a:lvl2pPr>
            <a:lvl3pPr>
              <a:buClr>
                <a:schemeClr val="accent2"/>
              </a:buClr>
              <a:defRPr sz="1300">
                <a:solidFill>
                  <a:schemeClr val="tx1"/>
                </a:solidFill>
              </a:defRPr>
            </a:lvl3pPr>
            <a:lvl4pPr>
              <a:buClr>
                <a:schemeClr val="accent2"/>
              </a:buClr>
              <a:defRPr sz="1200">
                <a:solidFill>
                  <a:schemeClr val="tx1"/>
                </a:solidFill>
              </a:defRPr>
            </a:lvl4pPr>
            <a:lvl5pPr>
              <a:buClr>
                <a:schemeClr val="accent2"/>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349" y="49"/>
            <a:ext cx="4121151" cy="1308106"/>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algn="ctr"/>
            <a:endParaRPr lang="en-IN" sz="1300" dirty="0">
              <a:solidFill>
                <a:srgbClr val="FFFFFF"/>
              </a:solidFill>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10352381" y="1185458"/>
            <a:ext cx="1839685" cy="16339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457" y="2496239"/>
            <a:ext cx="7342621" cy="608896"/>
          </a:xfrm>
          <a:prstGeom prst="rect">
            <a:avLst/>
          </a:prstGeom>
        </p:spPr>
        <p:txBody>
          <a:bodyPr lIns="91212" tIns="45696" rIns="91212" bIns="45696"/>
          <a:lstStyle>
            <a:lvl1pPr marL="0" indent="0">
              <a:buNone/>
              <a:defRPr sz="1500" spc="226">
                <a:solidFill>
                  <a:schemeClr val="bg2">
                    <a:lumMod val="50000"/>
                  </a:schemeClr>
                </a:solidFill>
              </a:defRPr>
            </a:lvl1pPr>
            <a:lvl2pPr marL="341998" indent="0">
              <a:buNone/>
              <a:defRPr/>
            </a:lvl2pPr>
          </a:lstStyle>
          <a:p>
            <a:pPr lvl="0"/>
            <a:r>
              <a:rPr lang="en-US" dirty="0"/>
              <a:t>CLICK TO SUBTITLE STYLE</a:t>
            </a:r>
          </a:p>
        </p:txBody>
      </p:sp>
      <p:sp>
        <p:nvSpPr>
          <p:cNvPr id="19" name="Title 1" title="Title ">
            <a:extLst>
              <a:ext uri="{FF2B5EF4-FFF2-40B4-BE49-F238E27FC236}">
                <a16:creationId xmlns:a16="http://schemas.microsoft.com/office/drawing/2014/main" id="{2DB9D671-9FC8-4306-96B7-D9D585694B83}"/>
              </a:ext>
            </a:extLst>
          </p:cNvPr>
          <p:cNvSpPr>
            <a:spLocks noGrp="1"/>
          </p:cNvSpPr>
          <p:nvPr>
            <p:ph type="title" hasCustomPrompt="1"/>
          </p:nvPr>
        </p:nvSpPr>
        <p:spPr>
          <a:xfrm>
            <a:off x="531594" y="1241177"/>
            <a:ext cx="7342623" cy="1215568"/>
          </a:xfrm>
          <a:prstGeom prst="rect">
            <a:avLst/>
          </a:prstGeom>
        </p:spPr>
        <p:txBody>
          <a:bodyPr anchor="b">
            <a:normAutofit/>
          </a:bodyPr>
          <a:lstStyle>
            <a:lvl1pPr>
              <a:defRPr sz="3300" b="1">
                <a:solidFill>
                  <a:schemeClr val="accent1"/>
                </a:solidFill>
              </a:defRPr>
            </a:lvl1pPr>
          </a:lstStyle>
          <a:p>
            <a:r>
              <a:rPr lang="en-US" dirty="0"/>
              <a:t>Click to Edit </a:t>
            </a:r>
            <a:br>
              <a:rPr lang="en-US" dirty="0"/>
            </a:br>
            <a:r>
              <a:rPr lang="en-US" dirty="0"/>
              <a:t>Master Title Style </a:t>
            </a:r>
            <a:endParaRPr lang="en-IN" dirty="0"/>
          </a:p>
        </p:txBody>
      </p:sp>
      <p:sp>
        <p:nvSpPr>
          <p:cNvPr id="2" name="Footer Placeholder 1">
            <a:extLst>
              <a:ext uri="{FF2B5EF4-FFF2-40B4-BE49-F238E27FC236}">
                <a16:creationId xmlns:a16="http://schemas.microsoft.com/office/drawing/2014/main" id="{6E55A0B9-F639-8643-9C4D-B93B8EE21A79}"/>
              </a:ext>
            </a:extLst>
          </p:cNvPr>
          <p:cNvSpPr>
            <a:spLocks noGrp="1"/>
          </p:cNvSpPr>
          <p:nvPr>
            <p:ph type="ftr" sz="quarter" idx="15"/>
          </p:nvPr>
        </p:nvSpPr>
        <p:spPr/>
        <p:txBody>
          <a:bodyPr/>
          <a:lstStyle/>
          <a:p>
            <a:r>
              <a:rPr lang="en-IN" dirty="0">
                <a:solidFill>
                  <a:srgbClr val="A5A5A5"/>
                </a:solidFill>
              </a:rPr>
              <a:t>Add a footer</a:t>
            </a:r>
          </a:p>
        </p:txBody>
      </p:sp>
      <p:sp>
        <p:nvSpPr>
          <p:cNvPr id="4" name="Slide Number Placeholder 3">
            <a:extLst>
              <a:ext uri="{FF2B5EF4-FFF2-40B4-BE49-F238E27FC236}">
                <a16:creationId xmlns:a16="http://schemas.microsoft.com/office/drawing/2014/main" id="{D0C29282-8AC7-494D-9A8E-A26C7F69948F}"/>
              </a:ext>
            </a:extLst>
          </p:cNvPr>
          <p:cNvSpPr>
            <a:spLocks noGrp="1"/>
          </p:cNvSpPr>
          <p:nvPr>
            <p:ph type="sldNum" sz="quarter" idx="16"/>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15" name="TextBox 14">
            <a:extLst>
              <a:ext uri="{FF2B5EF4-FFF2-40B4-BE49-F238E27FC236}">
                <a16:creationId xmlns:a16="http://schemas.microsoft.com/office/drawing/2014/main" id="{5E24A5A7-66A2-7F43-9A7A-5E13F74F8C0E}"/>
              </a:ext>
            </a:extLst>
          </p:cNvPr>
          <p:cNvSpPr txBox="1"/>
          <p:nvPr userDrawn="1"/>
        </p:nvSpPr>
        <p:spPr>
          <a:xfrm>
            <a:off x="11072434" y="235741"/>
            <a:ext cx="666710" cy="492394"/>
          </a:xfrm>
          <a:prstGeom prst="rect">
            <a:avLst/>
          </a:prstGeom>
          <a:noFill/>
        </p:spPr>
        <p:txBody>
          <a:bodyPr wrap="none" lIns="91212" tIns="45696" rIns="91212" bIns="45696" rtlCol="0">
            <a:spAutoFit/>
          </a:bodyPr>
          <a:lstStyle/>
          <a:p>
            <a:r>
              <a:rPr lang="en-US" sz="2600" b="1" dirty="0">
                <a:solidFill>
                  <a:srgbClr val="FFFFFF"/>
                </a:solidFill>
                <a:latin typeface="Arial Black" panose="020B0A04020102020204" pitchFamily="34" charset="0"/>
              </a:rPr>
              <a:t>FR</a:t>
            </a:r>
            <a:endParaRPr lang="en-IN" sz="2600" b="1" dirty="0">
              <a:solidFill>
                <a:srgbClr val="FFFFFF"/>
              </a:solidFill>
              <a:latin typeface="Arial Black" panose="020B0A04020102020204" pitchFamily="34" charset="0"/>
            </a:endParaRPr>
          </a:p>
        </p:txBody>
      </p:sp>
    </p:spTree>
    <p:extLst>
      <p:ext uri="{BB962C8B-B14F-4D97-AF65-F5344CB8AC3E}">
        <p14:creationId xmlns:p14="http://schemas.microsoft.com/office/powerpoint/2010/main" val="2596788245"/>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4300526"/>
      </p:ext>
    </p:extLst>
  </p:cSld>
  <p:clrMapOvr>
    <a:masterClrMapping/>
  </p:clrMapOvr>
  <p:transition spd="slow">
    <p:push/>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61"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61" y="57"/>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9"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1683460" y="861012"/>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bg2"/>
                </a:solidFill>
              </a:defRPr>
            </a:lvl1pPr>
          </a:lstStyle>
          <a:p>
            <a:r>
              <a:rPr lang="en-US"/>
              <a:t>Click icon to add picture</a:t>
            </a:r>
            <a:endParaRPr lang="en-IN" dirty="0"/>
          </a:p>
        </p:txBody>
      </p: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82" y="3924360"/>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83" y="2006087"/>
            <a:ext cx="4853573" cy="1616252"/>
          </a:xfrm>
          <a:prstGeom prst="rect">
            <a:avLst/>
          </a:prstGeom>
        </p:spPr>
        <p:txBody>
          <a:bodyPr anchor="b">
            <a:normAutofit/>
          </a:bodyPr>
          <a:lstStyle>
            <a:lvl1pPr algn="l">
              <a:defRPr sz="3225"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76" y="3641068"/>
            <a:ext cx="4854339" cy="1257575"/>
          </a:xfrm>
          <a:prstGeom prst="rect">
            <a:avLst/>
          </a:prstGeom>
        </p:spPr>
        <p:txBody>
          <a:bodyPr/>
          <a:lstStyle>
            <a:lvl1pPr marL="0" indent="0" algn="l">
              <a:buNone/>
              <a:defRPr sz="1800" b="0" i="0" spc="225">
                <a:solidFill>
                  <a:schemeClr val="tx1"/>
                </a:solidFill>
                <a:latin typeface="+mn-lt"/>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776" y="4700087"/>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6387708"/>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61"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61" y="57"/>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263" y="3588237"/>
            <a:ext cx="3860163"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81" y="1010151"/>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62" y="1987492"/>
            <a:ext cx="4911633" cy="1789855"/>
          </a:xfrm>
          <a:prstGeom prst="rect">
            <a:avLst/>
          </a:prstGeom>
        </p:spPr>
        <p:txBody>
          <a:bodyPr anchor="b">
            <a:normAutofit/>
          </a:bodyPr>
          <a:lstStyle>
            <a:lvl1pPr>
              <a:defRPr sz="30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62" y="3792092"/>
            <a:ext cx="4911633" cy="910580"/>
          </a:xfrm>
          <a:prstGeom prst="rect">
            <a:avLst/>
          </a:prstGeom>
        </p:spPr>
        <p:txBody>
          <a:bodyPr>
            <a:normAutofit/>
          </a:bodyPr>
          <a:lstStyle>
            <a:lvl1pPr marL="0" indent="0">
              <a:buNone/>
              <a:defRPr sz="1500" b="0" i="0" spc="225">
                <a:solidFill>
                  <a:schemeClr val="tx1"/>
                </a:solidFill>
                <a:latin typeface="+mn-lt"/>
                <a:cs typeface="Calibri" panose="020F050202020403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82" y="3924360"/>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63"/>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74" y="408563"/>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1683460" y="861012"/>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bg2"/>
                </a:solidFill>
              </a:defRPr>
            </a:lvl1pPr>
          </a:lstStyle>
          <a:p>
            <a:r>
              <a:rPr lang="en-US"/>
              <a:t>Click icon to add picture</a:t>
            </a:r>
            <a:endParaRPr lang="en-IN" dirty="0"/>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776" y="5267015"/>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34" y="3407108"/>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Tree>
    <p:extLst>
      <p:ext uri="{BB962C8B-B14F-4D97-AF65-F5344CB8AC3E}">
        <p14:creationId xmlns:p14="http://schemas.microsoft.com/office/powerpoint/2010/main" val="580335896"/>
      </p:ext>
    </p:extLst>
  </p:cSld>
  <p:clrMapOvr>
    <a:masterClrMapping/>
  </p:clrMapOvr>
  <p:transition spd="slow">
    <p:push/>
  </p:transition>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Layout 01">
    <p:spTree>
      <p:nvGrpSpPr>
        <p:cNvPr id="1" name=""/>
        <p:cNvGrpSpPr/>
        <p:nvPr/>
      </p:nvGrpSpPr>
      <p:grpSpPr>
        <a:xfrm>
          <a:off x="0" y="0"/>
          <a:ext cx="0" cy="0"/>
          <a:chOff x="0" y="0"/>
          <a:chExt cx="0" cy="0"/>
        </a:xfrm>
      </p:grpSpPr>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9" y="3129542"/>
            <a:ext cx="4942829" cy="2958275"/>
          </a:xfrm>
          <a:prstGeom prst="rect">
            <a:avLst/>
          </a:prstGeom>
        </p:spPr>
        <p:txBody>
          <a:bodyPr>
            <a:normAutofit/>
          </a:bodyPr>
          <a:lstStyle>
            <a:lvl1pPr>
              <a:buClr>
                <a:schemeClr val="accent2"/>
              </a:buClr>
              <a:defRPr sz="1800">
                <a:solidFill>
                  <a:schemeClr val="tx1"/>
                </a:solidFill>
              </a:defRPr>
            </a:lvl1pPr>
            <a:lvl2pPr>
              <a:buClr>
                <a:schemeClr val="accent2"/>
              </a:buClr>
              <a:defRPr sz="1500">
                <a:solidFill>
                  <a:schemeClr val="tx1"/>
                </a:solidFill>
              </a:defRPr>
            </a:lvl2pPr>
            <a:lvl3pPr>
              <a:buClr>
                <a:schemeClr val="accent2"/>
              </a:buClr>
              <a:defRPr sz="1350">
                <a:solidFill>
                  <a:schemeClr val="tx1"/>
                </a:solidFill>
              </a:defRPr>
            </a:lvl3pPr>
            <a:lvl4pPr>
              <a:buClr>
                <a:schemeClr val="accent2"/>
              </a:buClr>
              <a:defRPr sz="1200">
                <a:solidFill>
                  <a:schemeClr val="tx1"/>
                </a:solidFill>
              </a:defRPr>
            </a:lvl4pPr>
            <a:lvl5pPr>
              <a:buClr>
                <a:schemeClr val="accent2"/>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4" name="Right Triangle 23">
            <a:extLst>
              <a:ext uri="{FF2B5EF4-FFF2-40B4-BE49-F238E27FC236}">
                <a16:creationId xmlns:a16="http://schemas.microsoft.com/office/drawing/2014/main" id="{BD6ACE60-499D-41AB-89C4-D537D7C3D22A}"/>
              </a:ext>
            </a:extLst>
          </p:cNvPr>
          <p:cNvSpPr/>
          <p:nvPr userDrawn="1"/>
        </p:nvSpPr>
        <p:spPr>
          <a:xfrm flipH="1" flipV="1">
            <a:off x="1839746" y="57"/>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211" y="-5"/>
            <a:ext cx="4121151" cy="1308105"/>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6375480" y="5047077"/>
            <a:ext cx="1524575" cy="18034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452" y="2496114"/>
            <a:ext cx="7342631" cy="608895"/>
          </a:xfrm>
          <a:prstGeom prst="rect">
            <a:avLst/>
          </a:prstGeom>
        </p:spPr>
        <p:txBody>
          <a:bodyPr/>
          <a:lstStyle>
            <a:lvl1pPr marL="0" indent="0">
              <a:buNone/>
              <a:defRPr sz="1500" spc="225">
                <a:solidFill>
                  <a:schemeClr val="bg2">
                    <a:lumMod val="50000"/>
                  </a:schemeClr>
                </a:solidFill>
              </a:defRPr>
            </a:lvl1pPr>
            <a:lvl2pPr marL="342900" indent="0">
              <a:buNone/>
              <a:defRPr/>
            </a:lvl2pPr>
          </a:lstStyle>
          <a:p>
            <a:pPr lvl="0"/>
            <a:r>
              <a:rPr lang="en-US" dirty="0"/>
              <a:t>CLICK TO SUBTITLE STYLE</a:t>
            </a:r>
          </a:p>
        </p:txBody>
      </p:sp>
      <p:sp>
        <p:nvSpPr>
          <p:cNvPr id="2" name="Title 1" title="Titl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531456" y="1241119"/>
            <a:ext cx="7342623" cy="1215567"/>
          </a:xfrm>
          <a:prstGeom prst="rect">
            <a:avLst/>
          </a:prstGeom>
        </p:spPr>
        <p:txBody>
          <a:bodyPr anchor="b">
            <a:normAutofit/>
          </a:bodyPr>
          <a:lstStyle>
            <a:lvl1pPr>
              <a:defRPr sz="3300" b="1">
                <a:solidFill>
                  <a:schemeClr val="accent1"/>
                </a:solidFill>
              </a:defRPr>
            </a:lvl1pPr>
          </a:lstStyle>
          <a:p>
            <a:r>
              <a:rPr lang="en-US" dirty="0"/>
              <a:t>Click to Edit </a:t>
            </a:r>
            <a:br>
              <a:rPr lang="en-US" dirty="0"/>
            </a:br>
            <a:r>
              <a:rPr lang="en-US" dirty="0"/>
              <a:t>Master Title Style </a:t>
            </a:r>
            <a:endParaRPr lang="en-IN" dirty="0"/>
          </a:p>
        </p:txBody>
      </p:sp>
      <p:sp>
        <p:nvSpPr>
          <p:cNvPr id="15" name="Picture Placeholder 14">
            <a:extLst>
              <a:ext uri="{FF2B5EF4-FFF2-40B4-BE49-F238E27FC236}">
                <a16:creationId xmlns:a16="http://schemas.microsoft.com/office/drawing/2014/main" id="{FE1FADFB-0A3D-40F7-9B40-368DECD971E1}"/>
              </a:ext>
            </a:extLst>
          </p:cNvPr>
          <p:cNvSpPr>
            <a:spLocks noGrp="1"/>
          </p:cNvSpPr>
          <p:nvPr>
            <p:ph type="pic" sz="quarter" idx="10"/>
          </p:nvPr>
        </p:nvSpPr>
        <p:spPr>
          <a:xfrm>
            <a:off x="6604000" y="64"/>
            <a:ext cx="5588000" cy="687224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chemeClr val="bg1">
              <a:lumMod val="85000"/>
            </a:schemeClr>
          </a:solidFill>
        </p:spPr>
        <p:txBody>
          <a:bodyPr wrap="square" anchor="ctr">
            <a:noAutofit/>
          </a:bodyPr>
          <a:lstStyle>
            <a:lvl1pPr marL="0" indent="0" algn="ctr">
              <a:buNone/>
              <a:defRPr>
                <a:solidFill>
                  <a:schemeClr val="bg1"/>
                </a:solidFill>
              </a:defRPr>
            </a:lvl1pPr>
          </a:lstStyle>
          <a:p>
            <a:r>
              <a:rPr lang="en-US"/>
              <a:t>Click icon to add picture</a:t>
            </a:r>
            <a:endParaRPr lang="en-IN" dirty="0"/>
          </a:p>
        </p:txBody>
      </p:sp>
      <p:sp>
        <p:nvSpPr>
          <p:cNvPr id="4" name="Footer Placeholder 3">
            <a:extLst>
              <a:ext uri="{FF2B5EF4-FFF2-40B4-BE49-F238E27FC236}">
                <a16:creationId xmlns:a16="http://schemas.microsoft.com/office/drawing/2014/main" id="{5ADB14A5-A767-774C-85B8-68EF914689F6}"/>
              </a:ext>
            </a:extLst>
          </p:cNvPr>
          <p:cNvSpPr>
            <a:spLocks noGrp="1"/>
          </p:cNvSpPr>
          <p:nvPr>
            <p:ph type="ftr" sz="quarter" idx="14"/>
          </p:nvPr>
        </p:nvSpPr>
        <p:spPr/>
        <p:txBody>
          <a:bodyPr/>
          <a:lstStyle/>
          <a:p>
            <a:r>
              <a:rPr lang="en-IN" dirty="0">
                <a:solidFill>
                  <a:srgbClr val="A5A5A5"/>
                </a:solidFill>
              </a:rPr>
              <a:t>Add a footer</a:t>
            </a:r>
          </a:p>
        </p:txBody>
      </p:sp>
      <p:sp>
        <p:nvSpPr>
          <p:cNvPr id="6" name="Slide Number Placeholder 5">
            <a:extLst>
              <a:ext uri="{FF2B5EF4-FFF2-40B4-BE49-F238E27FC236}">
                <a16:creationId xmlns:a16="http://schemas.microsoft.com/office/drawing/2014/main" id="{D4B9B51B-EAA9-4B4D-A4F6-470CD95DAA79}"/>
              </a:ext>
            </a:extLst>
          </p:cNvPr>
          <p:cNvSpPr>
            <a:spLocks noGrp="1"/>
          </p:cNvSpPr>
          <p:nvPr>
            <p:ph type="sldNum" sz="quarter" idx="15"/>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Tree>
    <p:extLst>
      <p:ext uri="{BB962C8B-B14F-4D97-AF65-F5344CB8AC3E}">
        <p14:creationId xmlns:p14="http://schemas.microsoft.com/office/powerpoint/2010/main" val="2051680901"/>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Layout 02">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805F1696-7D6B-4055-94C3-E4C179F63596}"/>
              </a:ext>
            </a:extLst>
          </p:cNvPr>
          <p:cNvSpPr/>
          <p:nvPr userDrawn="1"/>
        </p:nvSpPr>
        <p:spPr>
          <a:xfrm flipH="1" flipV="1">
            <a:off x="1839746" y="57"/>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8" name="Picture Placeholder 17">
            <a:extLst>
              <a:ext uri="{FF2B5EF4-FFF2-40B4-BE49-F238E27FC236}">
                <a16:creationId xmlns:a16="http://schemas.microsoft.com/office/drawing/2014/main" id="{8B9EC3A9-7039-403A-9414-429521308AE7}"/>
              </a:ext>
            </a:extLst>
          </p:cNvPr>
          <p:cNvSpPr>
            <a:spLocks noGrp="1"/>
          </p:cNvSpPr>
          <p:nvPr>
            <p:ph type="pic" sz="quarter" idx="14"/>
          </p:nvPr>
        </p:nvSpPr>
        <p:spPr>
          <a:xfrm>
            <a:off x="6170239" y="1435103"/>
            <a:ext cx="6021821" cy="5422900"/>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chemeClr val="bg1">
              <a:lumMod val="85000"/>
            </a:schemeClr>
          </a:solidFill>
        </p:spPr>
        <p:txBody>
          <a:bodyPr wrap="square" rIns="457200" anchor="ctr">
            <a:noAutofit/>
          </a:bodyPr>
          <a:lstStyle>
            <a:lvl1pPr marL="0" indent="0" algn="r">
              <a:buNone/>
              <a:defRPr>
                <a:solidFill>
                  <a:schemeClr val="tx1"/>
                </a:solidFill>
              </a:defRPr>
            </a:lvl1pPr>
          </a:lstStyle>
          <a:p>
            <a:r>
              <a:rPr lang="en-US"/>
              <a:t>Click icon to add picture</a:t>
            </a:r>
            <a:endParaRPr lang="en-IN" dirty="0"/>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9" y="3129542"/>
            <a:ext cx="4942829" cy="2958275"/>
          </a:xfrm>
          <a:prstGeom prst="rect">
            <a:avLst/>
          </a:prstGeom>
        </p:spPr>
        <p:txBody>
          <a:bodyPr>
            <a:normAutofit/>
          </a:bodyPr>
          <a:lstStyle>
            <a:lvl1pPr>
              <a:buClr>
                <a:schemeClr val="accent2"/>
              </a:buClr>
              <a:defRPr sz="1800">
                <a:solidFill>
                  <a:schemeClr val="tx1"/>
                </a:solidFill>
              </a:defRPr>
            </a:lvl1pPr>
            <a:lvl2pPr>
              <a:buClr>
                <a:schemeClr val="accent2"/>
              </a:buClr>
              <a:defRPr sz="1500">
                <a:solidFill>
                  <a:schemeClr val="tx1"/>
                </a:solidFill>
              </a:defRPr>
            </a:lvl2pPr>
            <a:lvl3pPr>
              <a:buClr>
                <a:schemeClr val="accent2"/>
              </a:buClr>
              <a:defRPr sz="1350">
                <a:solidFill>
                  <a:schemeClr val="tx1"/>
                </a:solidFill>
              </a:defRPr>
            </a:lvl3pPr>
            <a:lvl4pPr>
              <a:buClr>
                <a:schemeClr val="accent2"/>
              </a:buClr>
              <a:defRPr sz="1200">
                <a:solidFill>
                  <a:schemeClr val="tx1"/>
                </a:solidFill>
              </a:defRPr>
            </a:lvl4pPr>
            <a:lvl5pPr>
              <a:buClr>
                <a:schemeClr val="accent2"/>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211" y="-5"/>
            <a:ext cx="4121151" cy="1308105"/>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10352376" y="1185455"/>
            <a:ext cx="1839685" cy="16339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441" y="2496114"/>
            <a:ext cx="7342621" cy="608895"/>
          </a:xfrm>
          <a:prstGeom prst="rect">
            <a:avLst/>
          </a:prstGeom>
        </p:spPr>
        <p:txBody>
          <a:bodyPr/>
          <a:lstStyle>
            <a:lvl1pPr marL="0" indent="0">
              <a:buNone/>
              <a:defRPr sz="1500" spc="225">
                <a:solidFill>
                  <a:schemeClr val="bg2">
                    <a:lumMod val="50000"/>
                  </a:schemeClr>
                </a:solidFill>
              </a:defRPr>
            </a:lvl1pPr>
            <a:lvl2pPr marL="342900" indent="0">
              <a:buNone/>
              <a:defRPr/>
            </a:lvl2pPr>
          </a:lstStyle>
          <a:p>
            <a:pPr lvl="0"/>
            <a:r>
              <a:rPr lang="en-US" dirty="0"/>
              <a:t>CLICK TO SUBTITLE STYLE</a:t>
            </a:r>
          </a:p>
        </p:txBody>
      </p:sp>
      <p:sp>
        <p:nvSpPr>
          <p:cNvPr id="19" name="Title 1" title="Title ">
            <a:extLst>
              <a:ext uri="{FF2B5EF4-FFF2-40B4-BE49-F238E27FC236}">
                <a16:creationId xmlns:a16="http://schemas.microsoft.com/office/drawing/2014/main" id="{2DB9D671-9FC8-4306-96B7-D9D585694B83}"/>
              </a:ext>
            </a:extLst>
          </p:cNvPr>
          <p:cNvSpPr>
            <a:spLocks noGrp="1"/>
          </p:cNvSpPr>
          <p:nvPr>
            <p:ph type="title" hasCustomPrompt="1"/>
          </p:nvPr>
        </p:nvSpPr>
        <p:spPr>
          <a:xfrm>
            <a:off x="531456" y="1241119"/>
            <a:ext cx="7342623" cy="1215567"/>
          </a:xfrm>
          <a:prstGeom prst="rect">
            <a:avLst/>
          </a:prstGeom>
        </p:spPr>
        <p:txBody>
          <a:bodyPr anchor="b">
            <a:normAutofit/>
          </a:bodyPr>
          <a:lstStyle>
            <a:lvl1pPr>
              <a:defRPr sz="3300" b="1">
                <a:solidFill>
                  <a:schemeClr val="accent1"/>
                </a:solidFill>
              </a:defRPr>
            </a:lvl1pPr>
          </a:lstStyle>
          <a:p>
            <a:r>
              <a:rPr lang="en-US" dirty="0"/>
              <a:t>Click to Edit </a:t>
            </a:r>
            <a:br>
              <a:rPr lang="en-US" dirty="0"/>
            </a:br>
            <a:r>
              <a:rPr lang="en-US" dirty="0"/>
              <a:t>Master Title Style </a:t>
            </a:r>
            <a:endParaRPr lang="en-IN" dirty="0"/>
          </a:p>
        </p:txBody>
      </p:sp>
      <p:sp>
        <p:nvSpPr>
          <p:cNvPr id="2" name="Footer Placeholder 1">
            <a:extLst>
              <a:ext uri="{FF2B5EF4-FFF2-40B4-BE49-F238E27FC236}">
                <a16:creationId xmlns:a16="http://schemas.microsoft.com/office/drawing/2014/main" id="{6E55A0B9-F639-8643-9C4D-B93B8EE21A79}"/>
              </a:ext>
            </a:extLst>
          </p:cNvPr>
          <p:cNvSpPr>
            <a:spLocks noGrp="1"/>
          </p:cNvSpPr>
          <p:nvPr>
            <p:ph type="ftr" sz="quarter" idx="15"/>
          </p:nvPr>
        </p:nvSpPr>
        <p:spPr/>
        <p:txBody>
          <a:bodyPr/>
          <a:lstStyle/>
          <a:p>
            <a:r>
              <a:rPr lang="en-IN" dirty="0">
                <a:solidFill>
                  <a:srgbClr val="A5A5A5"/>
                </a:solidFill>
              </a:rPr>
              <a:t>Add a footer</a:t>
            </a:r>
          </a:p>
        </p:txBody>
      </p:sp>
      <p:sp>
        <p:nvSpPr>
          <p:cNvPr id="4" name="Slide Number Placeholder 3">
            <a:extLst>
              <a:ext uri="{FF2B5EF4-FFF2-40B4-BE49-F238E27FC236}">
                <a16:creationId xmlns:a16="http://schemas.microsoft.com/office/drawing/2014/main" id="{D0C29282-8AC7-494D-9A8E-A26C7F69948F}"/>
              </a:ext>
            </a:extLst>
          </p:cNvPr>
          <p:cNvSpPr>
            <a:spLocks noGrp="1"/>
          </p:cNvSpPr>
          <p:nvPr>
            <p:ph type="sldNum" sz="quarter" idx="16"/>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15" name="TextBox 14">
            <a:extLst>
              <a:ext uri="{FF2B5EF4-FFF2-40B4-BE49-F238E27FC236}">
                <a16:creationId xmlns:a16="http://schemas.microsoft.com/office/drawing/2014/main" id="{5E24A5A7-66A2-7F43-9A7A-5E13F74F8C0E}"/>
              </a:ext>
            </a:extLst>
          </p:cNvPr>
          <p:cNvSpPr txBox="1"/>
          <p:nvPr userDrawn="1"/>
        </p:nvSpPr>
        <p:spPr>
          <a:xfrm>
            <a:off x="11072379" y="235732"/>
            <a:ext cx="657552" cy="484748"/>
          </a:xfrm>
          <a:prstGeom prst="rect">
            <a:avLst/>
          </a:prstGeom>
          <a:noFill/>
        </p:spPr>
        <p:txBody>
          <a:bodyPr wrap="none" rtlCol="0">
            <a:spAutoFit/>
          </a:bodyPr>
          <a:lstStyle/>
          <a:p>
            <a:pPr defTabSz="914400"/>
            <a:r>
              <a:rPr lang="en-US" sz="2550" b="1" dirty="0">
                <a:solidFill>
                  <a:srgbClr val="FFFFFF"/>
                </a:solidFill>
                <a:latin typeface="Arial Black" panose="020B0A04020102020204" pitchFamily="34" charset="0"/>
              </a:rPr>
              <a:t>FR</a:t>
            </a:r>
            <a:endParaRPr lang="en-IN" sz="2550" b="1" dirty="0">
              <a:solidFill>
                <a:srgbClr val="FFFFFF"/>
              </a:solidFill>
              <a:latin typeface="Arial Black" panose="020B0A04020102020204" pitchFamily="34" charset="0"/>
            </a:endParaRPr>
          </a:p>
        </p:txBody>
      </p:sp>
    </p:spTree>
    <p:extLst>
      <p:ext uri="{BB962C8B-B14F-4D97-AF65-F5344CB8AC3E}">
        <p14:creationId xmlns:p14="http://schemas.microsoft.com/office/powerpoint/2010/main" val="2480828709"/>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61" y="73"/>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186" y="3634030"/>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89" y="72"/>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758" y="2104891"/>
            <a:ext cx="5475291" cy="781188"/>
          </a:xfrm>
          <a:prstGeom prst="rect">
            <a:avLst/>
          </a:prstGeom>
        </p:spPr>
        <p:txBody>
          <a:bodyPr anchor="b">
            <a:normAutofit/>
          </a:bodyPr>
          <a:lstStyle>
            <a:lvl1pPr marL="0" indent="0">
              <a:lnSpc>
                <a:spcPct val="100000"/>
              </a:lnSpc>
              <a:spcBef>
                <a:spcPts val="0"/>
              </a:spcBef>
              <a:buNone/>
              <a:defRPr sz="21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Content Placeholder 3" title="Bullet Points">
            <a:extLst>
              <a:ext uri="{FF2B5EF4-FFF2-40B4-BE49-F238E27FC236}">
                <a16:creationId xmlns:a16="http://schemas.microsoft.com/office/drawing/2014/main" id="{8715E757-6584-4841-8154-C92E70E0CD6B}"/>
              </a:ext>
            </a:extLst>
          </p:cNvPr>
          <p:cNvSpPr>
            <a:spLocks noGrp="1"/>
          </p:cNvSpPr>
          <p:nvPr userDrawn="1">
            <p:ph sz="half" idx="13"/>
          </p:nvPr>
        </p:nvSpPr>
        <p:spPr>
          <a:xfrm>
            <a:off x="520758" y="2886142"/>
            <a:ext cx="5475291" cy="3232149"/>
          </a:xfrm>
          <a:prstGeom prst="rect">
            <a:avLst/>
          </a:prstGeom>
        </p:spPr>
        <p:txBody>
          <a:bodyPr>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74" y="2104891"/>
            <a:ext cx="5475600" cy="781188"/>
          </a:xfrm>
          <a:prstGeom prst="rect">
            <a:avLst/>
          </a:prstGeom>
        </p:spPr>
        <p:txBody>
          <a:bodyPr anchor="b">
            <a:normAutofit/>
          </a:bodyPr>
          <a:lstStyle>
            <a:lvl1pPr marL="0" indent="0">
              <a:lnSpc>
                <a:spcPct val="100000"/>
              </a:lnSpc>
              <a:buNone/>
              <a:defRPr sz="21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Content Placeholder 5" title="Bullet Points">
            <a:extLst>
              <a:ext uri="{FF2B5EF4-FFF2-40B4-BE49-F238E27FC236}">
                <a16:creationId xmlns:a16="http://schemas.microsoft.com/office/drawing/2014/main" id="{D957FBD7-2C3C-4DD1-954F-DF1E007BE590}"/>
              </a:ext>
            </a:extLst>
          </p:cNvPr>
          <p:cNvSpPr>
            <a:spLocks noGrp="1"/>
          </p:cNvSpPr>
          <p:nvPr userDrawn="1">
            <p:ph sz="quarter" idx="15"/>
          </p:nvPr>
        </p:nvSpPr>
        <p:spPr>
          <a:xfrm>
            <a:off x="6186774" y="2886142"/>
            <a:ext cx="5475600" cy="3232149"/>
          </a:xfrm>
          <a:prstGeom prst="rect">
            <a:avLst/>
          </a:prstGeom>
        </p:spPr>
        <p:txBody>
          <a:bodyPr>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513" y="1376943"/>
            <a:ext cx="7368596" cy="608895"/>
          </a:xfrm>
          <a:prstGeom prst="rect">
            <a:avLst/>
          </a:prstGeom>
        </p:spPr>
        <p:txBody>
          <a:bodyPr/>
          <a:lstStyle>
            <a:lvl1pPr marL="0" indent="0">
              <a:buNone/>
              <a:defRPr sz="1500" spc="225">
                <a:solidFill>
                  <a:schemeClr val="bg1"/>
                </a:solidFill>
              </a:defRPr>
            </a:lvl1pPr>
            <a:lvl2pPr marL="342900" indent="0">
              <a:buNone/>
              <a:defRPr/>
            </a:lvl2pPr>
          </a:lstStyle>
          <a:p>
            <a:pPr lvl="0"/>
            <a:r>
              <a:rPr lang="en-US" dirty="0"/>
              <a:t>CLICK TO SUBTITLE STYLE</a:t>
            </a:r>
          </a:p>
        </p:txBody>
      </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9" y="235732"/>
            <a:ext cx="657552" cy="484748"/>
          </a:xfrm>
          <a:prstGeom prst="rect">
            <a:avLst/>
          </a:prstGeom>
          <a:noFill/>
        </p:spPr>
        <p:txBody>
          <a:bodyPr wrap="none" rtlCol="0">
            <a:spAutoFit/>
          </a:bodyPr>
          <a:lstStyle/>
          <a:p>
            <a:pPr defTabSz="914400"/>
            <a:r>
              <a:rPr lang="en-US" sz="2550" b="1" dirty="0">
                <a:solidFill>
                  <a:srgbClr val="FFFFFF"/>
                </a:solidFill>
                <a:latin typeface="Arial Black" panose="020B0A04020102020204" pitchFamily="34" charset="0"/>
              </a:rPr>
              <a:t>FR</a:t>
            </a:r>
            <a:endParaRPr lang="en-IN" sz="2550"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97" y="209100"/>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Tree>
    <p:extLst>
      <p:ext uri="{BB962C8B-B14F-4D97-AF65-F5344CB8AC3E}">
        <p14:creationId xmlns:p14="http://schemas.microsoft.com/office/powerpoint/2010/main" val="1965745068"/>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FB39FF5-7AF5-4963-9346-2640496A3302}"/>
              </a:ext>
            </a:extLst>
          </p:cNvPr>
          <p:cNvSpPr/>
          <p:nvPr userDrawn="1"/>
        </p:nvSpPr>
        <p:spPr>
          <a:xfrm>
            <a:off x="61" y="73"/>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6" name="TextBox 15">
            <a:extLst>
              <a:ext uri="{FF2B5EF4-FFF2-40B4-BE49-F238E27FC236}">
                <a16:creationId xmlns:a16="http://schemas.microsoft.com/office/drawing/2014/main" id="{A4F49194-9068-41AA-B460-962319BF96A4}"/>
              </a:ext>
            </a:extLst>
          </p:cNvPr>
          <p:cNvSpPr txBox="1"/>
          <p:nvPr userDrawn="1"/>
        </p:nvSpPr>
        <p:spPr>
          <a:xfrm>
            <a:off x="11072379" y="235732"/>
            <a:ext cx="657552" cy="484748"/>
          </a:xfrm>
          <a:prstGeom prst="rect">
            <a:avLst/>
          </a:prstGeom>
          <a:noFill/>
        </p:spPr>
        <p:txBody>
          <a:bodyPr wrap="none" rtlCol="0">
            <a:spAutoFit/>
          </a:bodyPr>
          <a:lstStyle/>
          <a:p>
            <a:pPr defTabSz="914400"/>
            <a:r>
              <a:rPr lang="en-US" sz="2550" b="1" dirty="0">
                <a:solidFill>
                  <a:srgbClr val="FFFFFF"/>
                </a:solidFill>
                <a:latin typeface="Arial Black" panose="020B0A04020102020204" pitchFamily="34" charset="0"/>
              </a:rPr>
              <a:t>FR</a:t>
            </a:r>
            <a:endParaRPr lang="en-IN" sz="2550" b="1" dirty="0">
              <a:solidFill>
                <a:srgbClr val="FFFFFF"/>
              </a:solidFill>
              <a:latin typeface="Arial Black" panose="020B0A04020102020204" pitchFamily="34" charset="0"/>
            </a:endParaRPr>
          </a:p>
        </p:txBody>
      </p:sp>
      <p:grpSp>
        <p:nvGrpSpPr>
          <p:cNvPr id="28" name="Group 27">
            <a:extLst>
              <a:ext uri="{FF2B5EF4-FFF2-40B4-BE49-F238E27FC236}">
                <a16:creationId xmlns:a16="http://schemas.microsoft.com/office/drawing/2014/main" id="{5806E656-313A-47B1-B381-D004200F7A01}"/>
              </a:ext>
            </a:extLst>
          </p:cNvPr>
          <p:cNvGrpSpPr/>
          <p:nvPr userDrawn="1"/>
        </p:nvGrpSpPr>
        <p:grpSpPr>
          <a:xfrm flipH="1">
            <a:off x="7561389" y="72"/>
            <a:ext cx="4831840" cy="3541007"/>
            <a:chOff x="-192127" y="-2"/>
            <a:chExt cx="4831840" cy="3367272"/>
          </a:xfrm>
        </p:grpSpPr>
        <p:sp>
          <p:nvSpPr>
            <p:cNvPr id="29" name="Diagonal Stripe 28">
              <a:extLst>
                <a:ext uri="{FF2B5EF4-FFF2-40B4-BE49-F238E27FC236}">
                  <a16:creationId xmlns:a16="http://schemas.microsoft.com/office/drawing/2014/main" id="{65F8E2DA-4BB4-4421-9172-A11AF38DFEF4}"/>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3F3F3F"/>
                </a:solidFill>
              </a:endParaRPr>
            </a:p>
          </p:txBody>
        </p:sp>
        <p:cxnSp>
          <p:nvCxnSpPr>
            <p:cNvPr id="30" name="Straight Connector 29">
              <a:extLst>
                <a:ext uri="{FF2B5EF4-FFF2-40B4-BE49-F238E27FC236}">
                  <a16:creationId xmlns:a16="http://schemas.microsoft.com/office/drawing/2014/main"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elogram 30">
              <a:extLst>
                <a:ext uri="{FF2B5EF4-FFF2-40B4-BE49-F238E27FC236}">
                  <a16:creationId xmlns:a16="http://schemas.microsoft.com/office/drawing/2014/main"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grpSp>
      <p:sp>
        <p:nvSpPr>
          <p:cNvPr id="33" name="Parallelogram 32">
            <a:extLst>
              <a:ext uri="{FF2B5EF4-FFF2-40B4-BE49-F238E27FC236}">
                <a16:creationId xmlns:a16="http://schemas.microsoft.com/office/drawing/2014/main" id="{F088C182-BF10-45B2-B159-7702E00D31D4}"/>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520513" y="1376943"/>
            <a:ext cx="7368596" cy="608895"/>
          </a:xfrm>
          <a:prstGeom prst="rect">
            <a:avLst/>
          </a:prstGeom>
        </p:spPr>
        <p:txBody>
          <a:bodyPr/>
          <a:lstStyle>
            <a:lvl1pPr marL="0" indent="0">
              <a:buNone/>
              <a:defRPr sz="1500" spc="225">
                <a:solidFill>
                  <a:schemeClr val="bg1"/>
                </a:solidFill>
              </a:defRPr>
            </a:lvl1pPr>
            <a:lvl2pPr marL="342900"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D6990C03-1647-2044-B335-6F5F19E4E5FC}"/>
              </a:ext>
            </a:extLst>
          </p:cNvPr>
          <p:cNvSpPr>
            <a:spLocks noGrp="1"/>
          </p:cNvSpPr>
          <p:nvPr>
            <p:ph type="ftr" sz="quarter" idx="17"/>
          </p:nvPr>
        </p:nvSpPr>
        <p:spPr/>
        <p:txBody>
          <a:body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17" name="Title 1" title="Title ">
            <a:extLst>
              <a:ext uri="{FF2B5EF4-FFF2-40B4-BE49-F238E27FC236}">
                <a16:creationId xmlns:a16="http://schemas.microsoft.com/office/drawing/2014/main" id="{BDEC780E-6412-1344-A62E-6B84E9CCB678}"/>
              </a:ext>
            </a:extLst>
          </p:cNvPr>
          <p:cNvSpPr>
            <a:spLocks noGrp="1"/>
          </p:cNvSpPr>
          <p:nvPr>
            <p:ph type="title" hasCustomPrompt="1"/>
          </p:nvPr>
        </p:nvSpPr>
        <p:spPr>
          <a:xfrm>
            <a:off x="518697" y="209100"/>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531834" y="2005763"/>
            <a:ext cx="5225764" cy="4083888"/>
          </a:xfrm>
          <a:prstGeom prst="rect">
            <a:avLst/>
          </a:prstGeom>
        </p:spPr>
        <p:txBody>
          <a:bodyPr/>
          <a:lstStyle>
            <a:lvl1pPr marL="0" indent="0">
              <a:buNone/>
              <a:defRPr sz="1800">
                <a:solidFill>
                  <a:schemeClr val="bg1"/>
                </a:solidFill>
              </a:defRPr>
            </a:lvl1pPr>
            <a:lvl2pPr marL="342900" indent="0">
              <a:buNone/>
              <a:defRPr sz="1800">
                <a:solidFill>
                  <a:schemeClr val="bg1"/>
                </a:solidFill>
              </a:defRPr>
            </a:lvl2pPr>
            <a:lvl3pPr marL="685800" indent="0">
              <a:buNone/>
              <a:defRPr sz="1800">
                <a:solidFill>
                  <a:schemeClr val="bg1"/>
                </a:solidFill>
              </a:defRPr>
            </a:lvl3pPr>
            <a:lvl4pPr marL="1028700" indent="0">
              <a:buNone/>
              <a:defRPr sz="1800">
                <a:solidFill>
                  <a:schemeClr val="bg1"/>
                </a:solidFill>
              </a:defRPr>
            </a:lvl4pPr>
            <a:lvl5pPr marL="1371600" indent="0">
              <a:buNone/>
              <a:defRPr sz="1800">
                <a:solidFill>
                  <a:schemeClr val="bg1"/>
                </a:solidFill>
              </a:defRPr>
            </a:lvl5pPr>
          </a:lstStyle>
          <a:p>
            <a:pPr lvl="0"/>
            <a:r>
              <a:rPr lang="en-US" dirty="0"/>
              <a:t>Text here</a:t>
            </a:r>
          </a:p>
        </p:txBody>
      </p:sp>
      <p:sp>
        <p:nvSpPr>
          <p:cNvPr id="20" name="Chart Placeholder 2" title="Chart">
            <a:extLst>
              <a:ext uri="{FF2B5EF4-FFF2-40B4-BE49-F238E27FC236}">
                <a16:creationId xmlns:a16="http://schemas.microsoft.com/office/drawing/2014/main" id="{0EF0FD2A-B62A-4931-846D-2602DED26606}"/>
              </a:ext>
            </a:extLst>
          </p:cNvPr>
          <p:cNvSpPr>
            <a:spLocks noGrp="1"/>
          </p:cNvSpPr>
          <p:nvPr>
            <p:ph type="chart" sz="quarter" idx="10"/>
          </p:nvPr>
        </p:nvSpPr>
        <p:spPr>
          <a:xfrm>
            <a:off x="5796176" y="2005832"/>
            <a:ext cx="5719397" cy="4084471"/>
          </a:xfrm>
          <a:prstGeom prst="rect">
            <a:avLst/>
          </a:prstGeom>
        </p:spPr>
        <p:txBody>
          <a:bodyPr vert="horz" lIns="91420" tIns="45710" rIns="91420" bIns="45710">
            <a:noAutofit/>
          </a:bodyPr>
          <a:lstStyle>
            <a:lvl1pPr marL="0" indent="0" algn="ctr">
              <a:buNone/>
              <a:defRPr sz="1500" b="0" i="0">
                <a:solidFill>
                  <a:schemeClr val="bg1"/>
                </a:solidFill>
                <a:latin typeface="+mn-lt"/>
                <a:cs typeface="CiscoSans ExtraLight"/>
              </a:defRPr>
            </a:lvl1pPr>
          </a:lstStyle>
          <a:p>
            <a:pPr lvl="0"/>
            <a:r>
              <a:rPr lang="en-US" noProof="0"/>
              <a:t>Click icon to add chart</a:t>
            </a:r>
            <a:endParaRPr lang="en-US" noProof="0" dirty="0"/>
          </a:p>
        </p:txBody>
      </p:sp>
    </p:spTree>
    <p:extLst>
      <p:ext uri="{BB962C8B-B14F-4D97-AF65-F5344CB8AC3E}">
        <p14:creationId xmlns:p14="http://schemas.microsoft.com/office/powerpoint/2010/main" val="756148880"/>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61" y="73"/>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6" name="TextBox 15">
            <a:extLst>
              <a:ext uri="{FF2B5EF4-FFF2-40B4-BE49-F238E27FC236}">
                <a16:creationId xmlns:a16="http://schemas.microsoft.com/office/drawing/2014/main" id="{B84020D1-D35E-497E-97F1-84A6EA9D048E}"/>
              </a:ext>
            </a:extLst>
          </p:cNvPr>
          <p:cNvSpPr txBox="1"/>
          <p:nvPr userDrawn="1"/>
        </p:nvSpPr>
        <p:spPr>
          <a:xfrm>
            <a:off x="11072379" y="235732"/>
            <a:ext cx="657552" cy="484748"/>
          </a:xfrm>
          <a:prstGeom prst="rect">
            <a:avLst/>
          </a:prstGeom>
          <a:noFill/>
        </p:spPr>
        <p:txBody>
          <a:bodyPr wrap="none" rtlCol="0">
            <a:spAutoFit/>
          </a:bodyPr>
          <a:lstStyle/>
          <a:p>
            <a:pPr defTabSz="914400"/>
            <a:r>
              <a:rPr lang="en-US" sz="2550" b="1" dirty="0">
                <a:solidFill>
                  <a:srgbClr val="FFFFFF"/>
                </a:solidFill>
                <a:latin typeface="Arial Black" panose="020B0A04020102020204" pitchFamily="34" charset="0"/>
              </a:rPr>
              <a:t>FR</a:t>
            </a:r>
            <a:endParaRPr lang="en-IN" sz="2550" b="1" dirty="0">
              <a:solidFill>
                <a:srgbClr val="FFFFFF"/>
              </a:solidFill>
              <a:latin typeface="Arial Black" panose="020B0A04020102020204" pitchFamily="34" charset="0"/>
            </a:endParaRPr>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89" y="72"/>
            <a:ext cx="4831840" cy="3541007"/>
            <a:chOff x="-192127" y="-2"/>
            <a:chExt cx="4831840"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3F3F3F"/>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Parallelogram 32">
              <a:extLst>
                <a:ext uri="{FF2B5EF4-FFF2-40B4-BE49-F238E27FC236}">
                  <a16:creationId xmlns:a16="http://schemas.microsoft.com/office/drawing/2014/main" id="{849B962F-68BC-4B89-B4D8-D862517534DF}"/>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sp>
        <p:nvSpPr>
          <p:cNvPr id="37" name="Text Placeholder 4" title="Subtitle">
            <a:extLst>
              <a:ext uri="{FF2B5EF4-FFF2-40B4-BE49-F238E27FC236}">
                <a16:creationId xmlns:a16="http://schemas.microsoft.com/office/drawing/2014/main" id="{FE79FAE9-2A8C-46BA-8738-44CBCF7294A9}"/>
              </a:ext>
            </a:extLst>
          </p:cNvPr>
          <p:cNvSpPr>
            <a:spLocks noGrp="1"/>
          </p:cNvSpPr>
          <p:nvPr>
            <p:ph type="body" sz="quarter" idx="16" hasCustomPrompt="1"/>
          </p:nvPr>
        </p:nvSpPr>
        <p:spPr>
          <a:xfrm>
            <a:off x="520513" y="1376943"/>
            <a:ext cx="7368596" cy="608895"/>
          </a:xfrm>
          <a:prstGeom prst="rect">
            <a:avLst/>
          </a:prstGeom>
        </p:spPr>
        <p:txBody>
          <a:bodyPr/>
          <a:lstStyle>
            <a:lvl1pPr marL="0" indent="0">
              <a:buNone/>
              <a:defRPr sz="1500" spc="225">
                <a:solidFill>
                  <a:schemeClr val="bg1"/>
                </a:solidFill>
              </a:defRPr>
            </a:lvl1pPr>
            <a:lvl2pPr marL="342900"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p:cNvSpPr>
          <p:nvPr>
            <p:ph type="ftr" sz="quarter" idx="17"/>
          </p:nvPr>
        </p:nvSpPr>
        <p:spPr/>
        <p:txBody>
          <a:body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97" y="209100"/>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31398" y="2664803"/>
            <a:ext cx="10993375" cy="3433180"/>
          </a:xfrm>
          <a:prstGeom prst="rect">
            <a:avLst/>
          </a:prstGeom>
        </p:spPr>
        <p:txBody>
          <a:bodyPr lIns="91420" tIns="45710" rIns="91420" bIns="45710">
            <a:noAutofit/>
          </a:bodyPr>
          <a:lstStyle>
            <a:lvl1pPr marL="0" indent="0" algn="ctr">
              <a:buNone/>
              <a:defRPr sz="1500" baseline="0">
                <a:solidFill>
                  <a:schemeClr val="bg1"/>
                </a:solidFill>
                <a:latin typeface="+mn-lt"/>
              </a:defRPr>
            </a:lvl1pPr>
          </a:lstStyle>
          <a:p>
            <a:pPr lvl="0"/>
            <a:r>
              <a:rPr lang="en-US" noProof="0"/>
              <a:t>Click icon to add table</a:t>
            </a:r>
            <a:endParaRPr lang="en-GB" noProof="0" dirty="0"/>
          </a:p>
        </p:txBody>
      </p:sp>
    </p:spTree>
    <p:extLst>
      <p:ext uri="{BB962C8B-B14F-4D97-AF65-F5344CB8AC3E}">
        <p14:creationId xmlns:p14="http://schemas.microsoft.com/office/powerpoint/2010/main" val="2855484964"/>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p:nvPr userDrawn="1"/>
        </p:nvSpPr>
        <p:spPr>
          <a:xfrm>
            <a:off x="61"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4" name="Right Triangle 3">
            <a:extLst>
              <a:ext uri="{FF2B5EF4-FFF2-40B4-BE49-F238E27FC236}">
                <a16:creationId xmlns:a16="http://schemas.microsoft.com/office/drawing/2014/main" id="{79ED029D-F488-47E5-B064-0E35B31D23A5}"/>
              </a:ext>
            </a:extLst>
          </p:cNvPr>
          <p:cNvSpPr/>
          <p:nvPr userDrawn="1"/>
        </p:nvSpPr>
        <p:spPr>
          <a:xfrm flipV="1">
            <a:off x="80" y="-4"/>
            <a:ext cx="11747500" cy="62992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5" name="Picture Placeholder 31" title="Image">
            <a:extLst>
              <a:ext uri="{FF2B5EF4-FFF2-40B4-BE49-F238E27FC236}">
                <a16:creationId xmlns:a16="http://schemas.microsoft.com/office/drawing/2014/main" id="{D683190A-95C6-428D-AEE4-FC8350C3246D}"/>
              </a:ext>
            </a:extLst>
          </p:cNvPr>
          <p:cNvSpPr>
            <a:spLocks noGrp="1"/>
          </p:cNvSpPr>
          <p:nvPr>
            <p:ph type="pic" sz="quarter" idx="13" hasCustomPrompt="1"/>
          </p:nvPr>
        </p:nvSpPr>
        <p:spPr>
          <a:xfrm>
            <a:off x="359246" y="326574"/>
            <a:ext cx="11473543" cy="6204859"/>
          </a:xfrm>
          <a:prstGeom prst="rect">
            <a:avLst/>
          </a:prstGeom>
          <a:solidFill>
            <a:schemeClr val="bg1">
              <a:lumMod val="85000"/>
            </a:schemeClr>
          </a:solidFill>
        </p:spPr>
        <p:txBody>
          <a:bodyPr lIns="0" tIns="0" anchor="ctr"/>
          <a:lstStyle>
            <a:lvl1pPr marL="0" indent="0" algn="ctr">
              <a:buNone/>
              <a:defRPr sz="825" i="1">
                <a:latin typeface="Times New Roman" panose="02020603050405020304" pitchFamily="18" charset="0"/>
                <a:cs typeface="Times New Roman" panose="02020603050405020304" pitchFamily="18" charset="0"/>
              </a:defRPr>
            </a:lvl1pPr>
          </a:lstStyle>
          <a:p>
            <a:r>
              <a:rPr lang="en-ZA" dirty="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61" y="5344948"/>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p:cNvSpPr>
          <p:nvPr>
            <p:ph type="title" hasCustomPrompt="1"/>
          </p:nvPr>
        </p:nvSpPr>
        <p:spPr>
          <a:xfrm>
            <a:off x="359300" y="558869"/>
            <a:ext cx="8333223" cy="939799"/>
          </a:xfrm>
          <a:prstGeom prst="rect">
            <a:avLst/>
          </a:prstGeom>
          <a:solidFill>
            <a:schemeClr val="bg1">
              <a:alpha val="90000"/>
            </a:schemeClr>
          </a:solidFill>
        </p:spPr>
        <p:txBody>
          <a:bodyPr lIns="288000" anchor="ctr">
            <a:normAutofit/>
          </a:bodyPr>
          <a:lstStyle>
            <a:lvl1pPr>
              <a:defRPr sz="2700" b="1">
                <a:solidFill>
                  <a:schemeClr val="tx1"/>
                </a:solidFill>
              </a:defRPr>
            </a:lvl1pPr>
          </a:lstStyle>
          <a:p>
            <a:r>
              <a:rPr lang="en-US" dirty="0"/>
              <a:t>Add Caption Here</a:t>
            </a:r>
            <a:endParaRPr lang="en-IN" dirty="0"/>
          </a:p>
        </p:txBody>
      </p:sp>
    </p:spTree>
    <p:extLst>
      <p:ext uri="{BB962C8B-B14F-4D97-AF65-F5344CB8AC3E}">
        <p14:creationId xmlns:p14="http://schemas.microsoft.com/office/powerpoint/2010/main" val="110149712"/>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0A6720D-B182-4290-BD91-1D1E4D930603}"/>
              </a:ext>
            </a:extLst>
          </p:cNvPr>
          <p:cNvSpPr/>
          <p:nvPr userDrawn="1"/>
        </p:nvSpPr>
        <p:spPr>
          <a:xfrm>
            <a:off x="61"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9" name="Text Placeholder 3">
            <a:extLst>
              <a:ext uri="{FF2B5EF4-FFF2-40B4-BE49-F238E27FC236}">
                <a16:creationId xmlns:a16="http://schemas.microsoft.com/office/drawing/2014/main" id="{A488AB73-8058-4FB5-9619-FCECCA9F3941}"/>
              </a:ext>
            </a:extLst>
          </p:cNvPr>
          <p:cNvSpPr>
            <a:spLocks noGrp="1"/>
          </p:cNvSpPr>
          <p:nvPr>
            <p:ph type="body" sz="quarter" idx="15" hasCustomPrompt="1"/>
          </p:nvPr>
        </p:nvSpPr>
        <p:spPr>
          <a:xfrm>
            <a:off x="6822994" y="3461163"/>
            <a:ext cx="3445783" cy="288000"/>
          </a:xfrm>
          <a:prstGeom prst="rect">
            <a:avLst/>
          </a:prstGeom>
        </p:spPr>
        <p:txBody>
          <a:bodyPr/>
          <a:lstStyle>
            <a:lvl1pPr marL="0" indent="0">
              <a:buNone/>
              <a:defRPr sz="1350">
                <a:latin typeface="+mn-lt"/>
                <a:cs typeface="Calibri Light" panose="020F0302020204030204" pitchFamily="34" charset="0"/>
              </a:defRPr>
            </a:lvl1pPr>
          </a:lstStyle>
          <a:p>
            <a:r>
              <a:rPr lang="en-ZA" dirty="0"/>
              <a:t>Name</a:t>
            </a:r>
          </a:p>
        </p:txBody>
      </p:sp>
      <p:sp>
        <p:nvSpPr>
          <p:cNvPr id="10" name="Text Placeholder 4">
            <a:extLst>
              <a:ext uri="{FF2B5EF4-FFF2-40B4-BE49-F238E27FC236}">
                <a16:creationId xmlns:a16="http://schemas.microsoft.com/office/drawing/2014/main" id="{359BE165-3EB5-4C11-8B53-6E98C0BC2E65}"/>
              </a:ext>
            </a:extLst>
          </p:cNvPr>
          <p:cNvSpPr>
            <a:spLocks noGrp="1"/>
          </p:cNvSpPr>
          <p:nvPr>
            <p:ph type="body" sz="quarter" idx="16" hasCustomPrompt="1"/>
          </p:nvPr>
        </p:nvSpPr>
        <p:spPr>
          <a:xfrm>
            <a:off x="6822994" y="3839512"/>
            <a:ext cx="3445783" cy="288000"/>
          </a:xfrm>
          <a:prstGeom prst="rect">
            <a:avLst/>
          </a:prstGeom>
        </p:spPr>
        <p:txBody>
          <a:bodyPr/>
          <a:lstStyle>
            <a:lvl1pPr marL="0" indent="0">
              <a:buNone/>
              <a:defRPr sz="1350">
                <a:latin typeface="+mn-lt"/>
                <a:cs typeface="Calibri Light" panose="020F0302020204030204" pitchFamily="34" charset="0"/>
              </a:defRPr>
            </a:lvl1pPr>
          </a:lstStyle>
          <a:p>
            <a:r>
              <a:rPr lang="en-ZA" dirty="0"/>
              <a:t>Phone Number</a:t>
            </a:r>
          </a:p>
        </p:txBody>
      </p:sp>
      <p:sp>
        <p:nvSpPr>
          <p:cNvPr id="11" name="Text Placeholder 5">
            <a:extLst>
              <a:ext uri="{FF2B5EF4-FFF2-40B4-BE49-F238E27FC236}">
                <a16:creationId xmlns:a16="http://schemas.microsoft.com/office/drawing/2014/main" id="{79D05293-35AD-495F-A7AE-942398090B15}"/>
              </a:ext>
            </a:extLst>
          </p:cNvPr>
          <p:cNvSpPr>
            <a:spLocks noGrp="1"/>
          </p:cNvSpPr>
          <p:nvPr>
            <p:ph type="body" sz="quarter" idx="17" hasCustomPrompt="1"/>
          </p:nvPr>
        </p:nvSpPr>
        <p:spPr>
          <a:xfrm>
            <a:off x="6822994" y="4216740"/>
            <a:ext cx="3445783" cy="289071"/>
          </a:xfrm>
          <a:prstGeom prst="rect">
            <a:avLst/>
          </a:prstGeom>
        </p:spPr>
        <p:txBody>
          <a:bodyPr/>
          <a:lstStyle>
            <a:lvl1pPr marL="0" indent="0">
              <a:buNone/>
              <a:defRPr sz="1350">
                <a:latin typeface="+mn-lt"/>
                <a:cs typeface="Calibri Light" panose="020F0302020204030204" pitchFamily="34" charset="0"/>
              </a:defRPr>
            </a:lvl1pPr>
          </a:lstStyle>
          <a:p>
            <a:r>
              <a:rPr lang="en-ZA" dirty="0"/>
              <a:t>Email </a:t>
            </a:r>
          </a:p>
        </p:txBody>
      </p:sp>
      <p:sp>
        <p:nvSpPr>
          <p:cNvPr id="13" name="Text Placeholder 21">
            <a:extLst>
              <a:ext uri="{FF2B5EF4-FFF2-40B4-BE49-F238E27FC236}">
                <a16:creationId xmlns:a16="http://schemas.microsoft.com/office/drawing/2014/main" id="{997A03F2-8D8A-4425-9F56-66DB33CE11A1}"/>
              </a:ext>
            </a:extLst>
          </p:cNvPr>
          <p:cNvSpPr>
            <a:spLocks noGrp="1"/>
          </p:cNvSpPr>
          <p:nvPr>
            <p:ph type="body" sz="quarter" idx="18" hasCustomPrompt="1"/>
          </p:nvPr>
        </p:nvSpPr>
        <p:spPr>
          <a:xfrm>
            <a:off x="6822994" y="4595018"/>
            <a:ext cx="3445783" cy="288000"/>
          </a:xfrm>
          <a:prstGeom prst="rect">
            <a:avLst/>
          </a:prstGeom>
        </p:spPr>
        <p:txBody>
          <a:bodyPr/>
          <a:lstStyle>
            <a:lvl1pPr marL="0" indent="0">
              <a:buNone/>
              <a:defRPr sz="1350">
                <a:latin typeface="+mn-lt"/>
                <a:cs typeface="Calibri Light" panose="020F0302020204030204" pitchFamily="34" charset="0"/>
              </a:defRPr>
            </a:lvl1pPr>
          </a:lstStyle>
          <a:p>
            <a:r>
              <a:rPr lang="en-ZA" dirty="0"/>
              <a:t>Company Website</a:t>
            </a:r>
          </a:p>
        </p:txBody>
      </p:sp>
      <p:sp>
        <p:nvSpPr>
          <p:cNvPr id="14" name="Shape 4157">
            <a:extLst>
              <a:ext uri="{FF2B5EF4-FFF2-40B4-BE49-F238E27FC236}">
                <a16:creationId xmlns:a16="http://schemas.microsoft.com/office/drawing/2014/main" id="{A30A8F28-98F4-425F-A750-78192A157DF4}"/>
              </a:ext>
            </a:extLst>
          </p:cNvPr>
          <p:cNvSpPr/>
          <p:nvPr userDrawn="1"/>
        </p:nvSpPr>
        <p:spPr>
          <a:xfrm>
            <a:off x="6459000" y="3505310"/>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28575" tIns="28575" rIns="28575" bIns="28575" anchor="ctr"/>
          <a:lstStyle/>
          <a:p>
            <a:pPr algn="ctr" defTabSz="342900">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2250"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15" name="Shape 4186">
            <a:extLst>
              <a:ext uri="{FF2B5EF4-FFF2-40B4-BE49-F238E27FC236}">
                <a16:creationId xmlns:a16="http://schemas.microsoft.com/office/drawing/2014/main" id="{2F84D399-8148-4E86-A1E4-BE7D1D81383A}"/>
              </a:ext>
            </a:extLst>
          </p:cNvPr>
          <p:cNvSpPr/>
          <p:nvPr userDrawn="1"/>
        </p:nvSpPr>
        <p:spPr>
          <a:xfrm>
            <a:off x="6507623" y="3898057"/>
            <a:ext cx="161507" cy="2960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w="12700">
            <a:miter lim="400000"/>
          </a:ln>
        </p:spPr>
        <p:txBody>
          <a:bodyPr lIns="28575" tIns="28575" rIns="28575" bIns="28575" anchor="ctr"/>
          <a:lstStyle/>
          <a:p>
            <a:pPr algn="ctr" defTabSz="342900">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2250"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19" name="Shape 4379">
            <a:extLst>
              <a:ext uri="{FF2B5EF4-FFF2-40B4-BE49-F238E27FC236}">
                <a16:creationId xmlns:a16="http://schemas.microsoft.com/office/drawing/2014/main" id="{E4408FF8-E342-42F8-BBE9-1220822B5E99}"/>
              </a:ext>
            </a:extLst>
          </p:cNvPr>
          <p:cNvSpPr/>
          <p:nvPr userDrawn="1"/>
        </p:nvSpPr>
        <p:spPr>
          <a:xfrm>
            <a:off x="6459000" y="4328018"/>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28575" tIns="28575" rIns="28575" bIns="28575" anchor="ctr"/>
          <a:lstStyle/>
          <a:p>
            <a:pPr algn="ctr" defTabSz="342900">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2250"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20" name="Shape 4487">
            <a:extLst>
              <a:ext uri="{FF2B5EF4-FFF2-40B4-BE49-F238E27FC236}">
                <a16:creationId xmlns:a16="http://schemas.microsoft.com/office/drawing/2014/main" id="{11D27456-C005-4109-9E74-0B692200A0B3}"/>
              </a:ext>
            </a:extLst>
          </p:cNvPr>
          <p:cNvSpPr/>
          <p:nvPr userDrawn="1"/>
        </p:nvSpPr>
        <p:spPr>
          <a:xfrm>
            <a:off x="6471792" y="4650152"/>
            <a:ext cx="233319" cy="233319"/>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28575" tIns="28575" rIns="28575" bIns="28575" anchor="ctr"/>
          <a:lstStyle/>
          <a:p>
            <a:pPr algn="ctr" defTabSz="342900">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2250"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21" name="Right Triangle 20">
            <a:extLst>
              <a:ext uri="{FF2B5EF4-FFF2-40B4-BE49-F238E27FC236}">
                <a16:creationId xmlns:a16="http://schemas.microsoft.com/office/drawing/2014/main" id="{FDDD2B84-3CB9-4567-8C91-C538E8A1C89F}"/>
              </a:ext>
            </a:extLst>
          </p:cNvPr>
          <p:cNvSpPr/>
          <p:nvPr userDrawn="1"/>
        </p:nvSpPr>
        <p:spPr>
          <a:xfrm flipV="1">
            <a:off x="61" y="57"/>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cxnSp>
        <p:nvCxnSpPr>
          <p:cNvPr id="22" name="Straight Connector 21">
            <a:extLst>
              <a:ext uri="{FF2B5EF4-FFF2-40B4-BE49-F238E27FC236}">
                <a16:creationId xmlns:a16="http://schemas.microsoft.com/office/drawing/2014/main" id="{34EF3020-1476-41B1-9FE7-B476A25C53D3}"/>
              </a:ext>
            </a:extLst>
          </p:cNvPr>
          <p:cNvCxnSpPr>
            <a:cxnSpLocks/>
          </p:cNvCxnSpPr>
          <p:nvPr userDrawn="1"/>
        </p:nvCxnSpPr>
        <p:spPr>
          <a:xfrm flipV="1">
            <a:off x="19"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B64EC3-B232-415D-8E27-EB3E24D13922}"/>
              </a:ext>
            </a:extLst>
          </p:cNvPr>
          <p:cNvCxnSpPr>
            <a:cxnSpLocks/>
          </p:cNvCxnSpPr>
          <p:nvPr userDrawn="1"/>
        </p:nvCxnSpPr>
        <p:spPr>
          <a:xfrm flipV="1">
            <a:off x="9004382" y="3924360"/>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61CE2F-F199-4242-AC6C-692676B81FF1}"/>
              </a:ext>
            </a:extLst>
          </p:cNvPr>
          <p:cNvCxnSpPr>
            <a:cxnSpLocks/>
          </p:cNvCxnSpPr>
          <p:nvPr userDrawn="1"/>
        </p:nvCxnSpPr>
        <p:spPr>
          <a:xfrm flipV="1">
            <a:off x="-17776" y="4700087"/>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Picture Placeholder 24">
            <a:extLst>
              <a:ext uri="{FF2B5EF4-FFF2-40B4-BE49-F238E27FC236}">
                <a16:creationId xmlns:a16="http://schemas.microsoft.com/office/drawing/2014/main" id="{89C0506D-0CA6-4583-9D04-24E7F4D16AD8}"/>
              </a:ext>
            </a:extLst>
          </p:cNvPr>
          <p:cNvSpPr>
            <a:spLocks noGrp="1"/>
          </p:cNvSpPr>
          <p:nvPr>
            <p:ph type="pic" sz="quarter" idx="13"/>
          </p:nvPr>
        </p:nvSpPr>
        <p:spPr>
          <a:xfrm>
            <a:off x="1683460" y="861012"/>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oAutofit/>
          </a:bodyPr>
          <a:lstStyle>
            <a:lvl1pPr marL="0" indent="0">
              <a:buNone/>
              <a:defRPr>
                <a:solidFill>
                  <a:schemeClr val="bg1"/>
                </a:solidFill>
              </a:defRPr>
            </a:lvl1pPr>
          </a:lstStyle>
          <a:p>
            <a:r>
              <a:rPr lang="en-US"/>
              <a:t>Click icon to add picture</a:t>
            </a:r>
            <a:endParaRPr lang="en-IN" dirty="0"/>
          </a:p>
        </p:txBody>
      </p: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83" y="1821023"/>
            <a:ext cx="4853573" cy="1616252"/>
          </a:xfrm>
          <a:prstGeom prst="rect">
            <a:avLst/>
          </a:prstGeom>
        </p:spPr>
        <p:txBody>
          <a:bodyPr anchor="b">
            <a:normAutofit/>
          </a:bodyPr>
          <a:lstStyle>
            <a:lvl1pPr algn="l">
              <a:defRPr sz="3225" b="1">
                <a:solidFill>
                  <a:schemeClr val="accent1"/>
                </a:solidFill>
              </a:defRPr>
            </a:lvl1pPr>
          </a:lstStyle>
          <a:p>
            <a:r>
              <a:rPr lang="en-IN" dirty="0"/>
              <a:t>Click To Edit Master Title Style</a:t>
            </a:r>
            <a:endParaRPr lang="en-US" dirty="0"/>
          </a:p>
        </p:txBody>
      </p:sp>
    </p:spTree>
    <p:extLst>
      <p:ext uri="{BB962C8B-B14F-4D97-AF65-F5344CB8AC3E}">
        <p14:creationId xmlns:p14="http://schemas.microsoft.com/office/powerpoint/2010/main" val="3869887793"/>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63" y="7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169" y="3634046"/>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89" y="78"/>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0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00" dirty="0">
                <a:solidFill>
                  <a:srgbClr val="FFFFFF"/>
                </a:solidFill>
              </a:endParaRPr>
            </a:p>
          </p:txBody>
        </p: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759" y="2104895"/>
            <a:ext cx="5475291" cy="781188"/>
          </a:xfrm>
          <a:prstGeom prst="rect">
            <a:avLst/>
          </a:prstGeom>
        </p:spPr>
        <p:txBody>
          <a:bodyPr lIns="91212" tIns="45696" rIns="91212" bIns="45696" anchor="b">
            <a:normAutofit/>
          </a:bodyPr>
          <a:lstStyle>
            <a:lvl1pPr marL="0" indent="0">
              <a:lnSpc>
                <a:spcPct val="100000"/>
              </a:lnSpc>
              <a:spcBef>
                <a:spcPts val="0"/>
              </a:spcBef>
              <a:buNone/>
              <a:defRPr sz="2100" b="1">
                <a:solidFill>
                  <a:schemeClr val="accent2"/>
                </a:solidFill>
              </a:defRPr>
            </a:lvl1pPr>
            <a:lvl2pPr marL="341998" indent="0">
              <a:buNone/>
              <a:defRPr sz="1500" b="1"/>
            </a:lvl2pPr>
            <a:lvl3pPr marL="683998" indent="0">
              <a:buNone/>
              <a:defRPr sz="1300" b="1"/>
            </a:lvl3pPr>
            <a:lvl4pPr marL="1025877" indent="0">
              <a:buNone/>
              <a:defRPr sz="1200" b="1"/>
            </a:lvl4pPr>
            <a:lvl5pPr marL="1367816" indent="0">
              <a:buNone/>
              <a:defRPr sz="1200" b="1"/>
            </a:lvl5pPr>
            <a:lvl6pPr marL="1709757" indent="0">
              <a:buNone/>
              <a:defRPr sz="1200" b="1"/>
            </a:lvl6pPr>
            <a:lvl7pPr marL="2051635" indent="0">
              <a:buNone/>
              <a:defRPr sz="1200" b="1"/>
            </a:lvl7pPr>
            <a:lvl8pPr marL="2393634" indent="0">
              <a:buNone/>
              <a:defRPr sz="1200" b="1"/>
            </a:lvl8pPr>
            <a:lvl9pPr marL="2735634" indent="0">
              <a:buNone/>
              <a:defRPr sz="1200" b="1"/>
            </a:lvl9pPr>
          </a:lstStyle>
          <a:p>
            <a:pPr lvl="0"/>
            <a:r>
              <a:rPr lang="en-US"/>
              <a:t>Click to edit Master text styles</a:t>
            </a:r>
          </a:p>
        </p:txBody>
      </p:sp>
      <p:sp>
        <p:nvSpPr>
          <p:cNvPr id="18" name="Content Placeholder 3" title="Bullet Points">
            <a:extLst>
              <a:ext uri="{FF2B5EF4-FFF2-40B4-BE49-F238E27FC236}">
                <a16:creationId xmlns:a16="http://schemas.microsoft.com/office/drawing/2014/main" id="{8715E757-6584-4841-8154-C92E70E0CD6B}"/>
              </a:ext>
            </a:extLst>
          </p:cNvPr>
          <p:cNvSpPr>
            <a:spLocks noGrp="1"/>
          </p:cNvSpPr>
          <p:nvPr userDrawn="1">
            <p:ph sz="half" idx="13"/>
          </p:nvPr>
        </p:nvSpPr>
        <p:spPr>
          <a:xfrm>
            <a:off x="520759" y="2886093"/>
            <a:ext cx="5475291" cy="3232150"/>
          </a:xfrm>
          <a:prstGeom prst="rect">
            <a:avLst/>
          </a:prstGeom>
        </p:spPr>
        <p:txBody>
          <a:bodyPr lIns="91212" tIns="45696" rIns="91212" bIns="45696">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20" y="2104895"/>
            <a:ext cx="5475601" cy="781188"/>
          </a:xfrm>
          <a:prstGeom prst="rect">
            <a:avLst/>
          </a:prstGeom>
        </p:spPr>
        <p:txBody>
          <a:bodyPr lIns="91212" tIns="45696" rIns="91212" bIns="45696" anchor="b">
            <a:normAutofit/>
          </a:bodyPr>
          <a:lstStyle>
            <a:lvl1pPr marL="0" indent="0">
              <a:lnSpc>
                <a:spcPct val="100000"/>
              </a:lnSpc>
              <a:buNone/>
              <a:defRPr sz="2100" b="1">
                <a:solidFill>
                  <a:schemeClr val="accent2"/>
                </a:solidFill>
              </a:defRPr>
            </a:lvl1pPr>
            <a:lvl2pPr marL="341998" indent="0">
              <a:buNone/>
              <a:defRPr sz="1500" b="1"/>
            </a:lvl2pPr>
            <a:lvl3pPr marL="683998" indent="0">
              <a:buNone/>
              <a:defRPr sz="1300" b="1"/>
            </a:lvl3pPr>
            <a:lvl4pPr marL="1025877" indent="0">
              <a:buNone/>
              <a:defRPr sz="1200" b="1"/>
            </a:lvl4pPr>
            <a:lvl5pPr marL="1367816" indent="0">
              <a:buNone/>
              <a:defRPr sz="1200" b="1"/>
            </a:lvl5pPr>
            <a:lvl6pPr marL="1709757" indent="0">
              <a:buNone/>
              <a:defRPr sz="1200" b="1"/>
            </a:lvl6pPr>
            <a:lvl7pPr marL="2051635" indent="0">
              <a:buNone/>
              <a:defRPr sz="1200" b="1"/>
            </a:lvl7pPr>
            <a:lvl8pPr marL="2393634" indent="0">
              <a:buNone/>
              <a:defRPr sz="1200" b="1"/>
            </a:lvl8pPr>
            <a:lvl9pPr marL="2735634" indent="0">
              <a:buNone/>
              <a:defRPr sz="1200" b="1"/>
            </a:lvl9pPr>
          </a:lstStyle>
          <a:p>
            <a:pPr lvl="0"/>
            <a:r>
              <a:rPr lang="en-US"/>
              <a:t>Click to edit Master text styles</a:t>
            </a:r>
          </a:p>
        </p:txBody>
      </p:sp>
      <p:sp>
        <p:nvSpPr>
          <p:cNvPr id="20" name="Content Placeholder 5" title="Bullet Points">
            <a:extLst>
              <a:ext uri="{FF2B5EF4-FFF2-40B4-BE49-F238E27FC236}">
                <a16:creationId xmlns:a16="http://schemas.microsoft.com/office/drawing/2014/main" id="{D957FBD7-2C3C-4DD1-954F-DF1E007BE590}"/>
              </a:ext>
            </a:extLst>
          </p:cNvPr>
          <p:cNvSpPr>
            <a:spLocks noGrp="1"/>
          </p:cNvSpPr>
          <p:nvPr userDrawn="1">
            <p:ph sz="quarter" idx="15"/>
          </p:nvPr>
        </p:nvSpPr>
        <p:spPr>
          <a:xfrm>
            <a:off x="6186720" y="2886093"/>
            <a:ext cx="5475601" cy="3232150"/>
          </a:xfrm>
          <a:prstGeom prst="rect">
            <a:avLst/>
          </a:prstGeom>
        </p:spPr>
        <p:txBody>
          <a:bodyPr lIns="91212" tIns="45696" rIns="91212" bIns="45696">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515" y="1377120"/>
            <a:ext cx="7368596" cy="608896"/>
          </a:xfrm>
          <a:prstGeom prst="rect">
            <a:avLst/>
          </a:prstGeom>
        </p:spPr>
        <p:txBody>
          <a:bodyPr lIns="91212" tIns="45696" rIns="91212" bIns="45696"/>
          <a:lstStyle>
            <a:lvl1pPr marL="0" indent="0">
              <a:buNone/>
              <a:defRPr sz="1500" spc="226">
                <a:solidFill>
                  <a:schemeClr val="bg1"/>
                </a:solidFill>
              </a:defRPr>
            </a:lvl1pPr>
            <a:lvl2pPr marL="341998" indent="0">
              <a:buNone/>
              <a:defRPr/>
            </a:lvl2pPr>
          </a:lstStyle>
          <a:p>
            <a:pPr lvl="0"/>
            <a:r>
              <a:rPr lang="en-US" dirty="0"/>
              <a:t>CLICK TO SUBTITLE STYLE</a:t>
            </a:r>
          </a:p>
        </p:txBody>
      </p:sp>
      <p:sp>
        <p:nvSpPr>
          <p:cNvPr id="25" name="TextBox 24">
            <a:extLst>
              <a:ext uri="{FF2B5EF4-FFF2-40B4-BE49-F238E27FC236}">
                <a16:creationId xmlns:a16="http://schemas.microsoft.com/office/drawing/2014/main" id="{F0BB4D3D-930C-4FF4-BB7C-2CB24208150C}"/>
              </a:ext>
            </a:extLst>
          </p:cNvPr>
          <p:cNvSpPr txBox="1"/>
          <p:nvPr userDrawn="1"/>
        </p:nvSpPr>
        <p:spPr>
          <a:xfrm>
            <a:off x="11072434" y="235741"/>
            <a:ext cx="666710" cy="492394"/>
          </a:xfrm>
          <a:prstGeom prst="rect">
            <a:avLst/>
          </a:prstGeom>
          <a:noFill/>
        </p:spPr>
        <p:txBody>
          <a:bodyPr wrap="none" lIns="91212" tIns="45696" rIns="91212" bIns="45696" rtlCol="0">
            <a:spAutoFit/>
          </a:bodyPr>
          <a:lstStyle/>
          <a:p>
            <a:r>
              <a:rPr lang="en-US" sz="2600" b="1" dirty="0">
                <a:solidFill>
                  <a:srgbClr val="FFFFFF"/>
                </a:solidFill>
                <a:latin typeface="Arial Black" panose="020B0A04020102020204" pitchFamily="34" charset="0"/>
              </a:rPr>
              <a:t>FR</a:t>
            </a:r>
            <a:endParaRPr lang="en-IN" sz="2600"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algn="ctr"/>
            <a:endParaRPr lang="en-IN" sz="130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817" y="209236"/>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Tree>
    <p:extLst>
      <p:ext uri="{BB962C8B-B14F-4D97-AF65-F5344CB8AC3E}">
        <p14:creationId xmlns:p14="http://schemas.microsoft.com/office/powerpoint/2010/main" val="2845856931"/>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61"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61" y="57"/>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9"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82" y="3924360"/>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83" y="2006087"/>
            <a:ext cx="4853573" cy="1616252"/>
          </a:xfrm>
          <a:prstGeom prst="rect">
            <a:avLst/>
          </a:prstGeom>
        </p:spPr>
        <p:txBody>
          <a:bodyPr anchor="b">
            <a:normAutofit/>
          </a:bodyPr>
          <a:lstStyle>
            <a:lvl1pPr algn="l">
              <a:defRPr sz="3225"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76" y="3641068"/>
            <a:ext cx="4854339" cy="1257575"/>
          </a:xfrm>
          <a:prstGeom prst="rect">
            <a:avLst/>
          </a:prstGeom>
        </p:spPr>
        <p:txBody>
          <a:bodyPr/>
          <a:lstStyle>
            <a:lvl1pPr marL="0" indent="0" algn="l">
              <a:buNone/>
              <a:defRPr sz="1800" b="0" i="0" spc="225">
                <a:solidFill>
                  <a:schemeClr val="tx1"/>
                </a:solidFill>
                <a:latin typeface="+mn-lt"/>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776" y="4700087"/>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806775"/>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61"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61" y="57"/>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263" y="3588237"/>
            <a:ext cx="3860163"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81" y="1010151"/>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62" y="1987492"/>
            <a:ext cx="4911633" cy="1789855"/>
          </a:xfrm>
          <a:prstGeom prst="rect">
            <a:avLst/>
          </a:prstGeom>
        </p:spPr>
        <p:txBody>
          <a:bodyPr anchor="b">
            <a:normAutofit/>
          </a:bodyPr>
          <a:lstStyle>
            <a:lvl1pPr>
              <a:defRPr sz="30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62" y="3792092"/>
            <a:ext cx="4911633" cy="910580"/>
          </a:xfrm>
          <a:prstGeom prst="rect">
            <a:avLst/>
          </a:prstGeom>
        </p:spPr>
        <p:txBody>
          <a:bodyPr>
            <a:normAutofit/>
          </a:bodyPr>
          <a:lstStyle>
            <a:lvl1pPr marL="0" indent="0">
              <a:buNone/>
              <a:defRPr sz="1500" b="0" i="0" spc="225">
                <a:solidFill>
                  <a:schemeClr val="tx1"/>
                </a:solidFill>
                <a:latin typeface="+mn-lt"/>
                <a:cs typeface="Calibri" panose="020F050202020403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82" y="3924360"/>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63"/>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74" y="408563"/>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776" y="5267015"/>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34" y="3407108"/>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Tree>
    <p:extLst>
      <p:ext uri="{BB962C8B-B14F-4D97-AF65-F5344CB8AC3E}">
        <p14:creationId xmlns:p14="http://schemas.microsoft.com/office/powerpoint/2010/main" val="2210948726"/>
      </p:ext>
    </p:extLst>
  </p:cSld>
  <p:clrMapOvr>
    <a:masterClrMapping/>
  </p:clrMapOvr>
  <p:transition spd="slow">
    <p:push/>
  </p:transition>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61" y="73"/>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186" y="3634030"/>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89" y="72"/>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9" y="235732"/>
            <a:ext cx="657552" cy="484748"/>
          </a:xfrm>
          <a:prstGeom prst="rect">
            <a:avLst/>
          </a:prstGeom>
          <a:noFill/>
        </p:spPr>
        <p:txBody>
          <a:bodyPr wrap="none" rtlCol="0">
            <a:spAutoFit/>
          </a:bodyPr>
          <a:lstStyle/>
          <a:p>
            <a:pPr defTabSz="914400"/>
            <a:r>
              <a:rPr lang="en-US" sz="2550" b="1" dirty="0">
                <a:solidFill>
                  <a:srgbClr val="FFFFFF"/>
                </a:solidFill>
                <a:latin typeface="Arial Black" panose="020B0A04020102020204" pitchFamily="34" charset="0"/>
              </a:rPr>
              <a:t>FR</a:t>
            </a:r>
            <a:endParaRPr lang="en-IN" sz="2550"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97" y="209100"/>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29" name="Content Placeholder 2">
            <a:extLst>
              <a:ext uri="{FF2B5EF4-FFF2-40B4-BE49-F238E27FC236}">
                <a16:creationId xmlns:a16="http://schemas.microsoft.com/office/drawing/2014/main" id="{1FAE0C34-9220-45F0-9FC2-9FE7C994E7BD}"/>
              </a:ext>
            </a:extLst>
          </p:cNvPr>
          <p:cNvSpPr>
            <a:spLocks noGrp="1"/>
          </p:cNvSpPr>
          <p:nvPr>
            <p:ph idx="1"/>
          </p:nvPr>
        </p:nvSpPr>
        <p:spPr>
          <a:xfrm>
            <a:off x="518738" y="1671996"/>
            <a:ext cx="10835123" cy="450503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3437829"/>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61" y="73"/>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186" y="3634030"/>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89" y="72"/>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9" y="235732"/>
            <a:ext cx="657552" cy="484748"/>
          </a:xfrm>
          <a:prstGeom prst="rect">
            <a:avLst/>
          </a:prstGeom>
          <a:noFill/>
        </p:spPr>
        <p:txBody>
          <a:bodyPr wrap="none" rtlCol="0">
            <a:spAutoFit/>
          </a:bodyPr>
          <a:lstStyle/>
          <a:p>
            <a:pPr defTabSz="914400"/>
            <a:r>
              <a:rPr lang="en-US" sz="2550" b="1" dirty="0">
                <a:solidFill>
                  <a:srgbClr val="FFFFFF"/>
                </a:solidFill>
                <a:latin typeface="Arial Black" panose="020B0A04020102020204" pitchFamily="34" charset="0"/>
              </a:rPr>
              <a:t>FR</a:t>
            </a:r>
            <a:endParaRPr lang="en-IN" sz="2550"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97" y="209100"/>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14" name="Content Placeholder 2">
            <a:extLst>
              <a:ext uri="{FF2B5EF4-FFF2-40B4-BE49-F238E27FC236}">
                <a16:creationId xmlns:a16="http://schemas.microsoft.com/office/drawing/2014/main" id="{217F9213-0142-420B-A84D-C5627A0C81E4}"/>
              </a:ext>
            </a:extLst>
          </p:cNvPr>
          <p:cNvSpPr>
            <a:spLocks noGrp="1"/>
          </p:cNvSpPr>
          <p:nvPr>
            <p:ph sz="half" idx="1"/>
          </p:nvPr>
        </p:nvSpPr>
        <p:spPr>
          <a:xfrm>
            <a:off x="529687" y="1651116"/>
            <a:ext cx="5181600" cy="452591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8014328B-D576-4B5C-A4AE-CF98318929FE}"/>
              </a:ext>
            </a:extLst>
          </p:cNvPr>
          <p:cNvSpPr>
            <a:spLocks noGrp="1"/>
          </p:cNvSpPr>
          <p:nvPr>
            <p:ph sz="half" idx="2"/>
          </p:nvPr>
        </p:nvSpPr>
        <p:spPr>
          <a:xfrm>
            <a:off x="6172200" y="1651116"/>
            <a:ext cx="5181600" cy="452591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0136872"/>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61" y="73"/>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186" y="3634030"/>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89" y="72"/>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9" y="235732"/>
            <a:ext cx="657552" cy="484748"/>
          </a:xfrm>
          <a:prstGeom prst="rect">
            <a:avLst/>
          </a:prstGeom>
          <a:noFill/>
        </p:spPr>
        <p:txBody>
          <a:bodyPr wrap="none" rtlCol="0">
            <a:spAutoFit/>
          </a:bodyPr>
          <a:lstStyle/>
          <a:p>
            <a:pPr defTabSz="914400"/>
            <a:r>
              <a:rPr lang="en-US" sz="2550" b="1" dirty="0">
                <a:solidFill>
                  <a:srgbClr val="FFFFFF"/>
                </a:solidFill>
                <a:latin typeface="Arial Black" panose="020B0A04020102020204" pitchFamily="34" charset="0"/>
              </a:rPr>
              <a:t>FR</a:t>
            </a:r>
            <a:endParaRPr lang="en-IN" sz="2550"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97" y="209100"/>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18" name="Text Placeholder 2">
            <a:extLst>
              <a:ext uri="{FF2B5EF4-FFF2-40B4-BE49-F238E27FC236}">
                <a16:creationId xmlns:a16="http://schemas.microsoft.com/office/drawing/2014/main" id="{82BFF385-445D-4DBB-9773-F99669415884}"/>
              </a:ext>
            </a:extLst>
          </p:cNvPr>
          <p:cNvSpPr>
            <a:spLocks noGrp="1"/>
          </p:cNvSpPr>
          <p:nvPr>
            <p:ph type="body" idx="1"/>
          </p:nvPr>
        </p:nvSpPr>
        <p:spPr>
          <a:xfrm>
            <a:off x="518679" y="1681163"/>
            <a:ext cx="5382501" cy="823912"/>
          </a:xfrm>
          <a:prstGeom prst="rect">
            <a:avLst/>
          </a:prstGeom>
        </p:spPr>
        <p:txBody>
          <a:bodyPr anchor="b"/>
          <a:lstStyle>
            <a:lvl1pPr marL="0" indent="0">
              <a:buNone/>
              <a:defRPr lang="en-US" b="1" dirty="0">
                <a:solidFill>
                  <a:schemeClr val="bg1"/>
                </a:solidFill>
              </a:defRPr>
            </a:lvl1pPr>
          </a:lstStyle>
          <a:p>
            <a:pPr marL="171450" lvl="0" indent="-171450"/>
            <a:r>
              <a:rPr lang="en-US"/>
              <a:t>Click to edit Master text styles</a:t>
            </a:r>
          </a:p>
        </p:txBody>
      </p:sp>
      <p:sp>
        <p:nvSpPr>
          <p:cNvPr id="20" name="Text Placeholder 4">
            <a:extLst>
              <a:ext uri="{FF2B5EF4-FFF2-40B4-BE49-F238E27FC236}">
                <a16:creationId xmlns:a16="http://schemas.microsoft.com/office/drawing/2014/main" id="{311B1CFE-1B35-4B5C-B40A-DC5ADF211B5C}"/>
              </a:ext>
            </a:extLst>
          </p:cNvPr>
          <p:cNvSpPr>
            <a:spLocks noGrp="1"/>
          </p:cNvSpPr>
          <p:nvPr>
            <p:ph type="body" sz="quarter" idx="3"/>
          </p:nvPr>
        </p:nvSpPr>
        <p:spPr>
          <a:xfrm>
            <a:off x="6172271" y="1681163"/>
            <a:ext cx="5183188" cy="823912"/>
          </a:xfrm>
          <a:prstGeom prst="rect">
            <a:avLst/>
          </a:prstGeom>
        </p:spPr>
        <p:txBody>
          <a:bodyPr anchor="b"/>
          <a:lstStyle>
            <a:lvl1pPr marL="0" indent="0">
              <a:buNone/>
              <a:defRPr sz="18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1" name="Content Placeholder 5">
            <a:extLst>
              <a:ext uri="{FF2B5EF4-FFF2-40B4-BE49-F238E27FC236}">
                <a16:creationId xmlns:a16="http://schemas.microsoft.com/office/drawing/2014/main" id="{1CE840E8-D596-479D-AE97-E88F42DC1B13}"/>
              </a:ext>
            </a:extLst>
          </p:cNvPr>
          <p:cNvSpPr>
            <a:spLocks noGrp="1"/>
          </p:cNvSpPr>
          <p:nvPr>
            <p:ph sz="quarter" idx="4"/>
          </p:nvPr>
        </p:nvSpPr>
        <p:spPr>
          <a:xfrm>
            <a:off x="6172271" y="2505075"/>
            <a:ext cx="5183188" cy="36845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B9A68D25-B19E-4E84-B65D-596EE8382DAD}"/>
              </a:ext>
            </a:extLst>
          </p:cNvPr>
          <p:cNvSpPr>
            <a:spLocks noGrp="1"/>
          </p:cNvSpPr>
          <p:nvPr>
            <p:ph sz="half" idx="2"/>
          </p:nvPr>
        </p:nvSpPr>
        <p:spPr>
          <a:xfrm>
            <a:off x="518740" y="2505075"/>
            <a:ext cx="5391749" cy="36845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17387185"/>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61"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61" y="57"/>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9"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82" y="3924360"/>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90" y="4374047"/>
            <a:ext cx="5311516" cy="1327031"/>
          </a:xfrm>
          <a:prstGeom prst="rect">
            <a:avLst/>
          </a:prstGeom>
        </p:spPr>
        <p:txBody>
          <a:bodyPr anchor="b">
            <a:normAutofit/>
          </a:bodyPr>
          <a:lstStyle>
            <a:lvl1pPr marL="0" indent="0" algn="r">
              <a:buFont typeface="Arial" panose="020B0604020202020204" pitchFamily="34" charset="0"/>
              <a:buNone/>
              <a:defRPr sz="3225"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776" y="4700087"/>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90" y="5701142"/>
            <a:ext cx="5311516" cy="931505"/>
          </a:xfrm>
          <a:prstGeom prst="rect">
            <a:avLst/>
          </a:prstGeom>
        </p:spPr>
        <p:txBody>
          <a:bodyPr/>
          <a:lstStyle>
            <a:lvl1pPr marL="0" indent="0" algn="r">
              <a:buFont typeface="Arial" panose="020B0604020202020204" pitchFamily="34" charse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4" name="Content Placeholder 2">
            <a:extLst>
              <a:ext uri="{FF2B5EF4-FFF2-40B4-BE49-F238E27FC236}">
                <a16:creationId xmlns:a16="http://schemas.microsoft.com/office/drawing/2014/main" id="{C9A1E80C-1A76-4D3E-92A1-846866867DE1}"/>
              </a:ext>
            </a:extLst>
          </p:cNvPr>
          <p:cNvSpPr>
            <a:spLocks noGrp="1"/>
          </p:cNvSpPr>
          <p:nvPr>
            <p:ph idx="1"/>
          </p:nvPr>
        </p:nvSpPr>
        <p:spPr>
          <a:xfrm>
            <a:off x="6161377" y="2290723"/>
            <a:ext cx="5803672" cy="4341863"/>
          </a:xfrm>
          <a:prstGeom prst="rect">
            <a:avLst/>
          </a:prstGeom>
        </p:spPr>
        <p:txBody>
          <a:bodyPr/>
          <a:lstStyle>
            <a:lvl1pPr>
              <a:defRPr sz="18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8546724"/>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61"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61" y="57"/>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9"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82" y="3924360"/>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90" y="4374047"/>
            <a:ext cx="5311516" cy="1327031"/>
          </a:xfrm>
          <a:prstGeom prst="rect">
            <a:avLst/>
          </a:prstGeom>
        </p:spPr>
        <p:txBody>
          <a:bodyPr anchor="b">
            <a:normAutofit/>
          </a:bodyPr>
          <a:lstStyle>
            <a:lvl1pPr marL="0" indent="0" algn="r">
              <a:buFont typeface="Arial" panose="020B0604020202020204" pitchFamily="34" charset="0"/>
              <a:buNone/>
              <a:defRPr sz="3225"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776" y="4700087"/>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90" y="5701142"/>
            <a:ext cx="5311516" cy="931505"/>
          </a:xfrm>
          <a:prstGeom prst="rect">
            <a:avLst/>
          </a:prstGeom>
        </p:spPr>
        <p:txBody>
          <a:bodyPr/>
          <a:lstStyle>
            <a:lvl1pPr marL="0" indent="0" algn="r">
              <a:buFont typeface="Arial" panose="020B0604020202020204" pitchFamily="34" charse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2" name="Picture Placeholder 2">
            <a:extLst>
              <a:ext uri="{FF2B5EF4-FFF2-40B4-BE49-F238E27FC236}">
                <a16:creationId xmlns:a16="http://schemas.microsoft.com/office/drawing/2014/main" id="{22728E0A-430E-4C6A-BF56-06FA8510F29F}"/>
              </a:ext>
            </a:extLst>
          </p:cNvPr>
          <p:cNvSpPr>
            <a:spLocks noGrp="1"/>
          </p:cNvSpPr>
          <p:nvPr>
            <p:ph type="pic" idx="1"/>
          </p:nvPr>
        </p:nvSpPr>
        <p:spPr>
          <a:xfrm>
            <a:off x="6250051" y="2271923"/>
            <a:ext cx="5715017" cy="436071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Tree>
    <p:extLst>
      <p:ext uri="{BB962C8B-B14F-4D97-AF65-F5344CB8AC3E}">
        <p14:creationId xmlns:p14="http://schemas.microsoft.com/office/powerpoint/2010/main" val="1280116579"/>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7A5C384-78D0-4088-9411-AB6790574770}"/>
              </a:ext>
            </a:extLst>
          </p:cNvPr>
          <p:cNvSpPr/>
          <p:nvPr userDrawn="1"/>
        </p:nvSpPr>
        <p:spPr>
          <a:xfrm>
            <a:off x="61" y="73"/>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8" name="TextBox 17">
            <a:extLst>
              <a:ext uri="{FF2B5EF4-FFF2-40B4-BE49-F238E27FC236}">
                <a16:creationId xmlns:a16="http://schemas.microsoft.com/office/drawing/2014/main" id="{CC52C5C1-EC33-44C1-9D54-A1058BBF1812}"/>
              </a:ext>
            </a:extLst>
          </p:cNvPr>
          <p:cNvSpPr txBox="1"/>
          <p:nvPr userDrawn="1"/>
        </p:nvSpPr>
        <p:spPr>
          <a:xfrm>
            <a:off x="11072379" y="235732"/>
            <a:ext cx="657552" cy="484748"/>
          </a:xfrm>
          <a:prstGeom prst="rect">
            <a:avLst/>
          </a:prstGeom>
          <a:noFill/>
        </p:spPr>
        <p:txBody>
          <a:bodyPr wrap="none" rtlCol="0">
            <a:spAutoFit/>
          </a:bodyPr>
          <a:lstStyle/>
          <a:p>
            <a:pPr defTabSz="914400"/>
            <a:r>
              <a:rPr lang="en-US" sz="2550" b="1" dirty="0">
                <a:solidFill>
                  <a:srgbClr val="FFFFFF"/>
                </a:solidFill>
                <a:latin typeface="Arial Black" panose="020B0A04020102020204" pitchFamily="34" charset="0"/>
              </a:rPr>
              <a:t>FR</a:t>
            </a:r>
            <a:endParaRPr lang="en-IN" sz="2550" b="1" dirty="0">
              <a:solidFill>
                <a:srgbClr val="FFFFFF"/>
              </a:solidFill>
              <a:latin typeface="Arial Black" panose="020B0A04020102020204" pitchFamily="34" charset="0"/>
            </a:endParaRPr>
          </a:p>
        </p:txBody>
      </p:sp>
      <p:grpSp>
        <p:nvGrpSpPr>
          <p:cNvPr id="26" name="Group 25">
            <a:extLst>
              <a:ext uri="{FF2B5EF4-FFF2-40B4-BE49-F238E27FC236}">
                <a16:creationId xmlns:a16="http://schemas.microsoft.com/office/drawing/2014/main" id="{8A0030CD-8C9E-4AA5-8C5D-F9B2EDB7E17A}"/>
              </a:ext>
            </a:extLst>
          </p:cNvPr>
          <p:cNvGrpSpPr/>
          <p:nvPr userDrawn="1"/>
        </p:nvGrpSpPr>
        <p:grpSpPr>
          <a:xfrm flipH="1">
            <a:off x="7561389" y="72"/>
            <a:ext cx="4831840" cy="3541007"/>
            <a:chOff x="-192127" y="-2"/>
            <a:chExt cx="4831840" cy="3367272"/>
          </a:xfrm>
        </p:grpSpPr>
        <p:sp>
          <p:nvSpPr>
            <p:cNvPr id="27" name="Diagonal Stripe 26">
              <a:extLst>
                <a:ext uri="{FF2B5EF4-FFF2-40B4-BE49-F238E27FC236}">
                  <a16:creationId xmlns:a16="http://schemas.microsoft.com/office/drawing/2014/main" id="{872EE65E-EE50-4A3E-861E-1D6C241CB8EA}"/>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3F3F3F"/>
                </a:solidFill>
              </a:endParaRPr>
            </a:p>
          </p:txBody>
        </p:sp>
        <p:cxnSp>
          <p:nvCxnSpPr>
            <p:cNvPr id="28" name="Straight Connector 27">
              <a:extLst>
                <a:ext uri="{FF2B5EF4-FFF2-40B4-BE49-F238E27FC236}">
                  <a16:creationId xmlns:a16="http://schemas.microsoft.com/office/drawing/2014/main" id="{E76AD1EF-E06C-4D3C-9693-26844D01C83C}"/>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Parallelogram 28">
              <a:extLst>
                <a:ext uri="{FF2B5EF4-FFF2-40B4-BE49-F238E27FC236}">
                  <a16:creationId xmlns:a16="http://schemas.microsoft.com/office/drawing/2014/main" id="{57D44C42-44C0-420A-A125-9B1A979D4F56}"/>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grpSp>
      <p:sp>
        <p:nvSpPr>
          <p:cNvPr id="30" name="Parallelogram 29">
            <a:extLst>
              <a:ext uri="{FF2B5EF4-FFF2-40B4-BE49-F238E27FC236}">
                <a16:creationId xmlns:a16="http://schemas.microsoft.com/office/drawing/2014/main" id="{406089BB-36DC-4E23-B215-527A8A18FCFB}"/>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sp>
        <p:nvSpPr>
          <p:cNvPr id="2" name="Footer Placeholder 1">
            <a:extLst>
              <a:ext uri="{FF2B5EF4-FFF2-40B4-BE49-F238E27FC236}">
                <a16:creationId xmlns:a16="http://schemas.microsoft.com/office/drawing/2014/main" id="{578C43A6-50C6-704E-BADC-6D83BADE7316}"/>
              </a:ext>
            </a:extLst>
          </p:cNvPr>
          <p:cNvSpPr>
            <a:spLocks noGrp="1"/>
          </p:cNvSpPr>
          <p:nvPr>
            <p:ph type="ftr" sz="quarter" idx="10"/>
          </p:nvPr>
        </p:nvSpPr>
        <p:spPr/>
        <p:txBody>
          <a:body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ED91439B-965F-3548-AF77-89501B24F600}"/>
              </a:ext>
            </a:extLst>
          </p:cNvPr>
          <p:cNvSpPr>
            <a:spLocks noGrp="1"/>
          </p:cNvSpPr>
          <p:nvPr>
            <p:ph type="sldNum" sz="quarter" idx="11"/>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Tree>
    <p:extLst>
      <p:ext uri="{BB962C8B-B14F-4D97-AF65-F5344CB8AC3E}">
        <p14:creationId xmlns:p14="http://schemas.microsoft.com/office/powerpoint/2010/main" val="346344343"/>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5BB0367-1AFD-4191-AB6F-E9815D136F63}"/>
              </a:ext>
            </a:extLst>
          </p:cNvPr>
          <p:cNvSpPr/>
          <p:nvPr userDrawn="1"/>
        </p:nvSpPr>
        <p:spPr>
          <a:xfrm>
            <a:off x="61" y="73"/>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21" name="TextBox 20">
            <a:extLst>
              <a:ext uri="{FF2B5EF4-FFF2-40B4-BE49-F238E27FC236}">
                <a16:creationId xmlns:a16="http://schemas.microsoft.com/office/drawing/2014/main" id="{7E8A2C98-F26E-415A-B931-1B89CA46C1CF}"/>
              </a:ext>
            </a:extLst>
          </p:cNvPr>
          <p:cNvSpPr txBox="1"/>
          <p:nvPr userDrawn="1"/>
        </p:nvSpPr>
        <p:spPr>
          <a:xfrm>
            <a:off x="11072379" y="235732"/>
            <a:ext cx="657552" cy="484748"/>
          </a:xfrm>
          <a:prstGeom prst="rect">
            <a:avLst/>
          </a:prstGeom>
          <a:noFill/>
        </p:spPr>
        <p:txBody>
          <a:bodyPr wrap="none" rtlCol="0">
            <a:spAutoFit/>
          </a:bodyPr>
          <a:lstStyle/>
          <a:p>
            <a:pPr defTabSz="914400"/>
            <a:r>
              <a:rPr lang="en-US" sz="2550" b="1" dirty="0">
                <a:solidFill>
                  <a:srgbClr val="FFFFFF"/>
                </a:solidFill>
                <a:latin typeface="Arial Black" panose="020B0A04020102020204" pitchFamily="34" charset="0"/>
              </a:rPr>
              <a:t>FR</a:t>
            </a:r>
            <a:endParaRPr lang="en-IN" sz="2550" b="1" dirty="0">
              <a:solidFill>
                <a:srgbClr val="FFFFFF"/>
              </a:solidFill>
              <a:latin typeface="Arial Black" panose="020B0A04020102020204" pitchFamily="34" charset="0"/>
            </a:endParaRPr>
          </a:p>
        </p:txBody>
      </p:sp>
      <p:grpSp>
        <p:nvGrpSpPr>
          <p:cNvPr id="27" name="Group 26">
            <a:extLst>
              <a:ext uri="{FF2B5EF4-FFF2-40B4-BE49-F238E27FC236}">
                <a16:creationId xmlns:a16="http://schemas.microsoft.com/office/drawing/2014/main" id="{1B2FB48C-0C70-4DBE-B904-A134B6644DD3}"/>
              </a:ext>
            </a:extLst>
          </p:cNvPr>
          <p:cNvGrpSpPr/>
          <p:nvPr userDrawn="1"/>
        </p:nvGrpSpPr>
        <p:grpSpPr>
          <a:xfrm flipH="1">
            <a:off x="7561389" y="72"/>
            <a:ext cx="4831840" cy="3541007"/>
            <a:chOff x="-192127" y="-2"/>
            <a:chExt cx="4831840" cy="3367272"/>
          </a:xfrm>
        </p:grpSpPr>
        <p:sp>
          <p:nvSpPr>
            <p:cNvPr id="28" name="Diagonal Stripe 27">
              <a:extLst>
                <a:ext uri="{FF2B5EF4-FFF2-40B4-BE49-F238E27FC236}">
                  <a16:creationId xmlns:a16="http://schemas.microsoft.com/office/drawing/2014/main" id="{4F2E2158-1E6E-4E0D-BDAB-B20041C7361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3F3F3F"/>
                </a:solidFill>
              </a:endParaRPr>
            </a:p>
          </p:txBody>
        </p:sp>
        <p:cxnSp>
          <p:nvCxnSpPr>
            <p:cNvPr id="29" name="Straight Connector 28">
              <a:extLst>
                <a:ext uri="{FF2B5EF4-FFF2-40B4-BE49-F238E27FC236}">
                  <a16:creationId xmlns:a16="http://schemas.microsoft.com/office/drawing/2014/main" id="{626D62DB-3A5A-4DA1-BFA4-D9E58676E86A}"/>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5A729A7-3A5C-405C-AE06-180E7529E477}"/>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grpSp>
      <p:sp>
        <p:nvSpPr>
          <p:cNvPr id="31" name="Parallelogram 30">
            <a:extLst>
              <a:ext uri="{FF2B5EF4-FFF2-40B4-BE49-F238E27FC236}">
                <a16:creationId xmlns:a16="http://schemas.microsoft.com/office/drawing/2014/main" id="{41E23981-B12A-4AC3-A030-337BBBA5E45B}"/>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sp>
        <p:nvSpPr>
          <p:cNvPr id="2" name="Footer Placeholder 1">
            <a:extLst>
              <a:ext uri="{FF2B5EF4-FFF2-40B4-BE49-F238E27FC236}">
                <a16:creationId xmlns:a16="http://schemas.microsoft.com/office/drawing/2014/main" id="{CB69A007-934D-7A4B-9EFA-82044EF4DC33}"/>
              </a:ext>
            </a:extLst>
          </p:cNvPr>
          <p:cNvSpPr>
            <a:spLocks noGrp="1"/>
          </p:cNvSpPr>
          <p:nvPr>
            <p:ph type="ftr" sz="quarter" idx="10"/>
          </p:nvPr>
        </p:nvSpPr>
        <p:spPr/>
        <p:txBody>
          <a:body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5A154DC2-98C7-4D4B-A17A-AA4731217F17}"/>
              </a:ext>
            </a:extLst>
          </p:cNvPr>
          <p:cNvSpPr>
            <a:spLocks noGrp="1"/>
          </p:cNvSpPr>
          <p:nvPr>
            <p:ph type="sldNum" sz="quarter" idx="11"/>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4" name="Title 3">
            <a:extLst>
              <a:ext uri="{FF2B5EF4-FFF2-40B4-BE49-F238E27FC236}">
                <a16:creationId xmlns:a16="http://schemas.microsoft.com/office/drawing/2014/main" id="{64D604A2-C574-42DB-B0C4-99715CAA10A7}"/>
              </a:ext>
            </a:extLst>
          </p:cNvPr>
          <p:cNvSpPr>
            <a:spLocks noGrp="1"/>
          </p:cNvSpPr>
          <p:nvPr>
            <p:ph type="title"/>
          </p:nvPr>
        </p:nvSpPr>
        <p:spPr>
          <a:xfrm>
            <a:off x="518679" y="209029"/>
            <a:ext cx="8330184" cy="1147968"/>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36734082"/>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66447787"/>
      </p:ext>
    </p:extLst>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FB39FF5-7AF5-4963-9346-2640496A3302}"/>
              </a:ext>
            </a:extLst>
          </p:cNvPr>
          <p:cNvSpPr/>
          <p:nvPr userDrawn="1"/>
        </p:nvSpPr>
        <p:spPr>
          <a:xfrm>
            <a:off x="63" y="7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
        <p:nvSpPr>
          <p:cNvPr id="16" name="TextBox 15">
            <a:extLst>
              <a:ext uri="{FF2B5EF4-FFF2-40B4-BE49-F238E27FC236}">
                <a16:creationId xmlns:a16="http://schemas.microsoft.com/office/drawing/2014/main" id="{A4F49194-9068-41AA-B460-962319BF96A4}"/>
              </a:ext>
            </a:extLst>
          </p:cNvPr>
          <p:cNvSpPr txBox="1"/>
          <p:nvPr userDrawn="1"/>
        </p:nvSpPr>
        <p:spPr>
          <a:xfrm>
            <a:off x="11072434" y="235741"/>
            <a:ext cx="666710" cy="492394"/>
          </a:xfrm>
          <a:prstGeom prst="rect">
            <a:avLst/>
          </a:prstGeom>
          <a:noFill/>
        </p:spPr>
        <p:txBody>
          <a:bodyPr wrap="none" lIns="91212" tIns="45696" rIns="91212" bIns="45696" rtlCol="0">
            <a:spAutoFit/>
          </a:bodyPr>
          <a:lstStyle/>
          <a:p>
            <a:r>
              <a:rPr lang="en-US" sz="2600" b="1" dirty="0">
                <a:solidFill>
                  <a:srgbClr val="FFFFFF"/>
                </a:solidFill>
                <a:latin typeface="Arial Black" panose="020B0A04020102020204" pitchFamily="34" charset="0"/>
              </a:rPr>
              <a:t>FR</a:t>
            </a:r>
            <a:endParaRPr lang="en-IN" sz="2600" b="1" dirty="0">
              <a:solidFill>
                <a:srgbClr val="FFFFFF"/>
              </a:solidFill>
              <a:latin typeface="Arial Black" panose="020B0A04020102020204" pitchFamily="34" charset="0"/>
            </a:endParaRPr>
          </a:p>
        </p:txBody>
      </p:sp>
      <p:grpSp>
        <p:nvGrpSpPr>
          <p:cNvPr id="28" name="Group 27">
            <a:extLst>
              <a:ext uri="{FF2B5EF4-FFF2-40B4-BE49-F238E27FC236}">
                <a16:creationId xmlns:a16="http://schemas.microsoft.com/office/drawing/2014/main" id="{5806E656-313A-47B1-B381-D004200F7A01}"/>
              </a:ext>
            </a:extLst>
          </p:cNvPr>
          <p:cNvGrpSpPr/>
          <p:nvPr userDrawn="1"/>
        </p:nvGrpSpPr>
        <p:grpSpPr>
          <a:xfrm flipH="1">
            <a:off x="7561389" y="78"/>
            <a:ext cx="4831840" cy="3541007"/>
            <a:chOff x="-192127" y="-2"/>
            <a:chExt cx="4831840" cy="3367272"/>
          </a:xfrm>
        </p:grpSpPr>
        <p:sp>
          <p:nvSpPr>
            <p:cNvPr id="29" name="Diagonal Stripe 28">
              <a:extLst>
                <a:ext uri="{FF2B5EF4-FFF2-40B4-BE49-F238E27FC236}">
                  <a16:creationId xmlns:a16="http://schemas.microsoft.com/office/drawing/2014/main" id="{65F8E2DA-4BB4-4421-9172-A11AF38DFEF4}"/>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00" dirty="0">
                <a:solidFill>
                  <a:srgbClr val="3F3F3F"/>
                </a:solidFill>
              </a:endParaRPr>
            </a:p>
          </p:txBody>
        </p:sp>
        <p:cxnSp>
          <p:nvCxnSpPr>
            <p:cNvPr id="30" name="Straight Connector 29">
              <a:extLst>
                <a:ext uri="{FF2B5EF4-FFF2-40B4-BE49-F238E27FC236}">
                  <a16:creationId xmlns:a16="http://schemas.microsoft.com/office/drawing/2014/main"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elogram 30">
              <a:extLst>
                <a:ext uri="{FF2B5EF4-FFF2-40B4-BE49-F238E27FC236}">
                  <a16:creationId xmlns:a16="http://schemas.microsoft.com/office/drawing/2014/main"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00" dirty="0">
                <a:solidFill>
                  <a:srgbClr val="FFFFFF"/>
                </a:solidFill>
              </a:endParaRPr>
            </a:p>
          </p:txBody>
        </p:sp>
      </p:grpSp>
      <p:sp>
        <p:nvSpPr>
          <p:cNvPr id="33" name="Parallelogram 32">
            <a:extLst>
              <a:ext uri="{FF2B5EF4-FFF2-40B4-BE49-F238E27FC236}">
                <a16:creationId xmlns:a16="http://schemas.microsoft.com/office/drawing/2014/main" id="{F088C182-BF10-45B2-B159-7702E00D31D4}"/>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algn="ctr"/>
            <a:endParaRPr lang="en-IN" sz="1300" dirty="0">
              <a:solidFill>
                <a:srgbClr val="FFFFFF"/>
              </a:solidFill>
            </a:endParaRPr>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520515" y="1377120"/>
            <a:ext cx="7368596" cy="608896"/>
          </a:xfrm>
          <a:prstGeom prst="rect">
            <a:avLst/>
          </a:prstGeom>
        </p:spPr>
        <p:txBody>
          <a:bodyPr lIns="91212" tIns="45696" rIns="91212" bIns="45696"/>
          <a:lstStyle>
            <a:lvl1pPr marL="0" indent="0">
              <a:buNone/>
              <a:defRPr sz="1500" spc="226">
                <a:solidFill>
                  <a:schemeClr val="bg1"/>
                </a:solidFill>
              </a:defRPr>
            </a:lvl1pPr>
            <a:lvl2pPr marL="341998"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D6990C03-1647-2044-B335-6F5F19E4E5FC}"/>
              </a:ext>
            </a:extLst>
          </p:cNvPr>
          <p:cNvSpPr>
            <a:spLocks noGrp="1"/>
          </p:cNvSpPr>
          <p:nvPr>
            <p:ph type="ftr" sz="quarter" idx="17"/>
          </p:nvPr>
        </p:nvSpPr>
        <p:spPr/>
        <p:txBody>
          <a:body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17" name="Title 1" title="Title ">
            <a:extLst>
              <a:ext uri="{FF2B5EF4-FFF2-40B4-BE49-F238E27FC236}">
                <a16:creationId xmlns:a16="http://schemas.microsoft.com/office/drawing/2014/main" id="{BDEC780E-6412-1344-A62E-6B84E9CCB678}"/>
              </a:ext>
            </a:extLst>
          </p:cNvPr>
          <p:cNvSpPr>
            <a:spLocks noGrp="1"/>
          </p:cNvSpPr>
          <p:nvPr>
            <p:ph type="title" hasCustomPrompt="1"/>
          </p:nvPr>
        </p:nvSpPr>
        <p:spPr>
          <a:xfrm>
            <a:off x="518817" y="209236"/>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531905" y="2005763"/>
            <a:ext cx="5225763" cy="4083888"/>
          </a:xfrm>
          <a:prstGeom prst="rect">
            <a:avLst/>
          </a:prstGeom>
        </p:spPr>
        <p:txBody>
          <a:bodyPr lIns="91212" tIns="45696" rIns="91212" bIns="45696"/>
          <a:lstStyle>
            <a:lvl1pPr marL="0" indent="0">
              <a:buNone/>
              <a:defRPr sz="1900">
                <a:solidFill>
                  <a:schemeClr val="bg1"/>
                </a:solidFill>
              </a:defRPr>
            </a:lvl1pPr>
            <a:lvl2pPr marL="341998" indent="0">
              <a:buNone/>
              <a:defRPr sz="1900">
                <a:solidFill>
                  <a:schemeClr val="bg1"/>
                </a:solidFill>
              </a:defRPr>
            </a:lvl2pPr>
            <a:lvl3pPr marL="683998" indent="0">
              <a:buNone/>
              <a:defRPr sz="1900">
                <a:solidFill>
                  <a:schemeClr val="bg1"/>
                </a:solidFill>
              </a:defRPr>
            </a:lvl3pPr>
            <a:lvl4pPr marL="1025877" indent="0">
              <a:buNone/>
              <a:defRPr sz="1900">
                <a:solidFill>
                  <a:schemeClr val="bg1"/>
                </a:solidFill>
              </a:defRPr>
            </a:lvl4pPr>
            <a:lvl5pPr marL="1367816" indent="0">
              <a:buNone/>
              <a:defRPr sz="1900">
                <a:solidFill>
                  <a:schemeClr val="bg1"/>
                </a:solidFill>
              </a:defRPr>
            </a:lvl5pPr>
          </a:lstStyle>
          <a:p>
            <a:pPr lvl="0"/>
            <a:r>
              <a:rPr lang="en-US" dirty="0"/>
              <a:t>Text here</a:t>
            </a:r>
          </a:p>
        </p:txBody>
      </p:sp>
      <p:sp>
        <p:nvSpPr>
          <p:cNvPr id="20" name="Chart Placeholder 2" title="Chart">
            <a:extLst>
              <a:ext uri="{FF2B5EF4-FFF2-40B4-BE49-F238E27FC236}">
                <a16:creationId xmlns:a16="http://schemas.microsoft.com/office/drawing/2014/main" id="{0EF0FD2A-B62A-4931-846D-2602DED26606}"/>
              </a:ext>
            </a:extLst>
          </p:cNvPr>
          <p:cNvSpPr>
            <a:spLocks noGrp="1"/>
          </p:cNvSpPr>
          <p:nvPr>
            <p:ph type="chart" sz="quarter" idx="10"/>
          </p:nvPr>
        </p:nvSpPr>
        <p:spPr>
          <a:xfrm>
            <a:off x="5796124" y="2005863"/>
            <a:ext cx="5719398" cy="4084471"/>
          </a:xfrm>
          <a:prstGeom prst="rect">
            <a:avLst/>
          </a:prstGeom>
        </p:spPr>
        <p:txBody>
          <a:bodyPr vert="horz" lIns="91191" tIns="45688" rIns="91191" bIns="45688">
            <a:noAutofit/>
          </a:bodyPr>
          <a:lstStyle>
            <a:lvl1pPr marL="0" indent="0" algn="ctr">
              <a:buNone/>
              <a:defRPr sz="1500" b="0" i="0">
                <a:solidFill>
                  <a:schemeClr val="bg1"/>
                </a:solidFill>
                <a:latin typeface="+mn-lt"/>
                <a:cs typeface="CiscoSans ExtraLight"/>
              </a:defRPr>
            </a:lvl1pPr>
          </a:lstStyle>
          <a:p>
            <a:pPr lvl="0"/>
            <a:r>
              <a:rPr lang="en-US" noProof="0"/>
              <a:t>Click icon to add chart</a:t>
            </a:r>
            <a:endParaRPr lang="en-US" noProof="0" dirty="0"/>
          </a:p>
        </p:txBody>
      </p:sp>
    </p:spTree>
    <p:extLst>
      <p:ext uri="{BB962C8B-B14F-4D97-AF65-F5344CB8AC3E}">
        <p14:creationId xmlns:p14="http://schemas.microsoft.com/office/powerpoint/2010/main" val="249265114"/>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57"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20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56" y="61"/>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20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28"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1683455" y="860951"/>
            <a:ext cx="4428523" cy="5137090"/>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91212" tIns="45696" rIns="91212" bIns="45696" anchor="ctr">
            <a:noAutofit/>
          </a:bodyPr>
          <a:lstStyle>
            <a:lvl1pPr marL="0" indent="0" algn="ctr">
              <a:buNone/>
              <a:defRPr>
                <a:solidFill>
                  <a:schemeClr val="bg2"/>
                </a:solidFill>
              </a:defRPr>
            </a:lvl1pPr>
          </a:lstStyle>
          <a:p>
            <a:r>
              <a:rPr lang="en-US"/>
              <a:t>Click icon to add picture</a:t>
            </a:r>
            <a:endParaRPr lang="en-IN" dirty="0"/>
          </a:p>
        </p:txBody>
      </p: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57" y="3924353"/>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93" y="2006095"/>
            <a:ext cx="4853573" cy="1616252"/>
          </a:xfrm>
          <a:prstGeom prst="rect">
            <a:avLst/>
          </a:prstGeom>
        </p:spPr>
        <p:txBody>
          <a:bodyPr anchor="b">
            <a:normAutofit/>
          </a:bodyPr>
          <a:lstStyle>
            <a:lvl1pPr algn="l">
              <a:defRPr sz="24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87" y="3641187"/>
            <a:ext cx="4854339" cy="1257575"/>
          </a:xfrm>
          <a:prstGeom prst="rect">
            <a:avLst/>
          </a:prstGeom>
        </p:spPr>
        <p:txBody>
          <a:bodyPr lIns="91212" tIns="45696" rIns="91212" bIns="45696"/>
          <a:lstStyle>
            <a:lvl1pPr marL="0" indent="0" algn="l">
              <a:buNone/>
              <a:defRPr sz="1300" b="0" i="0" spc="169">
                <a:solidFill>
                  <a:schemeClr val="tx1"/>
                </a:solidFill>
                <a:latin typeface="+mn-lt"/>
                <a:cs typeface="Calibri" panose="020F0502020204030204" pitchFamily="34" charset="0"/>
              </a:defRPr>
            </a:lvl1pPr>
            <a:lvl2pPr marL="256499" indent="0" algn="ctr">
              <a:buNone/>
              <a:defRPr sz="1200"/>
            </a:lvl2pPr>
            <a:lvl3pPr marL="513000" indent="0" algn="ctr">
              <a:buNone/>
              <a:defRPr sz="1200"/>
            </a:lvl3pPr>
            <a:lvl4pPr marL="769318" indent="0" algn="ctr">
              <a:buNone/>
              <a:defRPr sz="900"/>
            </a:lvl4pPr>
            <a:lvl5pPr marL="1025877" indent="0" algn="ctr">
              <a:buNone/>
              <a:defRPr sz="900"/>
            </a:lvl5pPr>
            <a:lvl6pPr marL="1282315" indent="0" algn="ctr">
              <a:buNone/>
              <a:defRPr sz="900"/>
            </a:lvl6pPr>
            <a:lvl7pPr marL="1538764" indent="0" algn="ctr">
              <a:buNone/>
              <a:defRPr sz="900"/>
            </a:lvl7pPr>
            <a:lvl8pPr marL="1795313" indent="0" algn="ctr">
              <a:buNone/>
              <a:defRPr sz="900"/>
            </a:lvl8pPr>
            <a:lvl9pPr marL="2051635" indent="0" algn="ctr">
              <a:buNone/>
              <a:defRPr sz="9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141"/>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5378032"/>
      </p:ext>
    </p:extLst>
  </p:cSld>
  <p:clrMapOvr>
    <a:masterClrMapping/>
  </p:clrMapOvr>
  <p:transition spd="slow">
    <p:push/>
  </p:transition>
  <p:extLst>
    <p:ext uri="{DCECCB84-F9BA-43D5-87BE-67443E8EF086}">
      <p15:sldGuideLst xmlns:p15="http://schemas.microsoft.com/office/powerpoint/2012/main">
        <p15:guide id="1" orient="horz" pos="2160" userDrawn="1">
          <p15:clr>
            <a:srgbClr val="FBAE40"/>
          </p15:clr>
        </p15:guide>
        <p15:guide id="2" pos="7537" userDrawn="1">
          <p15:clr>
            <a:srgbClr val="FBAE40"/>
          </p15:clr>
        </p15:guide>
        <p15:guide id="3" pos="139" userDrawn="1">
          <p15:clr>
            <a:srgbClr val="FBAE40"/>
          </p15:clr>
        </p15:guide>
        <p15:guide id="4" orient="horz" pos="4178" userDrawn="1">
          <p15:clr>
            <a:srgbClr val="FBAE40"/>
          </p15:clr>
        </p15:guide>
        <p15:guide id="5" orient="horz" pos="142" userDrawn="1">
          <p15:clr>
            <a:srgbClr val="FBAE40"/>
          </p15:clr>
        </p15:guide>
        <p15:guide id="6" pos="2457" userDrawn="1">
          <p15:clr>
            <a:srgbClr val="FBAE40"/>
          </p15:clr>
        </p15:guide>
        <p15:guide id="7" pos="439"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57"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200" dirty="0">
              <a:solidFill>
                <a:srgbClr val="FFFFFF"/>
              </a:solidFill>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56" y="61"/>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200" dirty="0">
              <a:solidFill>
                <a:srgbClr val="FFFFFF"/>
              </a:solidFill>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255" y="3588234"/>
            <a:ext cx="3860163"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200" dirty="0">
              <a:solidFill>
                <a:srgbClr val="FFFFFF"/>
              </a:solidFill>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149" y="1010145"/>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999" y="1987603"/>
            <a:ext cx="4911633" cy="1789855"/>
          </a:xfrm>
          <a:prstGeom prst="rect">
            <a:avLst/>
          </a:prstGeom>
        </p:spPr>
        <p:txBody>
          <a:bodyPr anchor="b">
            <a:normAutofit/>
          </a:bodyPr>
          <a:lstStyle>
            <a:lvl1pPr>
              <a:defRPr sz="23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999" y="3792092"/>
            <a:ext cx="4911633" cy="910580"/>
          </a:xfrm>
          <a:prstGeom prst="rect">
            <a:avLst/>
          </a:prstGeom>
        </p:spPr>
        <p:txBody>
          <a:bodyPr lIns="91212" tIns="45696" rIns="91212" bIns="45696">
            <a:normAutofit/>
          </a:bodyPr>
          <a:lstStyle>
            <a:lvl1pPr marL="0" indent="0">
              <a:buNone/>
              <a:defRPr sz="1200" b="0" i="0" spc="169">
                <a:solidFill>
                  <a:schemeClr val="tx1"/>
                </a:solidFill>
                <a:latin typeface="+mn-lt"/>
                <a:cs typeface="Calibri" panose="020F0502020204030204" pitchFamily="34" charset="0"/>
              </a:defRPr>
            </a:lvl1pPr>
            <a:lvl2pPr marL="256499" indent="0">
              <a:buNone/>
              <a:defRPr sz="1200">
                <a:solidFill>
                  <a:schemeClr val="tx1">
                    <a:tint val="75000"/>
                  </a:schemeClr>
                </a:solidFill>
              </a:defRPr>
            </a:lvl2pPr>
            <a:lvl3pPr marL="513000" indent="0">
              <a:buNone/>
              <a:defRPr sz="1200">
                <a:solidFill>
                  <a:schemeClr val="tx1">
                    <a:tint val="75000"/>
                  </a:schemeClr>
                </a:solidFill>
              </a:defRPr>
            </a:lvl3pPr>
            <a:lvl4pPr marL="769318" indent="0">
              <a:buNone/>
              <a:defRPr sz="900">
                <a:solidFill>
                  <a:schemeClr val="tx1">
                    <a:tint val="75000"/>
                  </a:schemeClr>
                </a:solidFill>
              </a:defRPr>
            </a:lvl4pPr>
            <a:lvl5pPr marL="1025877" indent="0">
              <a:buNone/>
              <a:defRPr sz="900">
                <a:solidFill>
                  <a:schemeClr val="tx1">
                    <a:tint val="75000"/>
                  </a:schemeClr>
                </a:solidFill>
              </a:defRPr>
            </a:lvl5pPr>
            <a:lvl6pPr marL="1282315" indent="0">
              <a:buNone/>
              <a:defRPr sz="900">
                <a:solidFill>
                  <a:schemeClr val="tx1">
                    <a:tint val="75000"/>
                  </a:schemeClr>
                </a:solidFill>
              </a:defRPr>
            </a:lvl6pPr>
            <a:lvl7pPr marL="1538764" indent="0">
              <a:buNone/>
              <a:defRPr sz="900">
                <a:solidFill>
                  <a:schemeClr val="tx1">
                    <a:tint val="75000"/>
                  </a:schemeClr>
                </a:solidFill>
              </a:defRPr>
            </a:lvl7pPr>
            <a:lvl8pPr marL="1795313" indent="0">
              <a:buNone/>
              <a:defRPr sz="900">
                <a:solidFill>
                  <a:schemeClr val="tx1">
                    <a:tint val="75000"/>
                  </a:schemeClr>
                </a:solidFill>
              </a:defRPr>
            </a:lvl8pPr>
            <a:lvl9pPr marL="2051635" indent="0">
              <a:buNone/>
              <a:defRPr sz="9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57" y="3924353"/>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60"/>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88" tIns="25711" rIns="51288" bIns="25711" numCol="1" spcCol="0" rtlCol="0" fromWordArt="0" anchor="ctr" anchorCtr="0" forceAA="0" compatLnSpc="1">
            <a:prstTxWarp prst="textNoShape">
              <a:avLst/>
            </a:prstTxWarp>
            <a:noAutofit/>
          </a:bodyPr>
          <a:lstStyle/>
          <a:p>
            <a:pPr algn="ctr"/>
            <a:endParaRPr lang="en-IN" sz="1200" dirty="0">
              <a:solidFill>
                <a:srgbClr val="FFFFFF"/>
              </a:solidFill>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161" y="408567"/>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1683455" y="860951"/>
            <a:ext cx="4428523" cy="5137090"/>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91212" tIns="45696" rIns="91212" bIns="45696" anchor="ctr">
            <a:noAutofit/>
          </a:bodyPr>
          <a:lstStyle>
            <a:lvl1pPr marL="0" indent="0" algn="ctr">
              <a:buNone/>
              <a:defRPr>
                <a:solidFill>
                  <a:schemeClr val="bg2"/>
                </a:solidFill>
              </a:defRPr>
            </a:lvl1pPr>
          </a:lstStyle>
          <a:p>
            <a:r>
              <a:rPr lang="en-US"/>
              <a:t>Click icon to add picture</a:t>
            </a:r>
            <a:endParaRPr lang="en-IN" dirty="0"/>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7069"/>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12" y="3407101"/>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200" dirty="0">
              <a:solidFill>
                <a:srgbClr val="FFFFFF"/>
              </a:solidFill>
            </a:endParaRPr>
          </a:p>
        </p:txBody>
      </p:sp>
    </p:spTree>
    <p:extLst>
      <p:ext uri="{BB962C8B-B14F-4D97-AF65-F5344CB8AC3E}">
        <p14:creationId xmlns:p14="http://schemas.microsoft.com/office/powerpoint/2010/main" val="3359346930"/>
      </p:ext>
    </p:extLst>
  </p:cSld>
  <p:clrMapOvr>
    <a:masterClrMapping/>
  </p:clrMapOvr>
  <p:transition spd="slow">
    <p:push/>
  </p:transition>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3" pos="143" userDrawn="1">
          <p15:clr>
            <a:srgbClr val="FBAE40"/>
          </p15:clr>
        </p15:guide>
        <p15:guide id="4" orient="horz" pos="4170" userDrawn="1">
          <p15:clr>
            <a:srgbClr val="FBAE40"/>
          </p15:clr>
        </p15:guide>
        <p15:guide id="5" pos="7537" userDrawn="1">
          <p15:clr>
            <a:srgbClr val="FBAE40"/>
          </p15:clr>
        </p15:guide>
        <p15:guide id="6" orient="horz" pos="142"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Layout 01">
    <p:spTree>
      <p:nvGrpSpPr>
        <p:cNvPr id="1" name=""/>
        <p:cNvGrpSpPr/>
        <p:nvPr/>
      </p:nvGrpSpPr>
      <p:grpSpPr>
        <a:xfrm>
          <a:off x="0" y="0"/>
          <a:ext cx="0" cy="0"/>
          <a:chOff x="0" y="0"/>
          <a:chExt cx="0" cy="0"/>
        </a:xfrm>
      </p:grpSpPr>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82" y="3129560"/>
            <a:ext cx="4942829" cy="2958275"/>
          </a:xfrm>
          <a:prstGeom prst="rect">
            <a:avLst/>
          </a:prstGeom>
        </p:spPr>
        <p:txBody>
          <a:bodyPr lIns="91212" tIns="45696" rIns="91212" bIns="45696">
            <a:normAutofit/>
          </a:bodyPr>
          <a:lstStyle>
            <a:lvl1pPr>
              <a:buClr>
                <a:schemeClr val="accent2"/>
              </a:buClr>
              <a:defRPr sz="1300">
                <a:solidFill>
                  <a:schemeClr val="tx1"/>
                </a:solidFill>
              </a:defRPr>
            </a:lvl1pPr>
            <a:lvl2pPr>
              <a:buClr>
                <a:schemeClr val="accent2"/>
              </a:buClr>
              <a:defRPr sz="1200">
                <a:solidFill>
                  <a:schemeClr val="tx1"/>
                </a:solidFill>
              </a:defRPr>
            </a:lvl2pPr>
            <a:lvl3pPr>
              <a:buClr>
                <a:schemeClr val="accent2"/>
              </a:buClr>
              <a:defRPr sz="1200">
                <a:solidFill>
                  <a:schemeClr val="tx1"/>
                </a:solidFill>
              </a:defRPr>
            </a:lvl3pPr>
            <a:lvl4pPr>
              <a:buClr>
                <a:schemeClr val="accent2"/>
              </a:buClr>
              <a:defRPr sz="900">
                <a:solidFill>
                  <a:schemeClr val="tx1"/>
                </a:solidFill>
              </a:defRPr>
            </a:lvl4pPr>
            <a:lvl5pPr>
              <a:buClr>
                <a:schemeClr val="accent2"/>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4" name="Right Triangle 23">
            <a:extLst>
              <a:ext uri="{FF2B5EF4-FFF2-40B4-BE49-F238E27FC236}">
                <a16:creationId xmlns:a16="http://schemas.microsoft.com/office/drawing/2014/main" id="{BD6ACE60-499D-41AB-89C4-D537D7C3D22A}"/>
              </a:ext>
            </a:extLst>
          </p:cNvPr>
          <p:cNvSpPr/>
          <p:nvPr userDrawn="1"/>
        </p:nvSpPr>
        <p:spPr>
          <a:xfrm flipH="1" flipV="1">
            <a:off x="1839754" y="50"/>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200" dirty="0">
              <a:solidFill>
                <a:srgbClr val="FFFFFF"/>
              </a:solidFill>
            </a:endParaRPr>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347" y="49"/>
            <a:ext cx="4121151" cy="1308106"/>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88" tIns="25711" rIns="51288" bIns="25711" numCol="1" spcCol="0" rtlCol="0" fromWordArt="0" anchor="ctr" anchorCtr="0" forceAA="0" compatLnSpc="1">
            <a:prstTxWarp prst="textNoShape">
              <a:avLst/>
            </a:prstTxWarp>
            <a:noAutofit/>
          </a:bodyPr>
          <a:lstStyle/>
          <a:p>
            <a:pPr algn="ctr"/>
            <a:endParaRPr lang="en-IN" sz="1200" dirty="0">
              <a:solidFill>
                <a:srgbClr val="FFFFFF"/>
              </a:solidFill>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6375440" y="5047082"/>
            <a:ext cx="1524576" cy="18034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521" y="2496236"/>
            <a:ext cx="7342632" cy="608896"/>
          </a:xfrm>
          <a:prstGeom prst="rect">
            <a:avLst/>
          </a:prstGeom>
        </p:spPr>
        <p:txBody>
          <a:bodyPr lIns="91212" tIns="45696" rIns="91212" bIns="45696"/>
          <a:lstStyle>
            <a:lvl1pPr marL="0" indent="0">
              <a:buNone/>
              <a:defRPr sz="1200" spc="169">
                <a:solidFill>
                  <a:schemeClr val="bg2">
                    <a:lumMod val="50000"/>
                  </a:schemeClr>
                </a:solidFill>
              </a:defRPr>
            </a:lvl1pPr>
            <a:lvl2pPr marL="256499" indent="0">
              <a:buNone/>
              <a:defRPr/>
            </a:lvl2pPr>
          </a:lstStyle>
          <a:p>
            <a:pPr lvl="0"/>
            <a:r>
              <a:rPr lang="en-US" dirty="0"/>
              <a:t>CLICK TO SUBTITLE STYLE</a:t>
            </a:r>
          </a:p>
        </p:txBody>
      </p:sp>
      <p:sp>
        <p:nvSpPr>
          <p:cNvPr id="2" name="Title 1" title="Titl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531575" y="1241177"/>
            <a:ext cx="7342623" cy="1215568"/>
          </a:xfrm>
          <a:prstGeom prst="rect">
            <a:avLst/>
          </a:prstGeom>
        </p:spPr>
        <p:txBody>
          <a:bodyPr anchor="b">
            <a:normAutofit/>
          </a:bodyPr>
          <a:lstStyle>
            <a:lvl1pPr>
              <a:defRPr sz="2600" b="1">
                <a:solidFill>
                  <a:schemeClr val="accent1"/>
                </a:solidFill>
              </a:defRPr>
            </a:lvl1pPr>
          </a:lstStyle>
          <a:p>
            <a:r>
              <a:rPr lang="en-US" dirty="0"/>
              <a:t>Click to Edit </a:t>
            </a:r>
            <a:br>
              <a:rPr lang="en-US" dirty="0"/>
            </a:br>
            <a:r>
              <a:rPr lang="en-US" dirty="0"/>
              <a:t>Master Title Style </a:t>
            </a:r>
            <a:endParaRPr lang="en-IN" dirty="0"/>
          </a:p>
        </p:txBody>
      </p:sp>
      <p:sp>
        <p:nvSpPr>
          <p:cNvPr id="15" name="Picture Placeholder 14">
            <a:extLst>
              <a:ext uri="{FF2B5EF4-FFF2-40B4-BE49-F238E27FC236}">
                <a16:creationId xmlns:a16="http://schemas.microsoft.com/office/drawing/2014/main" id="{FE1FADFB-0A3D-40F7-9B40-368DECD971E1}"/>
              </a:ext>
            </a:extLst>
          </p:cNvPr>
          <p:cNvSpPr>
            <a:spLocks noGrp="1"/>
          </p:cNvSpPr>
          <p:nvPr>
            <p:ph type="pic" sz="quarter" idx="10"/>
          </p:nvPr>
        </p:nvSpPr>
        <p:spPr>
          <a:xfrm>
            <a:off x="6604056" y="59"/>
            <a:ext cx="5587999" cy="687224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chemeClr val="bg1">
              <a:lumMod val="85000"/>
            </a:schemeClr>
          </a:solidFill>
        </p:spPr>
        <p:txBody>
          <a:bodyPr wrap="square" lIns="91212" tIns="45696" rIns="91212" bIns="45696" anchor="ctr">
            <a:noAutofit/>
          </a:bodyPr>
          <a:lstStyle>
            <a:lvl1pPr marL="0" indent="0" algn="ctr">
              <a:buNone/>
              <a:defRPr>
                <a:solidFill>
                  <a:schemeClr val="bg1"/>
                </a:solidFill>
              </a:defRPr>
            </a:lvl1pPr>
          </a:lstStyle>
          <a:p>
            <a:r>
              <a:rPr lang="en-US"/>
              <a:t>Click icon to add picture</a:t>
            </a:r>
            <a:endParaRPr lang="en-IN" dirty="0"/>
          </a:p>
        </p:txBody>
      </p:sp>
      <p:sp>
        <p:nvSpPr>
          <p:cNvPr id="4" name="Footer Placeholder 3">
            <a:extLst>
              <a:ext uri="{FF2B5EF4-FFF2-40B4-BE49-F238E27FC236}">
                <a16:creationId xmlns:a16="http://schemas.microsoft.com/office/drawing/2014/main" id="{5ADB14A5-A767-774C-85B8-68EF914689F6}"/>
              </a:ext>
            </a:extLst>
          </p:cNvPr>
          <p:cNvSpPr>
            <a:spLocks noGrp="1"/>
          </p:cNvSpPr>
          <p:nvPr>
            <p:ph type="ftr" sz="quarter" idx="14"/>
          </p:nvPr>
        </p:nvSpPr>
        <p:spPr/>
        <p:txBody>
          <a:bodyPr/>
          <a:lstStyle/>
          <a:p>
            <a:r>
              <a:rPr lang="en-IN" dirty="0">
                <a:solidFill>
                  <a:srgbClr val="A5A5A5"/>
                </a:solidFill>
              </a:rPr>
              <a:t>Add a footer</a:t>
            </a:r>
          </a:p>
        </p:txBody>
      </p:sp>
      <p:sp>
        <p:nvSpPr>
          <p:cNvPr id="6" name="Slide Number Placeholder 5">
            <a:extLst>
              <a:ext uri="{FF2B5EF4-FFF2-40B4-BE49-F238E27FC236}">
                <a16:creationId xmlns:a16="http://schemas.microsoft.com/office/drawing/2014/main" id="{D4B9B51B-EAA9-4B4D-A4F6-470CD95DAA79}"/>
              </a:ext>
            </a:extLst>
          </p:cNvPr>
          <p:cNvSpPr>
            <a:spLocks noGrp="1"/>
          </p:cNvSpPr>
          <p:nvPr>
            <p:ph type="sldNum" sz="quarter" idx="15"/>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Tree>
    <p:extLst>
      <p:ext uri="{BB962C8B-B14F-4D97-AF65-F5344CB8AC3E}">
        <p14:creationId xmlns:p14="http://schemas.microsoft.com/office/powerpoint/2010/main" val="2463316633"/>
      </p:ext>
    </p:extLst>
  </p:cSld>
  <p:clrMapOvr>
    <a:masterClrMapping/>
  </p:clrMapOvr>
  <p:transition spd="slow">
    <p:push/>
  </p:transition>
  <p:extLst>
    <p:ext uri="{DCECCB84-F9BA-43D5-87BE-67443E8EF086}">
      <p15:sldGuideLst xmlns:p15="http://schemas.microsoft.com/office/powerpoint/2012/main">
        <p15:guide id="1" orient="horz" pos="142" userDrawn="1">
          <p15:clr>
            <a:srgbClr val="FBAE40"/>
          </p15:clr>
        </p15:guide>
        <p15:guide id="2" pos="3840" userDrawn="1">
          <p15:clr>
            <a:srgbClr val="FBAE40"/>
          </p15:clr>
        </p15:guide>
        <p15:guide id="3" pos="415"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Layout 02">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805F1696-7D6B-4055-94C3-E4C179F63596}"/>
              </a:ext>
            </a:extLst>
          </p:cNvPr>
          <p:cNvSpPr/>
          <p:nvPr userDrawn="1"/>
        </p:nvSpPr>
        <p:spPr>
          <a:xfrm flipH="1" flipV="1">
            <a:off x="1839754" y="50"/>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200" dirty="0">
              <a:solidFill>
                <a:srgbClr val="FFFFFF"/>
              </a:solidFill>
            </a:endParaRPr>
          </a:p>
        </p:txBody>
      </p:sp>
      <p:sp>
        <p:nvSpPr>
          <p:cNvPr id="18" name="Picture Placeholder 17">
            <a:extLst>
              <a:ext uri="{FF2B5EF4-FFF2-40B4-BE49-F238E27FC236}">
                <a16:creationId xmlns:a16="http://schemas.microsoft.com/office/drawing/2014/main" id="{8B9EC3A9-7039-403A-9414-429521308AE7}"/>
              </a:ext>
            </a:extLst>
          </p:cNvPr>
          <p:cNvSpPr>
            <a:spLocks noGrp="1"/>
          </p:cNvSpPr>
          <p:nvPr>
            <p:ph type="pic" sz="quarter" idx="14"/>
          </p:nvPr>
        </p:nvSpPr>
        <p:spPr>
          <a:xfrm>
            <a:off x="6170234" y="1435103"/>
            <a:ext cx="6021821" cy="5422900"/>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chemeClr val="bg1">
              <a:lumMod val="85000"/>
            </a:schemeClr>
          </a:solidFill>
        </p:spPr>
        <p:txBody>
          <a:bodyPr wrap="square" lIns="91212" tIns="45696" rIns="455879" bIns="45696" anchor="ctr">
            <a:noAutofit/>
          </a:bodyPr>
          <a:lstStyle>
            <a:lvl1pPr marL="0" indent="0" algn="r">
              <a:buNone/>
              <a:defRPr>
                <a:solidFill>
                  <a:schemeClr val="tx1"/>
                </a:solidFill>
              </a:defRPr>
            </a:lvl1pPr>
          </a:lstStyle>
          <a:p>
            <a:r>
              <a:rPr lang="en-US"/>
              <a:t>Click icon to add picture</a:t>
            </a:r>
            <a:endParaRPr lang="en-IN" dirty="0"/>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82" y="3129560"/>
            <a:ext cx="4942829" cy="2958275"/>
          </a:xfrm>
          <a:prstGeom prst="rect">
            <a:avLst/>
          </a:prstGeom>
        </p:spPr>
        <p:txBody>
          <a:bodyPr lIns="91212" tIns="45696" rIns="91212" bIns="45696">
            <a:normAutofit/>
          </a:bodyPr>
          <a:lstStyle>
            <a:lvl1pPr>
              <a:buClr>
                <a:schemeClr val="accent2"/>
              </a:buClr>
              <a:defRPr sz="1300">
                <a:solidFill>
                  <a:schemeClr val="tx1"/>
                </a:solidFill>
              </a:defRPr>
            </a:lvl1pPr>
            <a:lvl2pPr>
              <a:buClr>
                <a:schemeClr val="accent2"/>
              </a:buClr>
              <a:defRPr sz="1200">
                <a:solidFill>
                  <a:schemeClr val="tx1"/>
                </a:solidFill>
              </a:defRPr>
            </a:lvl2pPr>
            <a:lvl3pPr>
              <a:buClr>
                <a:schemeClr val="accent2"/>
              </a:buClr>
              <a:defRPr sz="1200">
                <a:solidFill>
                  <a:schemeClr val="tx1"/>
                </a:solidFill>
              </a:defRPr>
            </a:lvl3pPr>
            <a:lvl4pPr>
              <a:buClr>
                <a:schemeClr val="accent2"/>
              </a:buClr>
              <a:defRPr sz="900">
                <a:solidFill>
                  <a:schemeClr val="tx1"/>
                </a:solidFill>
              </a:defRPr>
            </a:lvl4pPr>
            <a:lvl5pPr>
              <a:buClr>
                <a:schemeClr val="accent2"/>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347" y="49"/>
            <a:ext cx="4121151" cy="1308106"/>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88" tIns="25711" rIns="51288" bIns="25711" numCol="1" spcCol="0" rtlCol="0" fromWordArt="0" anchor="ctr" anchorCtr="0" forceAA="0" compatLnSpc="1">
            <a:prstTxWarp prst="textNoShape">
              <a:avLst/>
            </a:prstTxWarp>
            <a:noAutofit/>
          </a:bodyPr>
          <a:lstStyle/>
          <a:p>
            <a:pPr algn="ctr"/>
            <a:endParaRPr lang="en-IN" sz="1200" dirty="0">
              <a:solidFill>
                <a:srgbClr val="FFFFFF"/>
              </a:solidFill>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10352370" y="1185458"/>
            <a:ext cx="1839685" cy="16339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450" y="2496236"/>
            <a:ext cx="7342621" cy="608896"/>
          </a:xfrm>
          <a:prstGeom prst="rect">
            <a:avLst/>
          </a:prstGeom>
        </p:spPr>
        <p:txBody>
          <a:bodyPr lIns="91212" tIns="45696" rIns="91212" bIns="45696"/>
          <a:lstStyle>
            <a:lvl1pPr marL="0" indent="0">
              <a:buNone/>
              <a:defRPr sz="1200" spc="169">
                <a:solidFill>
                  <a:schemeClr val="bg2">
                    <a:lumMod val="50000"/>
                  </a:schemeClr>
                </a:solidFill>
              </a:defRPr>
            </a:lvl1pPr>
            <a:lvl2pPr marL="256499" indent="0">
              <a:buNone/>
              <a:defRPr/>
            </a:lvl2pPr>
          </a:lstStyle>
          <a:p>
            <a:pPr lvl="0"/>
            <a:r>
              <a:rPr lang="en-US" dirty="0"/>
              <a:t>CLICK TO SUBTITLE STYLE</a:t>
            </a:r>
          </a:p>
        </p:txBody>
      </p:sp>
      <p:sp>
        <p:nvSpPr>
          <p:cNvPr id="19" name="Title 1" title="Title ">
            <a:extLst>
              <a:ext uri="{FF2B5EF4-FFF2-40B4-BE49-F238E27FC236}">
                <a16:creationId xmlns:a16="http://schemas.microsoft.com/office/drawing/2014/main" id="{2DB9D671-9FC8-4306-96B7-D9D585694B83}"/>
              </a:ext>
            </a:extLst>
          </p:cNvPr>
          <p:cNvSpPr>
            <a:spLocks noGrp="1"/>
          </p:cNvSpPr>
          <p:nvPr>
            <p:ph type="title" hasCustomPrompt="1"/>
          </p:nvPr>
        </p:nvSpPr>
        <p:spPr>
          <a:xfrm>
            <a:off x="531575" y="1241177"/>
            <a:ext cx="7342623" cy="1215568"/>
          </a:xfrm>
          <a:prstGeom prst="rect">
            <a:avLst/>
          </a:prstGeom>
        </p:spPr>
        <p:txBody>
          <a:bodyPr anchor="b">
            <a:normAutofit/>
          </a:bodyPr>
          <a:lstStyle>
            <a:lvl1pPr>
              <a:defRPr sz="2600" b="1">
                <a:solidFill>
                  <a:schemeClr val="accent1"/>
                </a:solidFill>
              </a:defRPr>
            </a:lvl1pPr>
          </a:lstStyle>
          <a:p>
            <a:r>
              <a:rPr lang="en-US" dirty="0"/>
              <a:t>Click to Edit </a:t>
            </a:r>
            <a:br>
              <a:rPr lang="en-US" dirty="0"/>
            </a:br>
            <a:r>
              <a:rPr lang="en-US" dirty="0"/>
              <a:t>Master Title Style </a:t>
            </a:r>
            <a:endParaRPr lang="en-IN" dirty="0"/>
          </a:p>
        </p:txBody>
      </p:sp>
      <p:sp>
        <p:nvSpPr>
          <p:cNvPr id="2" name="Footer Placeholder 1">
            <a:extLst>
              <a:ext uri="{FF2B5EF4-FFF2-40B4-BE49-F238E27FC236}">
                <a16:creationId xmlns:a16="http://schemas.microsoft.com/office/drawing/2014/main" id="{6E55A0B9-F639-8643-9C4D-B93B8EE21A79}"/>
              </a:ext>
            </a:extLst>
          </p:cNvPr>
          <p:cNvSpPr>
            <a:spLocks noGrp="1"/>
          </p:cNvSpPr>
          <p:nvPr>
            <p:ph type="ftr" sz="quarter" idx="15"/>
          </p:nvPr>
        </p:nvSpPr>
        <p:spPr/>
        <p:txBody>
          <a:bodyPr/>
          <a:lstStyle/>
          <a:p>
            <a:r>
              <a:rPr lang="en-IN" dirty="0">
                <a:solidFill>
                  <a:srgbClr val="A5A5A5"/>
                </a:solidFill>
              </a:rPr>
              <a:t>Add a footer</a:t>
            </a:r>
          </a:p>
        </p:txBody>
      </p:sp>
      <p:sp>
        <p:nvSpPr>
          <p:cNvPr id="4" name="Slide Number Placeholder 3">
            <a:extLst>
              <a:ext uri="{FF2B5EF4-FFF2-40B4-BE49-F238E27FC236}">
                <a16:creationId xmlns:a16="http://schemas.microsoft.com/office/drawing/2014/main" id="{D0C29282-8AC7-494D-9A8E-A26C7F69948F}"/>
              </a:ext>
            </a:extLst>
          </p:cNvPr>
          <p:cNvSpPr>
            <a:spLocks noGrp="1"/>
          </p:cNvSpPr>
          <p:nvPr>
            <p:ph type="sldNum" sz="quarter" idx="16"/>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15" name="TextBox 14">
            <a:extLst>
              <a:ext uri="{FF2B5EF4-FFF2-40B4-BE49-F238E27FC236}">
                <a16:creationId xmlns:a16="http://schemas.microsoft.com/office/drawing/2014/main" id="{5E24A5A7-66A2-7F43-9A7A-5E13F74F8C0E}"/>
              </a:ext>
            </a:extLst>
          </p:cNvPr>
          <p:cNvSpPr txBox="1"/>
          <p:nvPr userDrawn="1"/>
        </p:nvSpPr>
        <p:spPr>
          <a:xfrm>
            <a:off x="11072383" y="235795"/>
            <a:ext cx="535264" cy="384672"/>
          </a:xfrm>
          <a:prstGeom prst="rect">
            <a:avLst/>
          </a:prstGeom>
          <a:noFill/>
        </p:spPr>
        <p:txBody>
          <a:bodyPr wrap="none" lIns="91212" tIns="45696" rIns="91212" bIns="45696" rtlCol="0">
            <a:spAutoFit/>
          </a:bodyPr>
          <a:lstStyle/>
          <a:p>
            <a:r>
              <a:rPr lang="en-US" b="1" dirty="0">
                <a:solidFill>
                  <a:srgbClr val="FFFFFF"/>
                </a:solidFill>
                <a:latin typeface="Arial Black" panose="020B0A04020102020204" pitchFamily="34" charset="0"/>
              </a:rPr>
              <a:t>FR</a:t>
            </a:r>
            <a:endParaRPr lang="en-IN" b="1" dirty="0">
              <a:solidFill>
                <a:srgbClr val="FFFFFF"/>
              </a:solidFill>
              <a:latin typeface="Arial Black" panose="020B0A04020102020204" pitchFamily="34" charset="0"/>
            </a:endParaRPr>
          </a:p>
        </p:txBody>
      </p:sp>
    </p:spTree>
    <p:extLst>
      <p:ext uri="{BB962C8B-B14F-4D97-AF65-F5344CB8AC3E}">
        <p14:creationId xmlns:p14="http://schemas.microsoft.com/office/powerpoint/2010/main" val="586274138"/>
      </p:ext>
    </p:extLst>
  </p:cSld>
  <p:clrMapOvr>
    <a:masterClrMapping/>
  </p:clrMapOvr>
  <p:transition spd="slow">
    <p:push/>
  </p:transition>
  <p:extLst>
    <p:ext uri="{DCECCB84-F9BA-43D5-87BE-67443E8EF086}">
      <p15:sldGuideLst xmlns:p15="http://schemas.microsoft.com/office/powerpoint/2012/main">
        <p15:guide id="1" orient="horz" pos="142" userDrawn="1">
          <p15:clr>
            <a:srgbClr val="FBAE40"/>
          </p15:clr>
        </p15:guide>
        <p15:guide id="2" pos="3840" userDrawn="1">
          <p15:clr>
            <a:srgbClr val="FBAE40"/>
          </p15:clr>
        </p15:guide>
        <p15:guide id="3" pos="415"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57" y="7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20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177" y="3634040"/>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82" y="78"/>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a:solidFill>
                  <a:srgbClr val="FFFFFF"/>
                </a:solidFill>
              </a:endParaRPr>
            </a:p>
          </p:txBody>
        </p: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752" y="2104895"/>
            <a:ext cx="5475291" cy="781188"/>
          </a:xfrm>
          <a:prstGeom prst="rect">
            <a:avLst/>
          </a:prstGeom>
        </p:spPr>
        <p:txBody>
          <a:bodyPr lIns="91212" tIns="45696" rIns="91212" bIns="45696" anchor="b">
            <a:normAutofit/>
          </a:bodyPr>
          <a:lstStyle>
            <a:lvl1pPr marL="0" indent="0">
              <a:lnSpc>
                <a:spcPct val="100000"/>
              </a:lnSpc>
              <a:spcBef>
                <a:spcPts val="0"/>
              </a:spcBef>
              <a:buNone/>
              <a:defRPr sz="1500" b="1">
                <a:solidFill>
                  <a:schemeClr val="accent2"/>
                </a:solidFill>
              </a:defRPr>
            </a:lvl1pPr>
            <a:lvl2pPr marL="256499" indent="0">
              <a:buNone/>
              <a:defRPr sz="1200" b="1"/>
            </a:lvl2pPr>
            <a:lvl3pPr marL="513000" indent="0">
              <a:buNone/>
              <a:defRPr sz="1200" b="1"/>
            </a:lvl3pPr>
            <a:lvl4pPr marL="769318" indent="0">
              <a:buNone/>
              <a:defRPr sz="900" b="1"/>
            </a:lvl4pPr>
            <a:lvl5pPr marL="1025877" indent="0">
              <a:buNone/>
              <a:defRPr sz="900" b="1"/>
            </a:lvl5pPr>
            <a:lvl6pPr marL="1282315" indent="0">
              <a:buNone/>
              <a:defRPr sz="900" b="1"/>
            </a:lvl6pPr>
            <a:lvl7pPr marL="1538764" indent="0">
              <a:buNone/>
              <a:defRPr sz="900" b="1"/>
            </a:lvl7pPr>
            <a:lvl8pPr marL="1795313" indent="0">
              <a:buNone/>
              <a:defRPr sz="900" b="1"/>
            </a:lvl8pPr>
            <a:lvl9pPr marL="2051635" indent="0">
              <a:buNone/>
              <a:defRPr sz="900" b="1"/>
            </a:lvl9pPr>
          </a:lstStyle>
          <a:p>
            <a:pPr lvl="0"/>
            <a:r>
              <a:rPr lang="en-US"/>
              <a:t>Click to edit Master text styles</a:t>
            </a:r>
          </a:p>
        </p:txBody>
      </p:sp>
      <p:sp>
        <p:nvSpPr>
          <p:cNvPr id="18" name="Content Placeholder 3" title="Bullet Points">
            <a:extLst>
              <a:ext uri="{FF2B5EF4-FFF2-40B4-BE49-F238E27FC236}">
                <a16:creationId xmlns:a16="http://schemas.microsoft.com/office/drawing/2014/main" id="{8715E757-6584-4841-8154-C92E70E0CD6B}"/>
              </a:ext>
            </a:extLst>
          </p:cNvPr>
          <p:cNvSpPr>
            <a:spLocks noGrp="1"/>
          </p:cNvSpPr>
          <p:nvPr userDrawn="1">
            <p:ph sz="half" idx="13"/>
          </p:nvPr>
        </p:nvSpPr>
        <p:spPr>
          <a:xfrm>
            <a:off x="520752" y="2886083"/>
            <a:ext cx="5475291" cy="3232150"/>
          </a:xfrm>
          <a:prstGeom prst="rect">
            <a:avLst/>
          </a:prstGeom>
        </p:spPr>
        <p:txBody>
          <a:bodyPr lIns="91212" tIns="45696" rIns="91212" bIns="45696">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5" y="2104895"/>
            <a:ext cx="5475601" cy="781188"/>
          </a:xfrm>
          <a:prstGeom prst="rect">
            <a:avLst/>
          </a:prstGeom>
        </p:spPr>
        <p:txBody>
          <a:bodyPr lIns="91212" tIns="45696" rIns="91212" bIns="45696" anchor="b">
            <a:normAutofit/>
          </a:bodyPr>
          <a:lstStyle>
            <a:lvl1pPr marL="0" indent="0">
              <a:lnSpc>
                <a:spcPct val="100000"/>
              </a:lnSpc>
              <a:buNone/>
              <a:defRPr sz="1500" b="1">
                <a:solidFill>
                  <a:schemeClr val="accent2"/>
                </a:solidFill>
              </a:defRPr>
            </a:lvl1pPr>
            <a:lvl2pPr marL="256499" indent="0">
              <a:buNone/>
              <a:defRPr sz="1200" b="1"/>
            </a:lvl2pPr>
            <a:lvl3pPr marL="513000" indent="0">
              <a:buNone/>
              <a:defRPr sz="1200" b="1"/>
            </a:lvl3pPr>
            <a:lvl4pPr marL="769318" indent="0">
              <a:buNone/>
              <a:defRPr sz="900" b="1"/>
            </a:lvl4pPr>
            <a:lvl5pPr marL="1025877" indent="0">
              <a:buNone/>
              <a:defRPr sz="900" b="1"/>
            </a:lvl5pPr>
            <a:lvl6pPr marL="1282315" indent="0">
              <a:buNone/>
              <a:defRPr sz="900" b="1"/>
            </a:lvl6pPr>
            <a:lvl7pPr marL="1538764" indent="0">
              <a:buNone/>
              <a:defRPr sz="900" b="1"/>
            </a:lvl7pPr>
            <a:lvl8pPr marL="1795313" indent="0">
              <a:buNone/>
              <a:defRPr sz="900" b="1"/>
            </a:lvl8pPr>
            <a:lvl9pPr marL="2051635" indent="0">
              <a:buNone/>
              <a:defRPr sz="900" b="1"/>
            </a:lvl9pPr>
          </a:lstStyle>
          <a:p>
            <a:pPr lvl="0"/>
            <a:r>
              <a:rPr lang="en-US"/>
              <a:t>Click to edit Master text styles</a:t>
            </a:r>
          </a:p>
        </p:txBody>
      </p:sp>
      <p:sp>
        <p:nvSpPr>
          <p:cNvPr id="20" name="Content Placeholder 5" title="Bullet Points">
            <a:extLst>
              <a:ext uri="{FF2B5EF4-FFF2-40B4-BE49-F238E27FC236}">
                <a16:creationId xmlns:a16="http://schemas.microsoft.com/office/drawing/2014/main" id="{D957FBD7-2C3C-4DD1-954F-DF1E007BE590}"/>
              </a:ext>
            </a:extLst>
          </p:cNvPr>
          <p:cNvSpPr>
            <a:spLocks noGrp="1"/>
          </p:cNvSpPr>
          <p:nvPr userDrawn="1">
            <p:ph sz="quarter" idx="15"/>
          </p:nvPr>
        </p:nvSpPr>
        <p:spPr>
          <a:xfrm>
            <a:off x="6186715" y="2886083"/>
            <a:ext cx="5475601" cy="3232150"/>
          </a:xfrm>
          <a:prstGeom prst="rect">
            <a:avLst/>
          </a:prstGeom>
        </p:spPr>
        <p:txBody>
          <a:bodyPr lIns="91212" tIns="45696" rIns="91212" bIns="45696">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5" y="1377117"/>
            <a:ext cx="7368596" cy="608896"/>
          </a:xfrm>
          <a:prstGeom prst="rect">
            <a:avLst/>
          </a:prstGeom>
        </p:spPr>
        <p:txBody>
          <a:bodyPr lIns="91212" tIns="45696" rIns="91212" bIns="45696"/>
          <a:lstStyle>
            <a:lvl1pPr marL="0" indent="0">
              <a:buNone/>
              <a:defRPr sz="1200" spc="169">
                <a:solidFill>
                  <a:schemeClr val="bg1"/>
                </a:solidFill>
              </a:defRPr>
            </a:lvl1pPr>
            <a:lvl2pPr marL="256499" indent="0">
              <a:buNone/>
              <a:defRPr/>
            </a:lvl2pPr>
          </a:lstStyle>
          <a:p>
            <a:pPr lvl="0"/>
            <a:r>
              <a:rPr lang="en-US" dirty="0"/>
              <a:t>CLICK TO SUBTITLE STYLE</a:t>
            </a:r>
          </a:p>
        </p:txBody>
      </p:sp>
      <p:sp>
        <p:nvSpPr>
          <p:cNvPr id="25" name="TextBox 24">
            <a:extLst>
              <a:ext uri="{FF2B5EF4-FFF2-40B4-BE49-F238E27FC236}">
                <a16:creationId xmlns:a16="http://schemas.microsoft.com/office/drawing/2014/main" id="{F0BB4D3D-930C-4FF4-BB7C-2CB24208150C}"/>
              </a:ext>
            </a:extLst>
          </p:cNvPr>
          <p:cNvSpPr txBox="1"/>
          <p:nvPr userDrawn="1"/>
        </p:nvSpPr>
        <p:spPr>
          <a:xfrm>
            <a:off x="11072383" y="235795"/>
            <a:ext cx="535264" cy="384672"/>
          </a:xfrm>
          <a:prstGeom prst="rect">
            <a:avLst/>
          </a:prstGeom>
          <a:noFill/>
        </p:spPr>
        <p:txBody>
          <a:bodyPr wrap="none" lIns="91212" tIns="45696" rIns="91212" bIns="45696" rtlCol="0">
            <a:spAutoFit/>
          </a:bodyPr>
          <a:lstStyle/>
          <a:p>
            <a:r>
              <a:rPr lang="en-US" b="1" dirty="0">
                <a:solidFill>
                  <a:srgbClr val="FFFFFF"/>
                </a:solidFill>
                <a:latin typeface="Arial Black" panose="020B0A04020102020204" pitchFamily="34" charset="0"/>
              </a:rPr>
              <a:t>FR</a:t>
            </a:r>
            <a:endParaRPr lang="en-IN"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88" tIns="25711" rIns="51288" bIns="25711" numCol="1" spcCol="0" rtlCol="0" fromWordArt="0" anchor="ctr" anchorCtr="0" forceAA="0" compatLnSpc="1">
            <a:prstTxWarp prst="textNoShape">
              <a:avLst/>
            </a:prstTxWarp>
            <a:noAutofit/>
          </a:bodyPr>
          <a:lstStyle/>
          <a:p>
            <a:pPr algn="ctr"/>
            <a:endParaRPr lang="en-IN" sz="120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803" y="209221"/>
            <a:ext cx="8333223" cy="1147969"/>
          </a:xfrm>
          <a:prstGeom prst="rect">
            <a:avLst/>
          </a:prstGeom>
        </p:spPr>
        <p:txBody>
          <a:bodyPr bIns="0" anchor="b">
            <a:normAutofit/>
          </a:bodyPr>
          <a:lstStyle>
            <a:lvl1pPr>
              <a:defRPr sz="2600" b="1">
                <a:solidFill>
                  <a:schemeClr val="bg1"/>
                </a:solidFill>
              </a:defRPr>
            </a:lvl1pPr>
          </a:lstStyle>
          <a:p>
            <a:r>
              <a:rPr lang="en-US" dirty="0"/>
              <a:t>Click to Edit Master Title Style </a:t>
            </a:r>
            <a:endParaRPr lang="en-IN" dirty="0"/>
          </a:p>
        </p:txBody>
      </p:sp>
    </p:spTree>
    <p:extLst>
      <p:ext uri="{BB962C8B-B14F-4D97-AF65-F5344CB8AC3E}">
        <p14:creationId xmlns:p14="http://schemas.microsoft.com/office/powerpoint/2010/main" val="3780933875"/>
      </p:ext>
    </p:extLst>
  </p:cSld>
  <p:clrMapOvr>
    <a:masterClrMapping/>
  </p:clrMapOvr>
  <p:transition spd="slow">
    <p:push/>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93" userDrawn="1">
          <p15:clr>
            <a:srgbClr val="FBAE40"/>
          </p15:clr>
        </p15:guide>
        <p15:guide id="4" pos="7423" userDrawn="1">
          <p15:clr>
            <a:srgbClr val="FBAE40"/>
          </p15:clr>
        </p15:guide>
        <p15:guide id="5" orient="horz" pos="777"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FB39FF5-7AF5-4963-9346-2640496A3302}"/>
              </a:ext>
            </a:extLst>
          </p:cNvPr>
          <p:cNvSpPr/>
          <p:nvPr userDrawn="1"/>
        </p:nvSpPr>
        <p:spPr>
          <a:xfrm>
            <a:off x="57" y="7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200" dirty="0">
              <a:solidFill>
                <a:srgbClr val="FFFFFF"/>
              </a:solidFill>
            </a:endParaRPr>
          </a:p>
        </p:txBody>
      </p:sp>
      <p:sp>
        <p:nvSpPr>
          <p:cNvPr id="16" name="TextBox 15">
            <a:extLst>
              <a:ext uri="{FF2B5EF4-FFF2-40B4-BE49-F238E27FC236}">
                <a16:creationId xmlns:a16="http://schemas.microsoft.com/office/drawing/2014/main" id="{A4F49194-9068-41AA-B460-962319BF96A4}"/>
              </a:ext>
            </a:extLst>
          </p:cNvPr>
          <p:cNvSpPr txBox="1"/>
          <p:nvPr userDrawn="1"/>
        </p:nvSpPr>
        <p:spPr>
          <a:xfrm>
            <a:off x="11072383" y="235795"/>
            <a:ext cx="535264" cy="384672"/>
          </a:xfrm>
          <a:prstGeom prst="rect">
            <a:avLst/>
          </a:prstGeom>
          <a:noFill/>
        </p:spPr>
        <p:txBody>
          <a:bodyPr wrap="none" lIns="91212" tIns="45696" rIns="91212" bIns="45696" rtlCol="0">
            <a:spAutoFit/>
          </a:bodyPr>
          <a:lstStyle/>
          <a:p>
            <a:r>
              <a:rPr lang="en-US" b="1" dirty="0">
                <a:solidFill>
                  <a:srgbClr val="FFFFFF"/>
                </a:solidFill>
                <a:latin typeface="Arial Black" panose="020B0A04020102020204" pitchFamily="34" charset="0"/>
              </a:rPr>
              <a:t>FR</a:t>
            </a:r>
            <a:endParaRPr lang="en-IN" b="1" dirty="0">
              <a:solidFill>
                <a:srgbClr val="FFFFFF"/>
              </a:solidFill>
              <a:latin typeface="Arial Black" panose="020B0A04020102020204" pitchFamily="34" charset="0"/>
            </a:endParaRPr>
          </a:p>
        </p:txBody>
      </p:sp>
      <p:grpSp>
        <p:nvGrpSpPr>
          <p:cNvPr id="28" name="Group 27">
            <a:extLst>
              <a:ext uri="{FF2B5EF4-FFF2-40B4-BE49-F238E27FC236}">
                <a16:creationId xmlns:a16="http://schemas.microsoft.com/office/drawing/2014/main" id="{5806E656-313A-47B1-B381-D004200F7A01}"/>
              </a:ext>
            </a:extLst>
          </p:cNvPr>
          <p:cNvGrpSpPr/>
          <p:nvPr userDrawn="1"/>
        </p:nvGrpSpPr>
        <p:grpSpPr>
          <a:xfrm flipH="1">
            <a:off x="7561382" y="78"/>
            <a:ext cx="4831840" cy="3541007"/>
            <a:chOff x="-192127" y="-2"/>
            <a:chExt cx="4831840" cy="3367272"/>
          </a:xfrm>
        </p:grpSpPr>
        <p:sp>
          <p:nvSpPr>
            <p:cNvPr id="29" name="Diagonal Stripe 28">
              <a:extLst>
                <a:ext uri="{FF2B5EF4-FFF2-40B4-BE49-F238E27FC236}">
                  <a16:creationId xmlns:a16="http://schemas.microsoft.com/office/drawing/2014/main" id="{65F8E2DA-4BB4-4421-9172-A11AF38DFEF4}"/>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a:solidFill>
                  <a:srgbClr val="3F3F3F"/>
                </a:solidFill>
              </a:endParaRPr>
            </a:p>
          </p:txBody>
        </p:sp>
        <p:cxnSp>
          <p:nvCxnSpPr>
            <p:cNvPr id="30" name="Straight Connector 29">
              <a:extLst>
                <a:ext uri="{FF2B5EF4-FFF2-40B4-BE49-F238E27FC236}">
                  <a16:creationId xmlns:a16="http://schemas.microsoft.com/office/drawing/2014/main"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elogram 30">
              <a:extLst>
                <a:ext uri="{FF2B5EF4-FFF2-40B4-BE49-F238E27FC236}">
                  <a16:creationId xmlns:a16="http://schemas.microsoft.com/office/drawing/2014/main"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a:solidFill>
                  <a:srgbClr val="FFFFFF"/>
                </a:solidFill>
              </a:endParaRPr>
            </a:p>
          </p:txBody>
        </p:sp>
      </p:grpSp>
      <p:sp>
        <p:nvSpPr>
          <p:cNvPr id="33" name="Parallelogram 32">
            <a:extLst>
              <a:ext uri="{FF2B5EF4-FFF2-40B4-BE49-F238E27FC236}">
                <a16:creationId xmlns:a16="http://schemas.microsoft.com/office/drawing/2014/main" id="{F088C182-BF10-45B2-B159-7702E00D31D4}"/>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88" tIns="25711" rIns="51288" bIns="25711" numCol="1" spcCol="0" rtlCol="0" fromWordArt="0" anchor="ctr" anchorCtr="0" forceAA="0" compatLnSpc="1">
            <a:prstTxWarp prst="textNoShape">
              <a:avLst/>
            </a:prstTxWarp>
            <a:noAutofit/>
          </a:bodyPr>
          <a:lstStyle/>
          <a:p>
            <a:pPr algn="ctr"/>
            <a:endParaRPr lang="en-IN" sz="1200" dirty="0">
              <a:solidFill>
                <a:srgbClr val="FFFFFF"/>
              </a:solidFill>
            </a:endParaRPr>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520495" y="1377117"/>
            <a:ext cx="7368596" cy="608896"/>
          </a:xfrm>
          <a:prstGeom prst="rect">
            <a:avLst/>
          </a:prstGeom>
        </p:spPr>
        <p:txBody>
          <a:bodyPr lIns="91212" tIns="45696" rIns="91212" bIns="45696"/>
          <a:lstStyle>
            <a:lvl1pPr marL="0" indent="0">
              <a:buNone/>
              <a:defRPr sz="1200" spc="169">
                <a:solidFill>
                  <a:schemeClr val="bg1"/>
                </a:solidFill>
              </a:defRPr>
            </a:lvl1pPr>
            <a:lvl2pPr marL="256499"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D6990C03-1647-2044-B335-6F5F19E4E5FC}"/>
              </a:ext>
            </a:extLst>
          </p:cNvPr>
          <p:cNvSpPr>
            <a:spLocks noGrp="1"/>
          </p:cNvSpPr>
          <p:nvPr>
            <p:ph type="ftr" sz="quarter" idx="17"/>
          </p:nvPr>
        </p:nvSpPr>
        <p:spPr/>
        <p:txBody>
          <a:body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17" name="Title 1" title="Title ">
            <a:extLst>
              <a:ext uri="{FF2B5EF4-FFF2-40B4-BE49-F238E27FC236}">
                <a16:creationId xmlns:a16="http://schemas.microsoft.com/office/drawing/2014/main" id="{BDEC780E-6412-1344-A62E-6B84E9CCB678}"/>
              </a:ext>
            </a:extLst>
          </p:cNvPr>
          <p:cNvSpPr>
            <a:spLocks noGrp="1"/>
          </p:cNvSpPr>
          <p:nvPr>
            <p:ph type="title" hasCustomPrompt="1"/>
          </p:nvPr>
        </p:nvSpPr>
        <p:spPr>
          <a:xfrm>
            <a:off x="518803" y="209221"/>
            <a:ext cx="8333223" cy="1147969"/>
          </a:xfrm>
          <a:prstGeom prst="rect">
            <a:avLst/>
          </a:prstGeom>
        </p:spPr>
        <p:txBody>
          <a:bodyPr bIns="0" anchor="b">
            <a:normAutofit/>
          </a:bodyPr>
          <a:lstStyle>
            <a:lvl1pPr>
              <a:defRPr sz="2600" b="1">
                <a:solidFill>
                  <a:schemeClr val="bg1"/>
                </a:solidFill>
              </a:defRPr>
            </a:lvl1pPr>
          </a:lstStyle>
          <a:p>
            <a:r>
              <a:rPr lang="en-US" dirty="0"/>
              <a:t>Click to Edit Master Title Style </a:t>
            </a:r>
            <a:endParaRPr lang="en-IN" dirty="0"/>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531885" y="2005763"/>
            <a:ext cx="5225763" cy="4083888"/>
          </a:xfrm>
          <a:prstGeom prst="rect">
            <a:avLst/>
          </a:prstGeom>
        </p:spPr>
        <p:txBody>
          <a:bodyPr lIns="91212" tIns="45696" rIns="91212" bIns="45696"/>
          <a:lstStyle>
            <a:lvl1pPr marL="0" indent="0">
              <a:buNone/>
              <a:defRPr sz="1300">
                <a:solidFill>
                  <a:schemeClr val="bg1"/>
                </a:solidFill>
              </a:defRPr>
            </a:lvl1pPr>
            <a:lvl2pPr marL="256499" indent="0">
              <a:buNone/>
              <a:defRPr sz="1300">
                <a:solidFill>
                  <a:schemeClr val="bg1"/>
                </a:solidFill>
              </a:defRPr>
            </a:lvl2pPr>
            <a:lvl3pPr marL="513000" indent="0">
              <a:buNone/>
              <a:defRPr sz="1300">
                <a:solidFill>
                  <a:schemeClr val="bg1"/>
                </a:solidFill>
              </a:defRPr>
            </a:lvl3pPr>
            <a:lvl4pPr marL="769318" indent="0">
              <a:buNone/>
              <a:defRPr sz="1300">
                <a:solidFill>
                  <a:schemeClr val="bg1"/>
                </a:solidFill>
              </a:defRPr>
            </a:lvl4pPr>
            <a:lvl5pPr marL="1025877" indent="0">
              <a:buNone/>
              <a:defRPr sz="1300">
                <a:solidFill>
                  <a:schemeClr val="bg1"/>
                </a:solidFill>
              </a:defRPr>
            </a:lvl5pPr>
          </a:lstStyle>
          <a:p>
            <a:pPr lvl="0"/>
            <a:r>
              <a:rPr lang="en-US" dirty="0"/>
              <a:t>Text here</a:t>
            </a:r>
          </a:p>
        </p:txBody>
      </p:sp>
      <p:sp>
        <p:nvSpPr>
          <p:cNvPr id="20" name="Chart Placeholder 2" title="Chart">
            <a:extLst>
              <a:ext uri="{FF2B5EF4-FFF2-40B4-BE49-F238E27FC236}">
                <a16:creationId xmlns:a16="http://schemas.microsoft.com/office/drawing/2014/main" id="{0EF0FD2A-B62A-4931-846D-2602DED26606}"/>
              </a:ext>
            </a:extLst>
          </p:cNvPr>
          <p:cNvSpPr>
            <a:spLocks noGrp="1"/>
          </p:cNvSpPr>
          <p:nvPr>
            <p:ph type="chart" sz="quarter" idx="10"/>
          </p:nvPr>
        </p:nvSpPr>
        <p:spPr>
          <a:xfrm>
            <a:off x="5796118" y="2005863"/>
            <a:ext cx="5719398" cy="4084471"/>
          </a:xfrm>
          <a:prstGeom prst="rect">
            <a:avLst/>
          </a:prstGeom>
        </p:spPr>
        <p:txBody>
          <a:bodyPr vert="horz" lIns="91191" tIns="45688" rIns="91191" bIns="45688">
            <a:noAutofit/>
          </a:bodyPr>
          <a:lstStyle>
            <a:lvl1pPr marL="0" indent="0" algn="ctr">
              <a:buNone/>
              <a:defRPr sz="1200" b="0" i="0">
                <a:solidFill>
                  <a:schemeClr val="bg1"/>
                </a:solidFill>
                <a:latin typeface="+mn-lt"/>
                <a:cs typeface="CiscoSans ExtraLight"/>
              </a:defRPr>
            </a:lvl1pPr>
          </a:lstStyle>
          <a:p>
            <a:pPr lvl="0"/>
            <a:r>
              <a:rPr lang="en-US" noProof="0"/>
              <a:t>Click icon to add chart</a:t>
            </a:r>
            <a:endParaRPr lang="en-US" noProof="0" dirty="0"/>
          </a:p>
        </p:txBody>
      </p:sp>
    </p:spTree>
    <p:extLst>
      <p:ext uri="{BB962C8B-B14F-4D97-AF65-F5344CB8AC3E}">
        <p14:creationId xmlns:p14="http://schemas.microsoft.com/office/powerpoint/2010/main" val="3098249385"/>
      </p:ext>
    </p:extLst>
  </p:cSld>
  <p:clrMapOvr>
    <a:masterClrMapping/>
  </p:clrMapOvr>
  <p:transition spd="slow">
    <p:push/>
  </p:transition>
  <p:extLst>
    <p:ext uri="{DCECCB84-F9BA-43D5-87BE-67443E8EF086}">
      <p15:sldGuideLst xmlns:p15="http://schemas.microsoft.com/office/powerpoint/2012/main">
        <p15:guide id="1" orient="horz" pos="142" userDrawn="1">
          <p15:clr>
            <a:srgbClr val="FBAE40"/>
          </p15:clr>
        </p15:guide>
        <p15:guide id="2" pos="3840" userDrawn="1">
          <p15:clr>
            <a:srgbClr val="FBAE40"/>
          </p15:clr>
        </p15:guide>
        <p15:guide id="3" pos="779"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57" y="7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200" dirty="0">
              <a:solidFill>
                <a:srgbClr val="FFFFFF"/>
              </a:solidFill>
            </a:endParaRPr>
          </a:p>
        </p:txBody>
      </p:sp>
      <p:sp>
        <p:nvSpPr>
          <p:cNvPr id="16" name="TextBox 15">
            <a:extLst>
              <a:ext uri="{FF2B5EF4-FFF2-40B4-BE49-F238E27FC236}">
                <a16:creationId xmlns:a16="http://schemas.microsoft.com/office/drawing/2014/main" id="{B84020D1-D35E-497E-97F1-84A6EA9D048E}"/>
              </a:ext>
            </a:extLst>
          </p:cNvPr>
          <p:cNvSpPr txBox="1"/>
          <p:nvPr userDrawn="1"/>
        </p:nvSpPr>
        <p:spPr>
          <a:xfrm>
            <a:off x="11072383" y="235795"/>
            <a:ext cx="535264" cy="384672"/>
          </a:xfrm>
          <a:prstGeom prst="rect">
            <a:avLst/>
          </a:prstGeom>
          <a:noFill/>
        </p:spPr>
        <p:txBody>
          <a:bodyPr wrap="none" lIns="91212" tIns="45696" rIns="91212" bIns="45696" rtlCol="0">
            <a:spAutoFit/>
          </a:bodyPr>
          <a:lstStyle/>
          <a:p>
            <a:r>
              <a:rPr lang="en-US" b="1" dirty="0">
                <a:solidFill>
                  <a:srgbClr val="FFFFFF"/>
                </a:solidFill>
                <a:latin typeface="Arial Black" panose="020B0A04020102020204" pitchFamily="34" charset="0"/>
              </a:rPr>
              <a:t>FR</a:t>
            </a:r>
            <a:endParaRPr lang="en-IN" b="1" dirty="0">
              <a:solidFill>
                <a:srgbClr val="FFFFFF"/>
              </a:solidFill>
              <a:latin typeface="Arial Black" panose="020B0A04020102020204" pitchFamily="34" charset="0"/>
            </a:endParaRPr>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82" y="78"/>
            <a:ext cx="4831840" cy="3541007"/>
            <a:chOff x="-192127" y="-2"/>
            <a:chExt cx="4831840"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a:solidFill>
                  <a:srgbClr val="3F3F3F"/>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Parallelogram 32">
              <a:extLst>
                <a:ext uri="{FF2B5EF4-FFF2-40B4-BE49-F238E27FC236}">
                  <a16:creationId xmlns:a16="http://schemas.microsoft.com/office/drawing/2014/main" id="{849B962F-68BC-4B89-B4D8-D862517534DF}"/>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a:solidFill>
                  <a:srgbClr val="FFFFFF"/>
                </a:solidFill>
              </a:endParaRPr>
            </a:p>
          </p:txBody>
        </p: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88" tIns="25711" rIns="51288" bIns="25711" numCol="1" spcCol="0" rtlCol="0" fromWordArt="0" anchor="ctr" anchorCtr="0" forceAA="0" compatLnSpc="1">
            <a:prstTxWarp prst="textNoShape">
              <a:avLst/>
            </a:prstTxWarp>
            <a:noAutofit/>
          </a:bodyPr>
          <a:lstStyle/>
          <a:p>
            <a:pPr algn="ctr"/>
            <a:endParaRPr lang="en-IN" sz="1200" dirty="0">
              <a:solidFill>
                <a:srgbClr val="FFFFFF"/>
              </a:solidFill>
            </a:endParaRPr>
          </a:p>
        </p:txBody>
      </p:sp>
      <p:sp>
        <p:nvSpPr>
          <p:cNvPr id="37" name="Text Placeholder 4" title="Subtitle">
            <a:extLst>
              <a:ext uri="{FF2B5EF4-FFF2-40B4-BE49-F238E27FC236}">
                <a16:creationId xmlns:a16="http://schemas.microsoft.com/office/drawing/2014/main" id="{FE79FAE9-2A8C-46BA-8738-44CBCF7294A9}"/>
              </a:ext>
            </a:extLst>
          </p:cNvPr>
          <p:cNvSpPr>
            <a:spLocks noGrp="1"/>
          </p:cNvSpPr>
          <p:nvPr>
            <p:ph type="body" sz="quarter" idx="16" hasCustomPrompt="1"/>
          </p:nvPr>
        </p:nvSpPr>
        <p:spPr>
          <a:xfrm>
            <a:off x="520495" y="1377117"/>
            <a:ext cx="7368596" cy="608896"/>
          </a:xfrm>
          <a:prstGeom prst="rect">
            <a:avLst/>
          </a:prstGeom>
        </p:spPr>
        <p:txBody>
          <a:bodyPr lIns="91212" tIns="45696" rIns="91212" bIns="45696"/>
          <a:lstStyle>
            <a:lvl1pPr marL="0" indent="0">
              <a:buNone/>
              <a:defRPr sz="1200" spc="169">
                <a:solidFill>
                  <a:schemeClr val="bg1"/>
                </a:solidFill>
              </a:defRPr>
            </a:lvl1pPr>
            <a:lvl2pPr marL="256499"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p:cNvSpPr>
          <p:nvPr>
            <p:ph type="ftr" sz="quarter" idx="17"/>
          </p:nvPr>
        </p:nvSpPr>
        <p:spPr/>
        <p:txBody>
          <a:body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803" y="209221"/>
            <a:ext cx="8333223" cy="1147969"/>
          </a:xfrm>
          <a:prstGeom prst="rect">
            <a:avLst/>
          </a:prstGeom>
        </p:spPr>
        <p:txBody>
          <a:bodyPr bIns="0" anchor="b">
            <a:normAutofit/>
          </a:bodyPr>
          <a:lstStyle>
            <a:lvl1pPr>
              <a:defRPr sz="2600" b="1">
                <a:solidFill>
                  <a:schemeClr val="bg1"/>
                </a:solidFill>
              </a:defRPr>
            </a:lvl1pPr>
          </a:lstStyle>
          <a:p>
            <a:r>
              <a:rPr lang="en-US" dirty="0"/>
              <a:t>Click to Edit Master Title Style </a:t>
            </a:r>
            <a:endParaRPr lang="en-IN" dirty="0"/>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31505" y="2664804"/>
            <a:ext cx="10993375" cy="3433180"/>
          </a:xfrm>
          <a:prstGeom prst="rect">
            <a:avLst/>
          </a:prstGeom>
        </p:spPr>
        <p:txBody>
          <a:bodyPr lIns="91191" tIns="45688" rIns="91191" bIns="45688">
            <a:noAutofit/>
          </a:bodyPr>
          <a:lstStyle>
            <a:lvl1pPr marL="0" indent="0" algn="ctr">
              <a:buNone/>
              <a:defRPr sz="1200" baseline="0">
                <a:solidFill>
                  <a:schemeClr val="bg1"/>
                </a:solidFill>
                <a:latin typeface="+mn-lt"/>
              </a:defRPr>
            </a:lvl1pPr>
          </a:lstStyle>
          <a:p>
            <a:pPr lvl="0"/>
            <a:r>
              <a:rPr lang="en-US" noProof="0"/>
              <a:t>Click icon to add table</a:t>
            </a:r>
            <a:endParaRPr lang="en-GB" noProof="0" dirty="0"/>
          </a:p>
        </p:txBody>
      </p:sp>
    </p:spTree>
    <p:extLst>
      <p:ext uri="{BB962C8B-B14F-4D97-AF65-F5344CB8AC3E}">
        <p14:creationId xmlns:p14="http://schemas.microsoft.com/office/powerpoint/2010/main" val="1709052601"/>
      </p:ext>
    </p:extLst>
  </p:cSld>
  <p:clrMapOvr>
    <a:masterClrMapping/>
  </p:clrMapOvr>
  <p:transition spd="slow">
    <p:push/>
  </p:transition>
  <p:extLst>
    <p:ext uri="{DCECCB84-F9BA-43D5-87BE-67443E8EF086}">
      <p15:sldGuideLst xmlns:p15="http://schemas.microsoft.com/office/powerpoint/2012/main">
        <p15:guide id="1" orient="horz" pos="142" userDrawn="1">
          <p15:clr>
            <a:srgbClr val="FBAE40"/>
          </p15:clr>
        </p15:guide>
        <p15:guide id="2" pos="3840" userDrawn="1">
          <p15:clr>
            <a:srgbClr val="FBAE40"/>
          </p15:clr>
        </p15:guide>
        <p15:guide id="3" pos="779"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p:nvPr userDrawn="1"/>
        </p:nvSpPr>
        <p:spPr>
          <a:xfrm>
            <a:off x="5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200" dirty="0">
              <a:solidFill>
                <a:srgbClr val="FFFFFF"/>
              </a:solidFill>
            </a:endParaRPr>
          </a:p>
        </p:txBody>
      </p:sp>
      <p:sp>
        <p:nvSpPr>
          <p:cNvPr id="4" name="Right Triangle 3">
            <a:extLst>
              <a:ext uri="{FF2B5EF4-FFF2-40B4-BE49-F238E27FC236}">
                <a16:creationId xmlns:a16="http://schemas.microsoft.com/office/drawing/2014/main" id="{79ED029D-F488-47E5-B064-0E35B31D23A5}"/>
              </a:ext>
            </a:extLst>
          </p:cNvPr>
          <p:cNvSpPr/>
          <p:nvPr userDrawn="1"/>
        </p:nvSpPr>
        <p:spPr>
          <a:xfrm flipV="1">
            <a:off x="57" y="12"/>
            <a:ext cx="11747500" cy="62992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200" dirty="0">
              <a:solidFill>
                <a:srgbClr val="FFFFFF"/>
              </a:solidFill>
            </a:endParaRPr>
          </a:p>
        </p:txBody>
      </p:sp>
      <p:sp>
        <p:nvSpPr>
          <p:cNvPr id="5" name="Picture Placeholder 31" title="Image">
            <a:extLst>
              <a:ext uri="{FF2B5EF4-FFF2-40B4-BE49-F238E27FC236}">
                <a16:creationId xmlns:a16="http://schemas.microsoft.com/office/drawing/2014/main" id="{D683190A-95C6-428D-AEE4-FC8350C3246D}"/>
              </a:ext>
            </a:extLst>
          </p:cNvPr>
          <p:cNvSpPr>
            <a:spLocks noGrp="1"/>
          </p:cNvSpPr>
          <p:nvPr>
            <p:ph type="pic" sz="quarter" idx="13" hasCustomPrompt="1"/>
          </p:nvPr>
        </p:nvSpPr>
        <p:spPr>
          <a:xfrm>
            <a:off x="359280" y="326575"/>
            <a:ext cx="11473543" cy="6204859"/>
          </a:xfrm>
          <a:prstGeom prst="rect">
            <a:avLst/>
          </a:prstGeom>
          <a:solidFill>
            <a:schemeClr val="bg1">
              <a:lumMod val="85000"/>
            </a:schemeClr>
          </a:solidFill>
        </p:spPr>
        <p:txBody>
          <a:bodyPr lIns="0" tIns="0" rIns="91212" bIns="45696" anchor="ctr"/>
          <a:lstStyle>
            <a:lvl1pPr marL="0" indent="0" algn="ctr">
              <a:buNone/>
              <a:defRPr sz="600" i="1">
                <a:latin typeface="Times New Roman" panose="02020603050405020304" pitchFamily="18" charset="0"/>
                <a:cs typeface="Times New Roman" panose="02020603050405020304" pitchFamily="18" charset="0"/>
              </a:defRPr>
            </a:lvl1pPr>
          </a:lstStyle>
          <a:p>
            <a:r>
              <a:rPr lang="en-ZA" dirty="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58" y="5344943"/>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p:cNvSpPr>
          <p:nvPr>
            <p:ph type="title" hasCustomPrompt="1"/>
          </p:nvPr>
        </p:nvSpPr>
        <p:spPr>
          <a:xfrm>
            <a:off x="359414" y="558864"/>
            <a:ext cx="8333223" cy="939799"/>
          </a:xfrm>
          <a:prstGeom prst="rect">
            <a:avLst/>
          </a:prstGeom>
          <a:solidFill>
            <a:schemeClr val="bg1">
              <a:alpha val="90000"/>
            </a:schemeClr>
          </a:solidFill>
        </p:spPr>
        <p:txBody>
          <a:bodyPr lIns="287128" anchor="ctr">
            <a:normAutofit/>
          </a:bodyPr>
          <a:lstStyle>
            <a:lvl1pPr>
              <a:defRPr sz="2100" b="1">
                <a:solidFill>
                  <a:schemeClr val="tx1"/>
                </a:solidFill>
              </a:defRPr>
            </a:lvl1pPr>
          </a:lstStyle>
          <a:p>
            <a:r>
              <a:rPr lang="en-US" dirty="0"/>
              <a:t>Add Caption Here</a:t>
            </a:r>
            <a:endParaRPr lang="en-IN" dirty="0"/>
          </a:p>
        </p:txBody>
      </p:sp>
    </p:spTree>
    <p:extLst>
      <p:ext uri="{BB962C8B-B14F-4D97-AF65-F5344CB8AC3E}">
        <p14:creationId xmlns:p14="http://schemas.microsoft.com/office/powerpoint/2010/main" val="971736096"/>
      </p:ext>
    </p:extLst>
  </p:cSld>
  <p:clrMapOvr>
    <a:masterClrMapping/>
  </p:clrMapOvr>
  <p:transition spd="slow">
    <p:push/>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0A6720D-B182-4290-BD91-1D1E4D930603}"/>
              </a:ext>
            </a:extLst>
          </p:cNvPr>
          <p:cNvSpPr/>
          <p:nvPr userDrawn="1"/>
        </p:nvSpPr>
        <p:spPr>
          <a:xfrm>
            <a:off x="57"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200" dirty="0">
              <a:solidFill>
                <a:srgbClr val="FFFFFF"/>
              </a:solidFill>
            </a:endParaRPr>
          </a:p>
        </p:txBody>
      </p:sp>
      <p:sp>
        <p:nvSpPr>
          <p:cNvPr id="9" name="Text Placeholder 3">
            <a:extLst>
              <a:ext uri="{FF2B5EF4-FFF2-40B4-BE49-F238E27FC236}">
                <a16:creationId xmlns:a16="http://schemas.microsoft.com/office/drawing/2014/main" id="{A488AB73-8058-4FB5-9619-FCECCA9F3941}"/>
              </a:ext>
            </a:extLst>
          </p:cNvPr>
          <p:cNvSpPr>
            <a:spLocks noGrp="1"/>
          </p:cNvSpPr>
          <p:nvPr>
            <p:ph type="body" sz="quarter" idx="15" hasCustomPrompt="1"/>
          </p:nvPr>
        </p:nvSpPr>
        <p:spPr>
          <a:xfrm>
            <a:off x="6823124" y="3461164"/>
            <a:ext cx="3445783" cy="288000"/>
          </a:xfrm>
          <a:prstGeom prst="rect">
            <a:avLst/>
          </a:prstGeom>
        </p:spPr>
        <p:txBody>
          <a:bodyPr lIns="91212" tIns="45696" rIns="91212" bIns="45696"/>
          <a:lstStyle>
            <a:lvl1pPr marL="0" indent="0">
              <a:buNone/>
              <a:defRPr sz="1200">
                <a:latin typeface="+mn-lt"/>
                <a:cs typeface="Calibri Light" panose="020F0302020204030204" pitchFamily="34" charset="0"/>
              </a:defRPr>
            </a:lvl1pPr>
          </a:lstStyle>
          <a:p>
            <a:r>
              <a:rPr lang="en-ZA" dirty="0"/>
              <a:t>Name</a:t>
            </a:r>
          </a:p>
        </p:txBody>
      </p:sp>
      <p:sp>
        <p:nvSpPr>
          <p:cNvPr id="10" name="Text Placeholder 4">
            <a:extLst>
              <a:ext uri="{FF2B5EF4-FFF2-40B4-BE49-F238E27FC236}">
                <a16:creationId xmlns:a16="http://schemas.microsoft.com/office/drawing/2014/main" id="{359BE165-3EB5-4C11-8B53-6E98C0BC2E65}"/>
              </a:ext>
            </a:extLst>
          </p:cNvPr>
          <p:cNvSpPr>
            <a:spLocks noGrp="1"/>
          </p:cNvSpPr>
          <p:nvPr>
            <p:ph type="body" sz="quarter" idx="16" hasCustomPrompt="1"/>
          </p:nvPr>
        </p:nvSpPr>
        <p:spPr>
          <a:xfrm>
            <a:off x="6823124" y="3839509"/>
            <a:ext cx="3445783" cy="288000"/>
          </a:xfrm>
          <a:prstGeom prst="rect">
            <a:avLst/>
          </a:prstGeom>
        </p:spPr>
        <p:txBody>
          <a:bodyPr lIns="91212" tIns="45696" rIns="91212" bIns="45696"/>
          <a:lstStyle>
            <a:lvl1pPr marL="0" indent="0">
              <a:buNone/>
              <a:defRPr sz="1200">
                <a:latin typeface="+mn-lt"/>
                <a:cs typeface="Calibri Light" panose="020F0302020204030204" pitchFamily="34" charset="0"/>
              </a:defRPr>
            </a:lvl1pPr>
          </a:lstStyle>
          <a:p>
            <a:r>
              <a:rPr lang="en-ZA" dirty="0"/>
              <a:t>Phone Number</a:t>
            </a:r>
          </a:p>
        </p:txBody>
      </p:sp>
      <p:sp>
        <p:nvSpPr>
          <p:cNvPr id="11" name="Text Placeholder 5">
            <a:extLst>
              <a:ext uri="{FF2B5EF4-FFF2-40B4-BE49-F238E27FC236}">
                <a16:creationId xmlns:a16="http://schemas.microsoft.com/office/drawing/2014/main" id="{79D05293-35AD-495F-A7AE-942398090B15}"/>
              </a:ext>
            </a:extLst>
          </p:cNvPr>
          <p:cNvSpPr>
            <a:spLocks noGrp="1"/>
          </p:cNvSpPr>
          <p:nvPr>
            <p:ph type="body" sz="quarter" idx="17" hasCustomPrompt="1"/>
          </p:nvPr>
        </p:nvSpPr>
        <p:spPr>
          <a:xfrm>
            <a:off x="6823124" y="4216793"/>
            <a:ext cx="3445783" cy="289072"/>
          </a:xfrm>
          <a:prstGeom prst="rect">
            <a:avLst/>
          </a:prstGeom>
        </p:spPr>
        <p:txBody>
          <a:bodyPr lIns="91212" tIns="45696" rIns="91212" bIns="45696"/>
          <a:lstStyle>
            <a:lvl1pPr marL="0" indent="0">
              <a:buNone/>
              <a:defRPr sz="1200">
                <a:latin typeface="+mn-lt"/>
                <a:cs typeface="Calibri Light" panose="020F0302020204030204" pitchFamily="34" charset="0"/>
              </a:defRPr>
            </a:lvl1pPr>
          </a:lstStyle>
          <a:p>
            <a:r>
              <a:rPr lang="en-ZA" dirty="0"/>
              <a:t>Email </a:t>
            </a:r>
          </a:p>
        </p:txBody>
      </p:sp>
      <p:sp>
        <p:nvSpPr>
          <p:cNvPr id="13" name="Text Placeholder 21">
            <a:extLst>
              <a:ext uri="{FF2B5EF4-FFF2-40B4-BE49-F238E27FC236}">
                <a16:creationId xmlns:a16="http://schemas.microsoft.com/office/drawing/2014/main" id="{997A03F2-8D8A-4425-9F56-66DB33CE11A1}"/>
              </a:ext>
            </a:extLst>
          </p:cNvPr>
          <p:cNvSpPr>
            <a:spLocks noGrp="1"/>
          </p:cNvSpPr>
          <p:nvPr>
            <p:ph type="body" sz="quarter" idx="18" hasCustomPrompt="1"/>
          </p:nvPr>
        </p:nvSpPr>
        <p:spPr>
          <a:xfrm>
            <a:off x="6823124" y="4595011"/>
            <a:ext cx="3445783" cy="288000"/>
          </a:xfrm>
          <a:prstGeom prst="rect">
            <a:avLst/>
          </a:prstGeom>
        </p:spPr>
        <p:txBody>
          <a:bodyPr lIns="91212" tIns="45696" rIns="91212" bIns="45696"/>
          <a:lstStyle>
            <a:lvl1pPr marL="0" indent="0">
              <a:buNone/>
              <a:defRPr sz="1200">
                <a:latin typeface="+mn-lt"/>
                <a:cs typeface="Calibri Light" panose="020F0302020204030204" pitchFamily="34" charset="0"/>
              </a:defRPr>
            </a:lvl1pPr>
          </a:lstStyle>
          <a:p>
            <a:r>
              <a:rPr lang="en-ZA" dirty="0"/>
              <a:t>Company Website</a:t>
            </a:r>
          </a:p>
        </p:txBody>
      </p:sp>
      <p:sp>
        <p:nvSpPr>
          <p:cNvPr id="14" name="Shape 4157">
            <a:extLst>
              <a:ext uri="{FF2B5EF4-FFF2-40B4-BE49-F238E27FC236}">
                <a16:creationId xmlns:a16="http://schemas.microsoft.com/office/drawing/2014/main" id="{A30A8F28-98F4-425F-A750-78192A157DF4}"/>
              </a:ext>
            </a:extLst>
          </p:cNvPr>
          <p:cNvSpPr/>
          <p:nvPr userDrawn="1"/>
        </p:nvSpPr>
        <p:spPr>
          <a:xfrm>
            <a:off x="6458997" y="3505314"/>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21429" tIns="21429" rIns="21429" bIns="21429" anchor="ctr"/>
          <a:lstStyle/>
          <a:p>
            <a:pPr algn="ctr" defTabSz="256499">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1700"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15" name="Shape 4186">
            <a:extLst>
              <a:ext uri="{FF2B5EF4-FFF2-40B4-BE49-F238E27FC236}">
                <a16:creationId xmlns:a16="http://schemas.microsoft.com/office/drawing/2014/main" id="{2F84D399-8148-4E86-A1E4-BE7D1D81383A}"/>
              </a:ext>
            </a:extLst>
          </p:cNvPr>
          <p:cNvSpPr/>
          <p:nvPr userDrawn="1"/>
        </p:nvSpPr>
        <p:spPr>
          <a:xfrm>
            <a:off x="6507627" y="3898070"/>
            <a:ext cx="161507" cy="2960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w="12700">
            <a:miter lim="400000"/>
          </a:ln>
        </p:spPr>
        <p:txBody>
          <a:bodyPr lIns="21429" tIns="21429" rIns="21429" bIns="21429" anchor="ctr"/>
          <a:lstStyle/>
          <a:p>
            <a:pPr algn="ctr" defTabSz="256499">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1700"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19" name="Shape 4379">
            <a:extLst>
              <a:ext uri="{FF2B5EF4-FFF2-40B4-BE49-F238E27FC236}">
                <a16:creationId xmlns:a16="http://schemas.microsoft.com/office/drawing/2014/main" id="{E4408FF8-E342-42F8-BBE9-1220822B5E99}"/>
              </a:ext>
            </a:extLst>
          </p:cNvPr>
          <p:cNvSpPr/>
          <p:nvPr userDrawn="1"/>
        </p:nvSpPr>
        <p:spPr>
          <a:xfrm>
            <a:off x="6458997" y="4328126"/>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21429" tIns="21429" rIns="21429" bIns="21429" anchor="ctr"/>
          <a:lstStyle/>
          <a:p>
            <a:pPr algn="ctr" defTabSz="256499">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1700"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20" name="Shape 4487">
            <a:extLst>
              <a:ext uri="{FF2B5EF4-FFF2-40B4-BE49-F238E27FC236}">
                <a16:creationId xmlns:a16="http://schemas.microsoft.com/office/drawing/2014/main" id="{11D27456-C005-4109-9E74-0B692200A0B3}"/>
              </a:ext>
            </a:extLst>
          </p:cNvPr>
          <p:cNvSpPr/>
          <p:nvPr userDrawn="1"/>
        </p:nvSpPr>
        <p:spPr>
          <a:xfrm>
            <a:off x="6471858" y="4650203"/>
            <a:ext cx="233318" cy="233320"/>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21429" tIns="21429" rIns="21429" bIns="21429" anchor="ctr"/>
          <a:lstStyle/>
          <a:p>
            <a:pPr algn="ctr" defTabSz="256499">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1700"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21" name="Right Triangle 20">
            <a:extLst>
              <a:ext uri="{FF2B5EF4-FFF2-40B4-BE49-F238E27FC236}">
                <a16:creationId xmlns:a16="http://schemas.microsoft.com/office/drawing/2014/main" id="{FDDD2B84-3CB9-4567-8C91-C538E8A1C89F}"/>
              </a:ext>
            </a:extLst>
          </p:cNvPr>
          <p:cNvSpPr/>
          <p:nvPr userDrawn="1"/>
        </p:nvSpPr>
        <p:spPr>
          <a:xfrm flipV="1">
            <a:off x="56" y="61"/>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200" dirty="0">
              <a:solidFill>
                <a:srgbClr val="FFFFFF"/>
              </a:solidFill>
            </a:endParaRPr>
          </a:p>
        </p:txBody>
      </p:sp>
      <p:cxnSp>
        <p:nvCxnSpPr>
          <p:cNvPr id="22" name="Straight Connector 21">
            <a:extLst>
              <a:ext uri="{FF2B5EF4-FFF2-40B4-BE49-F238E27FC236}">
                <a16:creationId xmlns:a16="http://schemas.microsoft.com/office/drawing/2014/main" id="{34EF3020-1476-41B1-9FE7-B476A25C53D3}"/>
              </a:ext>
            </a:extLst>
          </p:cNvPr>
          <p:cNvCxnSpPr>
            <a:cxnSpLocks/>
          </p:cNvCxnSpPr>
          <p:nvPr userDrawn="1"/>
        </p:nvCxnSpPr>
        <p:spPr>
          <a:xfrm flipV="1">
            <a:off x="128"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B64EC3-B232-415D-8E27-EB3E24D13922}"/>
              </a:ext>
            </a:extLst>
          </p:cNvPr>
          <p:cNvCxnSpPr>
            <a:cxnSpLocks/>
          </p:cNvCxnSpPr>
          <p:nvPr userDrawn="1"/>
        </p:nvCxnSpPr>
        <p:spPr>
          <a:xfrm flipV="1">
            <a:off x="9004357" y="3924353"/>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61CE2F-F199-4242-AC6C-692676B81FF1}"/>
              </a:ext>
            </a:extLst>
          </p:cNvPr>
          <p:cNvCxnSpPr>
            <a:cxnSpLocks/>
          </p:cNvCxnSpPr>
          <p:nvPr userDrawn="1"/>
        </p:nvCxnSpPr>
        <p:spPr>
          <a:xfrm flipV="1">
            <a:off x="-17837" y="4700141"/>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Picture Placeholder 24">
            <a:extLst>
              <a:ext uri="{FF2B5EF4-FFF2-40B4-BE49-F238E27FC236}">
                <a16:creationId xmlns:a16="http://schemas.microsoft.com/office/drawing/2014/main" id="{89C0506D-0CA6-4583-9D04-24E7F4D16AD8}"/>
              </a:ext>
            </a:extLst>
          </p:cNvPr>
          <p:cNvSpPr>
            <a:spLocks noGrp="1"/>
          </p:cNvSpPr>
          <p:nvPr>
            <p:ph type="pic" sz="quarter" idx="13"/>
          </p:nvPr>
        </p:nvSpPr>
        <p:spPr>
          <a:xfrm>
            <a:off x="1683455" y="860951"/>
            <a:ext cx="4428523" cy="5137090"/>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91212" tIns="45696" rIns="91212" bIns="45696">
            <a:noAutofit/>
          </a:bodyPr>
          <a:lstStyle>
            <a:lvl1pPr marL="0" indent="0">
              <a:buNone/>
              <a:defRPr>
                <a:solidFill>
                  <a:schemeClr val="bg1"/>
                </a:solidFill>
              </a:defRPr>
            </a:lvl1pPr>
          </a:lstStyle>
          <a:p>
            <a:r>
              <a:rPr lang="en-US"/>
              <a:t>Click icon to add picture</a:t>
            </a:r>
            <a:endParaRPr lang="en-IN" dirty="0"/>
          </a:p>
        </p:txBody>
      </p: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93" y="1821029"/>
            <a:ext cx="4853573" cy="1616252"/>
          </a:xfrm>
          <a:prstGeom prst="rect">
            <a:avLst/>
          </a:prstGeom>
        </p:spPr>
        <p:txBody>
          <a:bodyPr anchor="b">
            <a:normAutofit/>
          </a:bodyPr>
          <a:lstStyle>
            <a:lvl1pPr algn="l">
              <a:defRPr sz="2400" b="1">
                <a:solidFill>
                  <a:schemeClr val="accent1"/>
                </a:solidFill>
              </a:defRPr>
            </a:lvl1pPr>
          </a:lstStyle>
          <a:p>
            <a:r>
              <a:rPr lang="en-IN" dirty="0"/>
              <a:t>Click To Edit Master Title Style</a:t>
            </a:r>
            <a:endParaRPr lang="en-US" dirty="0"/>
          </a:p>
        </p:txBody>
      </p:sp>
    </p:spTree>
    <p:extLst>
      <p:ext uri="{BB962C8B-B14F-4D97-AF65-F5344CB8AC3E}">
        <p14:creationId xmlns:p14="http://schemas.microsoft.com/office/powerpoint/2010/main" val="2210966478"/>
      </p:ext>
    </p:extLst>
  </p:cSld>
  <p:clrMapOvr>
    <a:masterClrMapping/>
  </p:clrMapOvr>
  <p:transition spd="slow">
    <p:push/>
  </p:transition>
  <p:extLst>
    <p:ext uri="{DCECCB84-F9BA-43D5-87BE-67443E8EF086}">
      <p15:sldGuideLst xmlns:p15="http://schemas.microsoft.com/office/powerpoint/2012/main">
        <p15:guide id="1" orient="horz" pos="2160" userDrawn="1">
          <p15:clr>
            <a:srgbClr val="FBAE40"/>
          </p15:clr>
        </p15:guide>
        <p15:guide id="2" pos="7537" userDrawn="1">
          <p15:clr>
            <a:srgbClr val="FBAE40"/>
          </p15:clr>
        </p15:guide>
        <p15:guide id="3" pos="139" userDrawn="1">
          <p15:clr>
            <a:srgbClr val="FBAE40"/>
          </p15:clr>
        </p15:guide>
        <p15:guide id="4" orient="horz" pos="4178" userDrawn="1">
          <p15:clr>
            <a:srgbClr val="FBAE40"/>
          </p15:clr>
        </p15:guide>
        <p15:guide id="5" orient="horz" pos="142" userDrawn="1">
          <p15:clr>
            <a:srgbClr val="FBAE40"/>
          </p15:clr>
        </p15:guide>
        <p15:guide id="6" pos="2457" userDrawn="1">
          <p15:clr>
            <a:srgbClr val="FBAE40"/>
          </p15:clr>
        </p15:guide>
        <p15:guide id="7" pos="439"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57"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20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56" y="61"/>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20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28"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57" y="3924353"/>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93" y="2006095"/>
            <a:ext cx="4853573" cy="1616252"/>
          </a:xfrm>
          <a:prstGeom prst="rect">
            <a:avLst/>
          </a:prstGeom>
        </p:spPr>
        <p:txBody>
          <a:bodyPr anchor="b">
            <a:normAutofit/>
          </a:bodyPr>
          <a:lstStyle>
            <a:lvl1pPr algn="l">
              <a:defRPr sz="24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87" y="3641187"/>
            <a:ext cx="4854339" cy="1257575"/>
          </a:xfrm>
          <a:prstGeom prst="rect">
            <a:avLst/>
          </a:prstGeom>
        </p:spPr>
        <p:txBody>
          <a:bodyPr lIns="91212" tIns="45696" rIns="91212" bIns="45696"/>
          <a:lstStyle>
            <a:lvl1pPr marL="0" indent="0" algn="l">
              <a:buNone/>
              <a:defRPr sz="1300" b="0" i="0" spc="169">
                <a:solidFill>
                  <a:schemeClr val="tx1"/>
                </a:solidFill>
                <a:latin typeface="+mn-lt"/>
                <a:cs typeface="Calibri" panose="020F0502020204030204" pitchFamily="34" charset="0"/>
              </a:defRPr>
            </a:lvl1pPr>
            <a:lvl2pPr marL="256499" indent="0" algn="ctr">
              <a:buNone/>
              <a:defRPr sz="1200"/>
            </a:lvl2pPr>
            <a:lvl3pPr marL="513000" indent="0" algn="ctr">
              <a:buNone/>
              <a:defRPr sz="1200"/>
            </a:lvl3pPr>
            <a:lvl4pPr marL="769318" indent="0" algn="ctr">
              <a:buNone/>
              <a:defRPr sz="900"/>
            </a:lvl4pPr>
            <a:lvl5pPr marL="1025877" indent="0" algn="ctr">
              <a:buNone/>
              <a:defRPr sz="900"/>
            </a:lvl5pPr>
            <a:lvl6pPr marL="1282315" indent="0" algn="ctr">
              <a:buNone/>
              <a:defRPr sz="900"/>
            </a:lvl6pPr>
            <a:lvl7pPr marL="1538764" indent="0" algn="ctr">
              <a:buNone/>
              <a:defRPr sz="900"/>
            </a:lvl7pPr>
            <a:lvl8pPr marL="1795313" indent="0" algn="ctr">
              <a:buNone/>
              <a:defRPr sz="900"/>
            </a:lvl8pPr>
            <a:lvl9pPr marL="2051635" indent="0" algn="ctr">
              <a:buNone/>
              <a:defRPr sz="9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141"/>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4419495"/>
      </p:ext>
    </p:extLst>
  </p:cSld>
  <p:clrMapOvr>
    <a:masterClrMapping/>
  </p:clrMapOvr>
  <p:transition spd="slow">
    <p:push/>
  </p:transition>
  <p:extLst>
    <p:ext uri="{DCECCB84-F9BA-43D5-87BE-67443E8EF086}">
      <p15:sldGuideLst xmlns:p15="http://schemas.microsoft.com/office/powerpoint/2012/main">
        <p15:guide id="1" orient="horz" pos="2160" userDrawn="1">
          <p15:clr>
            <a:srgbClr val="FBAE40"/>
          </p15:clr>
        </p15:guide>
        <p15:guide id="2" pos="7537" userDrawn="1">
          <p15:clr>
            <a:srgbClr val="FBAE40"/>
          </p15:clr>
        </p15:guide>
        <p15:guide id="3" pos="139" userDrawn="1">
          <p15:clr>
            <a:srgbClr val="FBAE40"/>
          </p15:clr>
        </p15:guide>
        <p15:guide id="4" orient="horz" pos="4178" userDrawn="1">
          <p15:clr>
            <a:srgbClr val="FBAE40"/>
          </p15:clr>
        </p15:guide>
        <p15:guide id="5" orient="horz" pos="142" userDrawn="1">
          <p15:clr>
            <a:srgbClr val="FBAE40"/>
          </p15:clr>
        </p15:guide>
        <p15:guide id="6" pos="2457" userDrawn="1">
          <p15:clr>
            <a:srgbClr val="FBAE40"/>
          </p15:clr>
        </p15:guide>
        <p15:guide id="7" pos="43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63" y="7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
        <p:nvSpPr>
          <p:cNvPr id="16" name="TextBox 15">
            <a:extLst>
              <a:ext uri="{FF2B5EF4-FFF2-40B4-BE49-F238E27FC236}">
                <a16:creationId xmlns:a16="http://schemas.microsoft.com/office/drawing/2014/main" id="{B84020D1-D35E-497E-97F1-84A6EA9D048E}"/>
              </a:ext>
            </a:extLst>
          </p:cNvPr>
          <p:cNvSpPr txBox="1"/>
          <p:nvPr userDrawn="1"/>
        </p:nvSpPr>
        <p:spPr>
          <a:xfrm>
            <a:off x="11072434" y="235741"/>
            <a:ext cx="666710" cy="492394"/>
          </a:xfrm>
          <a:prstGeom prst="rect">
            <a:avLst/>
          </a:prstGeom>
          <a:noFill/>
        </p:spPr>
        <p:txBody>
          <a:bodyPr wrap="none" lIns="91212" tIns="45696" rIns="91212" bIns="45696" rtlCol="0">
            <a:spAutoFit/>
          </a:bodyPr>
          <a:lstStyle/>
          <a:p>
            <a:r>
              <a:rPr lang="en-US" sz="2600" b="1" dirty="0">
                <a:solidFill>
                  <a:srgbClr val="FFFFFF"/>
                </a:solidFill>
                <a:latin typeface="Arial Black" panose="020B0A04020102020204" pitchFamily="34" charset="0"/>
              </a:rPr>
              <a:t>FR</a:t>
            </a:r>
            <a:endParaRPr lang="en-IN" sz="2600" b="1" dirty="0">
              <a:solidFill>
                <a:srgbClr val="FFFFFF"/>
              </a:solidFill>
              <a:latin typeface="Arial Black" panose="020B0A04020102020204" pitchFamily="34" charset="0"/>
            </a:endParaRPr>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89" y="78"/>
            <a:ext cx="4831840" cy="3541007"/>
            <a:chOff x="-192127" y="-2"/>
            <a:chExt cx="4831840"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00" dirty="0">
                <a:solidFill>
                  <a:srgbClr val="3F3F3F"/>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Parallelogram 32">
              <a:extLst>
                <a:ext uri="{FF2B5EF4-FFF2-40B4-BE49-F238E27FC236}">
                  <a16:creationId xmlns:a16="http://schemas.microsoft.com/office/drawing/2014/main" id="{849B962F-68BC-4B89-B4D8-D862517534DF}"/>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00" dirty="0">
                <a:solidFill>
                  <a:srgbClr val="FFFFFF"/>
                </a:solidFill>
              </a:endParaRPr>
            </a:p>
          </p:txBody>
        </p: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25" tIns="34274" rIns="68425" bIns="34274" numCol="1" spcCol="0" rtlCol="0" fromWordArt="0" anchor="ctr" anchorCtr="0" forceAA="0" compatLnSpc="1">
            <a:prstTxWarp prst="textNoShape">
              <a:avLst/>
            </a:prstTxWarp>
            <a:noAutofit/>
          </a:bodyPr>
          <a:lstStyle/>
          <a:p>
            <a:pPr algn="ctr"/>
            <a:endParaRPr lang="en-IN" sz="1300" dirty="0">
              <a:solidFill>
                <a:srgbClr val="FFFFFF"/>
              </a:solidFill>
            </a:endParaRPr>
          </a:p>
        </p:txBody>
      </p:sp>
      <p:sp>
        <p:nvSpPr>
          <p:cNvPr id="37" name="Text Placeholder 4" title="Subtitle">
            <a:extLst>
              <a:ext uri="{FF2B5EF4-FFF2-40B4-BE49-F238E27FC236}">
                <a16:creationId xmlns:a16="http://schemas.microsoft.com/office/drawing/2014/main" id="{FE79FAE9-2A8C-46BA-8738-44CBCF7294A9}"/>
              </a:ext>
            </a:extLst>
          </p:cNvPr>
          <p:cNvSpPr>
            <a:spLocks noGrp="1"/>
          </p:cNvSpPr>
          <p:nvPr>
            <p:ph type="body" sz="quarter" idx="16" hasCustomPrompt="1"/>
          </p:nvPr>
        </p:nvSpPr>
        <p:spPr>
          <a:xfrm>
            <a:off x="520515" y="1377120"/>
            <a:ext cx="7368596" cy="608896"/>
          </a:xfrm>
          <a:prstGeom prst="rect">
            <a:avLst/>
          </a:prstGeom>
        </p:spPr>
        <p:txBody>
          <a:bodyPr lIns="91212" tIns="45696" rIns="91212" bIns="45696"/>
          <a:lstStyle>
            <a:lvl1pPr marL="0" indent="0">
              <a:buNone/>
              <a:defRPr sz="1500" spc="226">
                <a:solidFill>
                  <a:schemeClr val="bg1"/>
                </a:solidFill>
              </a:defRPr>
            </a:lvl1pPr>
            <a:lvl2pPr marL="341998"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p:cNvSpPr>
          <p:nvPr>
            <p:ph type="ftr" sz="quarter" idx="17"/>
          </p:nvPr>
        </p:nvSpPr>
        <p:spPr/>
        <p:txBody>
          <a:body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817" y="209236"/>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31521" y="2664804"/>
            <a:ext cx="10993375" cy="3433180"/>
          </a:xfrm>
          <a:prstGeom prst="rect">
            <a:avLst/>
          </a:prstGeom>
        </p:spPr>
        <p:txBody>
          <a:bodyPr lIns="91191" tIns="45688" rIns="91191" bIns="45688">
            <a:noAutofit/>
          </a:bodyPr>
          <a:lstStyle>
            <a:lvl1pPr marL="0" indent="0" algn="ctr">
              <a:buNone/>
              <a:defRPr sz="1500" baseline="0">
                <a:solidFill>
                  <a:schemeClr val="bg1"/>
                </a:solidFill>
                <a:latin typeface="+mn-lt"/>
              </a:defRPr>
            </a:lvl1pPr>
          </a:lstStyle>
          <a:p>
            <a:pPr lvl="0"/>
            <a:r>
              <a:rPr lang="en-US" noProof="0"/>
              <a:t>Click icon to add table</a:t>
            </a:r>
            <a:endParaRPr lang="en-GB" noProof="0" dirty="0"/>
          </a:p>
        </p:txBody>
      </p:sp>
    </p:spTree>
    <p:extLst>
      <p:ext uri="{BB962C8B-B14F-4D97-AF65-F5344CB8AC3E}">
        <p14:creationId xmlns:p14="http://schemas.microsoft.com/office/powerpoint/2010/main" val="3213694777"/>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57"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200" dirty="0">
              <a:solidFill>
                <a:srgbClr val="FFFFFF"/>
              </a:solidFill>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56" y="61"/>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200" dirty="0">
              <a:solidFill>
                <a:srgbClr val="FFFFFF"/>
              </a:solidFill>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255" y="3588234"/>
            <a:ext cx="3860163"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200" dirty="0">
              <a:solidFill>
                <a:srgbClr val="FFFFFF"/>
              </a:solidFill>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149" y="1010145"/>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999" y="1987603"/>
            <a:ext cx="4911633" cy="1789855"/>
          </a:xfrm>
          <a:prstGeom prst="rect">
            <a:avLst/>
          </a:prstGeom>
        </p:spPr>
        <p:txBody>
          <a:bodyPr anchor="b">
            <a:normAutofit/>
          </a:bodyPr>
          <a:lstStyle>
            <a:lvl1pPr>
              <a:defRPr sz="23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999" y="3792092"/>
            <a:ext cx="4911633" cy="910580"/>
          </a:xfrm>
          <a:prstGeom prst="rect">
            <a:avLst/>
          </a:prstGeom>
        </p:spPr>
        <p:txBody>
          <a:bodyPr lIns="91212" tIns="45696" rIns="91212" bIns="45696">
            <a:normAutofit/>
          </a:bodyPr>
          <a:lstStyle>
            <a:lvl1pPr marL="0" indent="0">
              <a:buNone/>
              <a:defRPr sz="1200" b="0" i="0" spc="169">
                <a:solidFill>
                  <a:schemeClr val="tx1"/>
                </a:solidFill>
                <a:latin typeface="+mn-lt"/>
                <a:cs typeface="Calibri" panose="020F0502020204030204" pitchFamily="34" charset="0"/>
              </a:defRPr>
            </a:lvl1pPr>
            <a:lvl2pPr marL="256499" indent="0">
              <a:buNone/>
              <a:defRPr sz="1200">
                <a:solidFill>
                  <a:schemeClr val="tx1">
                    <a:tint val="75000"/>
                  </a:schemeClr>
                </a:solidFill>
              </a:defRPr>
            </a:lvl2pPr>
            <a:lvl3pPr marL="513000" indent="0">
              <a:buNone/>
              <a:defRPr sz="1200">
                <a:solidFill>
                  <a:schemeClr val="tx1">
                    <a:tint val="75000"/>
                  </a:schemeClr>
                </a:solidFill>
              </a:defRPr>
            </a:lvl3pPr>
            <a:lvl4pPr marL="769318" indent="0">
              <a:buNone/>
              <a:defRPr sz="900">
                <a:solidFill>
                  <a:schemeClr val="tx1">
                    <a:tint val="75000"/>
                  </a:schemeClr>
                </a:solidFill>
              </a:defRPr>
            </a:lvl4pPr>
            <a:lvl5pPr marL="1025877" indent="0">
              <a:buNone/>
              <a:defRPr sz="900">
                <a:solidFill>
                  <a:schemeClr val="tx1">
                    <a:tint val="75000"/>
                  </a:schemeClr>
                </a:solidFill>
              </a:defRPr>
            </a:lvl5pPr>
            <a:lvl6pPr marL="1282315" indent="0">
              <a:buNone/>
              <a:defRPr sz="900">
                <a:solidFill>
                  <a:schemeClr val="tx1">
                    <a:tint val="75000"/>
                  </a:schemeClr>
                </a:solidFill>
              </a:defRPr>
            </a:lvl6pPr>
            <a:lvl7pPr marL="1538764" indent="0">
              <a:buNone/>
              <a:defRPr sz="900">
                <a:solidFill>
                  <a:schemeClr val="tx1">
                    <a:tint val="75000"/>
                  </a:schemeClr>
                </a:solidFill>
              </a:defRPr>
            </a:lvl7pPr>
            <a:lvl8pPr marL="1795313" indent="0">
              <a:buNone/>
              <a:defRPr sz="900">
                <a:solidFill>
                  <a:schemeClr val="tx1">
                    <a:tint val="75000"/>
                  </a:schemeClr>
                </a:solidFill>
              </a:defRPr>
            </a:lvl8pPr>
            <a:lvl9pPr marL="2051635" indent="0">
              <a:buNone/>
              <a:defRPr sz="9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57" y="3924353"/>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60"/>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88" tIns="25711" rIns="51288" bIns="25711" numCol="1" spcCol="0" rtlCol="0" fromWordArt="0" anchor="ctr" anchorCtr="0" forceAA="0" compatLnSpc="1">
            <a:prstTxWarp prst="textNoShape">
              <a:avLst/>
            </a:prstTxWarp>
            <a:noAutofit/>
          </a:bodyPr>
          <a:lstStyle/>
          <a:p>
            <a:pPr algn="ctr"/>
            <a:endParaRPr lang="en-IN" sz="1200" dirty="0">
              <a:solidFill>
                <a:srgbClr val="FFFFFF"/>
              </a:solidFill>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161" y="408567"/>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7069"/>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12" y="3407101"/>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200" dirty="0">
              <a:solidFill>
                <a:srgbClr val="FFFFFF"/>
              </a:solidFill>
            </a:endParaRPr>
          </a:p>
        </p:txBody>
      </p:sp>
    </p:spTree>
    <p:extLst>
      <p:ext uri="{BB962C8B-B14F-4D97-AF65-F5344CB8AC3E}">
        <p14:creationId xmlns:p14="http://schemas.microsoft.com/office/powerpoint/2010/main" val="2953544329"/>
      </p:ext>
    </p:extLst>
  </p:cSld>
  <p:clrMapOvr>
    <a:masterClrMapping/>
  </p:clrMapOvr>
  <p:transition spd="slow">
    <p:push/>
  </p:transition>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3" pos="143" userDrawn="1">
          <p15:clr>
            <a:srgbClr val="FBAE40"/>
          </p15:clr>
        </p15:guide>
        <p15:guide id="4" orient="horz" pos="4170" userDrawn="1">
          <p15:clr>
            <a:srgbClr val="FBAE40"/>
          </p15:clr>
        </p15:guide>
        <p15:guide id="5" pos="7537" userDrawn="1">
          <p15:clr>
            <a:srgbClr val="FBAE40"/>
          </p15:clr>
        </p15:guide>
        <p15:guide id="6" orient="horz" pos="142"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57" y="7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20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177" y="3634040"/>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82" y="78"/>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a:solidFill>
                  <a:srgbClr val="FFFFFF"/>
                </a:solidFill>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83" y="235795"/>
            <a:ext cx="535264" cy="384672"/>
          </a:xfrm>
          <a:prstGeom prst="rect">
            <a:avLst/>
          </a:prstGeom>
          <a:noFill/>
        </p:spPr>
        <p:txBody>
          <a:bodyPr wrap="none" lIns="91212" tIns="45696" rIns="91212" bIns="45696" rtlCol="0">
            <a:spAutoFit/>
          </a:bodyPr>
          <a:lstStyle/>
          <a:p>
            <a:r>
              <a:rPr lang="en-US" b="1" dirty="0">
                <a:solidFill>
                  <a:srgbClr val="FFFFFF"/>
                </a:solidFill>
                <a:latin typeface="Arial Black" panose="020B0A04020102020204" pitchFamily="34" charset="0"/>
              </a:rPr>
              <a:t>FR</a:t>
            </a:r>
            <a:endParaRPr lang="en-IN"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88" tIns="25711" rIns="51288" bIns="25711" numCol="1" spcCol="0" rtlCol="0" fromWordArt="0" anchor="ctr" anchorCtr="0" forceAA="0" compatLnSpc="1">
            <a:prstTxWarp prst="textNoShape">
              <a:avLst/>
            </a:prstTxWarp>
            <a:noAutofit/>
          </a:bodyPr>
          <a:lstStyle/>
          <a:p>
            <a:pPr algn="ctr"/>
            <a:endParaRPr lang="en-IN" sz="120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803" y="209221"/>
            <a:ext cx="8333223" cy="1147969"/>
          </a:xfrm>
          <a:prstGeom prst="rect">
            <a:avLst/>
          </a:prstGeom>
        </p:spPr>
        <p:txBody>
          <a:bodyPr bIns="0" anchor="b">
            <a:normAutofit/>
          </a:bodyPr>
          <a:lstStyle>
            <a:lvl1pPr>
              <a:defRPr sz="2600" b="1">
                <a:solidFill>
                  <a:schemeClr val="bg1"/>
                </a:solidFill>
              </a:defRPr>
            </a:lvl1pPr>
          </a:lstStyle>
          <a:p>
            <a:r>
              <a:rPr lang="en-US" dirty="0"/>
              <a:t>Click to Edit Master Title Style </a:t>
            </a:r>
            <a:endParaRPr lang="en-IN" dirty="0"/>
          </a:p>
        </p:txBody>
      </p:sp>
      <p:sp>
        <p:nvSpPr>
          <p:cNvPr id="29" name="Content Placeholder 2">
            <a:extLst>
              <a:ext uri="{FF2B5EF4-FFF2-40B4-BE49-F238E27FC236}">
                <a16:creationId xmlns:a16="http://schemas.microsoft.com/office/drawing/2014/main" id="{1FAE0C34-9220-45F0-9FC2-9FE7C994E7BD}"/>
              </a:ext>
            </a:extLst>
          </p:cNvPr>
          <p:cNvSpPr>
            <a:spLocks noGrp="1"/>
          </p:cNvSpPr>
          <p:nvPr>
            <p:ph idx="1"/>
          </p:nvPr>
        </p:nvSpPr>
        <p:spPr>
          <a:xfrm>
            <a:off x="518731" y="1672045"/>
            <a:ext cx="10835123" cy="4505039"/>
          </a:xfrm>
          <a:prstGeom prst="rect">
            <a:avLst/>
          </a:prstGeom>
        </p:spPr>
        <p:txBody>
          <a:bodyPr lIns="91212" tIns="45696" rIns="91212" bIns="45696"/>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9053274"/>
      </p:ext>
    </p:extLst>
  </p:cSld>
  <p:clrMapOvr>
    <a:masterClrMapping/>
  </p:clrMapOvr>
  <p:transition spd="slow">
    <p:push/>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93" userDrawn="1">
          <p15:clr>
            <a:srgbClr val="FBAE40"/>
          </p15:clr>
        </p15:guide>
        <p15:guide id="4" pos="7423" userDrawn="1">
          <p15:clr>
            <a:srgbClr val="FBAE40"/>
          </p15:clr>
        </p15:guide>
        <p15:guide id="5" orient="horz" pos="777"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57" y="7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20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177" y="3634040"/>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82" y="78"/>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a:solidFill>
                  <a:srgbClr val="FFFFFF"/>
                </a:solidFill>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83" y="235795"/>
            <a:ext cx="535264" cy="384672"/>
          </a:xfrm>
          <a:prstGeom prst="rect">
            <a:avLst/>
          </a:prstGeom>
          <a:noFill/>
        </p:spPr>
        <p:txBody>
          <a:bodyPr wrap="none" lIns="91212" tIns="45696" rIns="91212" bIns="45696" rtlCol="0">
            <a:spAutoFit/>
          </a:bodyPr>
          <a:lstStyle/>
          <a:p>
            <a:r>
              <a:rPr lang="en-US" b="1" dirty="0">
                <a:solidFill>
                  <a:srgbClr val="FFFFFF"/>
                </a:solidFill>
                <a:latin typeface="Arial Black" panose="020B0A04020102020204" pitchFamily="34" charset="0"/>
              </a:rPr>
              <a:t>FR</a:t>
            </a:r>
            <a:endParaRPr lang="en-IN"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88" tIns="25711" rIns="51288" bIns="25711" numCol="1" spcCol="0" rtlCol="0" fromWordArt="0" anchor="ctr" anchorCtr="0" forceAA="0" compatLnSpc="1">
            <a:prstTxWarp prst="textNoShape">
              <a:avLst/>
            </a:prstTxWarp>
            <a:noAutofit/>
          </a:bodyPr>
          <a:lstStyle/>
          <a:p>
            <a:pPr algn="ctr"/>
            <a:endParaRPr lang="en-IN" sz="120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803" y="209221"/>
            <a:ext cx="8333223" cy="1147969"/>
          </a:xfrm>
          <a:prstGeom prst="rect">
            <a:avLst/>
          </a:prstGeom>
        </p:spPr>
        <p:txBody>
          <a:bodyPr bIns="0" anchor="b">
            <a:normAutofit/>
          </a:bodyPr>
          <a:lstStyle>
            <a:lvl1pPr>
              <a:defRPr sz="2600" b="1">
                <a:solidFill>
                  <a:schemeClr val="bg1"/>
                </a:solidFill>
              </a:defRPr>
            </a:lvl1pPr>
          </a:lstStyle>
          <a:p>
            <a:r>
              <a:rPr lang="en-US" dirty="0"/>
              <a:t>Click to Edit Master Title Style </a:t>
            </a:r>
            <a:endParaRPr lang="en-IN" dirty="0"/>
          </a:p>
        </p:txBody>
      </p:sp>
      <p:sp>
        <p:nvSpPr>
          <p:cNvPr id="14" name="Content Placeholder 2">
            <a:extLst>
              <a:ext uri="{FF2B5EF4-FFF2-40B4-BE49-F238E27FC236}">
                <a16:creationId xmlns:a16="http://schemas.microsoft.com/office/drawing/2014/main" id="{217F9213-0142-420B-A84D-C5627A0C81E4}"/>
              </a:ext>
            </a:extLst>
          </p:cNvPr>
          <p:cNvSpPr>
            <a:spLocks noGrp="1"/>
          </p:cNvSpPr>
          <p:nvPr>
            <p:ph sz="half" idx="1"/>
          </p:nvPr>
        </p:nvSpPr>
        <p:spPr>
          <a:xfrm>
            <a:off x="529687" y="1651181"/>
            <a:ext cx="5181600" cy="4525919"/>
          </a:xfrm>
          <a:prstGeom prst="rect">
            <a:avLst/>
          </a:prstGeom>
        </p:spPr>
        <p:txBody>
          <a:bodyPr lIns="91212" tIns="45696" rIns="91212" bIns="45696"/>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8014328B-D576-4B5C-A4AE-CF98318929FE}"/>
              </a:ext>
            </a:extLst>
          </p:cNvPr>
          <p:cNvSpPr>
            <a:spLocks noGrp="1"/>
          </p:cNvSpPr>
          <p:nvPr>
            <p:ph sz="half" idx="2"/>
          </p:nvPr>
        </p:nvSpPr>
        <p:spPr>
          <a:xfrm>
            <a:off x="6172200" y="1651181"/>
            <a:ext cx="5181600" cy="4525919"/>
          </a:xfrm>
          <a:prstGeom prst="rect">
            <a:avLst/>
          </a:prstGeom>
        </p:spPr>
        <p:txBody>
          <a:bodyPr lIns="91212" tIns="45696" rIns="91212" bIns="45696"/>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242226"/>
      </p:ext>
    </p:extLst>
  </p:cSld>
  <p:clrMapOvr>
    <a:masterClrMapping/>
  </p:clrMapOvr>
  <p:transition spd="slow">
    <p:push/>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93" userDrawn="1">
          <p15:clr>
            <a:srgbClr val="FBAE40"/>
          </p15:clr>
        </p15:guide>
        <p15:guide id="4" pos="7423" userDrawn="1">
          <p15:clr>
            <a:srgbClr val="FBAE40"/>
          </p15:clr>
        </p15:guide>
        <p15:guide id="5" orient="horz" pos="777"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57" y="7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20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177" y="3634040"/>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82" y="78"/>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a:solidFill>
                  <a:srgbClr val="FFFFFF"/>
                </a:solidFill>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83" y="235795"/>
            <a:ext cx="535264" cy="384672"/>
          </a:xfrm>
          <a:prstGeom prst="rect">
            <a:avLst/>
          </a:prstGeom>
          <a:noFill/>
        </p:spPr>
        <p:txBody>
          <a:bodyPr wrap="none" lIns="91212" tIns="45696" rIns="91212" bIns="45696" rtlCol="0">
            <a:spAutoFit/>
          </a:bodyPr>
          <a:lstStyle/>
          <a:p>
            <a:r>
              <a:rPr lang="en-US" b="1" dirty="0">
                <a:solidFill>
                  <a:srgbClr val="FFFFFF"/>
                </a:solidFill>
                <a:latin typeface="Arial Black" panose="020B0A04020102020204" pitchFamily="34" charset="0"/>
              </a:rPr>
              <a:t>FR</a:t>
            </a:r>
            <a:endParaRPr lang="en-IN"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88" tIns="25711" rIns="51288" bIns="25711" numCol="1" spcCol="0" rtlCol="0" fromWordArt="0" anchor="ctr" anchorCtr="0" forceAA="0" compatLnSpc="1">
            <a:prstTxWarp prst="textNoShape">
              <a:avLst/>
            </a:prstTxWarp>
            <a:noAutofit/>
          </a:bodyPr>
          <a:lstStyle/>
          <a:p>
            <a:pPr algn="ctr"/>
            <a:endParaRPr lang="en-IN" sz="120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803" y="209221"/>
            <a:ext cx="8333223" cy="1147969"/>
          </a:xfrm>
          <a:prstGeom prst="rect">
            <a:avLst/>
          </a:prstGeom>
        </p:spPr>
        <p:txBody>
          <a:bodyPr bIns="0" anchor="b">
            <a:normAutofit/>
          </a:bodyPr>
          <a:lstStyle>
            <a:lvl1pPr>
              <a:defRPr sz="2600" b="1">
                <a:solidFill>
                  <a:schemeClr val="bg1"/>
                </a:solidFill>
              </a:defRPr>
            </a:lvl1pPr>
          </a:lstStyle>
          <a:p>
            <a:r>
              <a:rPr lang="en-US" dirty="0"/>
              <a:t>Click to Edit Master Title Style </a:t>
            </a:r>
            <a:endParaRPr lang="en-IN" dirty="0"/>
          </a:p>
        </p:txBody>
      </p:sp>
      <p:sp>
        <p:nvSpPr>
          <p:cNvPr id="18" name="Text Placeholder 2">
            <a:extLst>
              <a:ext uri="{FF2B5EF4-FFF2-40B4-BE49-F238E27FC236}">
                <a16:creationId xmlns:a16="http://schemas.microsoft.com/office/drawing/2014/main" id="{82BFF385-445D-4DBB-9773-F99669415884}"/>
              </a:ext>
            </a:extLst>
          </p:cNvPr>
          <p:cNvSpPr>
            <a:spLocks noGrp="1"/>
          </p:cNvSpPr>
          <p:nvPr>
            <p:ph type="body" idx="1"/>
          </p:nvPr>
        </p:nvSpPr>
        <p:spPr>
          <a:xfrm>
            <a:off x="518696" y="1681163"/>
            <a:ext cx="5382501" cy="823912"/>
          </a:xfrm>
          <a:prstGeom prst="rect">
            <a:avLst/>
          </a:prstGeom>
        </p:spPr>
        <p:txBody>
          <a:bodyPr lIns="91212" tIns="45696" rIns="91212" bIns="45696" anchor="b"/>
          <a:lstStyle>
            <a:lvl1pPr marL="0" indent="0">
              <a:buNone/>
              <a:defRPr lang="en-US" b="1" dirty="0">
                <a:solidFill>
                  <a:schemeClr val="bg1"/>
                </a:solidFill>
              </a:defRPr>
            </a:lvl1pPr>
          </a:lstStyle>
          <a:p>
            <a:pPr marL="128162" lvl="0" indent="-128162"/>
            <a:r>
              <a:rPr lang="en-US"/>
              <a:t>Click to edit Master text styles</a:t>
            </a:r>
          </a:p>
        </p:txBody>
      </p:sp>
      <p:sp>
        <p:nvSpPr>
          <p:cNvPr id="20" name="Text Placeholder 4">
            <a:extLst>
              <a:ext uri="{FF2B5EF4-FFF2-40B4-BE49-F238E27FC236}">
                <a16:creationId xmlns:a16="http://schemas.microsoft.com/office/drawing/2014/main" id="{311B1CFE-1B35-4B5C-B40A-DC5ADF211B5C}"/>
              </a:ext>
            </a:extLst>
          </p:cNvPr>
          <p:cNvSpPr>
            <a:spLocks noGrp="1"/>
          </p:cNvSpPr>
          <p:nvPr>
            <p:ph type="body" sz="quarter" idx="3"/>
          </p:nvPr>
        </p:nvSpPr>
        <p:spPr>
          <a:xfrm>
            <a:off x="6172259" y="1681163"/>
            <a:ext cx="5183188" cy="823912"/>
          </a:xfrm>
          <a:prstGeom prst="rect">
            <a:avLst/>
          </a:prstGeom>
        </p:spPr>
        <p:txBody>
          <a:bodyPr lIns="91212" tIns="45696" rIns="91212" bIns="45696" anchor="b"/>
          <a:lstStyle>
            <a:lvl1pPr marL="0" indent="0">
              <a:buNone/>
              <a:defRPr sz="1300" b="1">
                <a:solidFill>
                  <a:schemeClr val="bg1"/>
                </a:solidFill>
              </a:defRPr>
            </a:lvl1pPr>
            <a:lvl2pPr marL="256499" indent="0">
              <a:buNone/>
              <a:defRPr sz="1200" b="1"/>
            </a:lvl2pPr>
            <a:lvl3pPr marL="513000" indent="0">
              <a:buNone/>
              <a:defRPr sz="1200" b="1"/>
            </a:lvl3pPr>
            <a:lvl4pPr marL="769318" indent="0">
              <a:buNone/>
              <a:defRPr sz="900" b="1"/>
            </a:lvl4pPr>
            <a:lvl5pPr marL="1025877" indent="0">
              <a:buNone/>
              <a:defRPr sz="900" b="1"/>
            </a:lvl5pPr>
            <a:lvl6pPr marL="1282315" indent="0">
              <a:buNone/>
              <a:defRPr sz="900" b="1"/>
            </a:lvl6pPr>
            <a:lvl7pPr marL="1538764" indent="0">
              <a:buNone/>
              <a:defRPr sz="900" b="1"/>
            </a:lvl7pPr>
            <a:lvl8pPr marL="1795313" indent="0">
              <a:buNone/>
              <a:defRPr sz="900" b="1"/>
            </a:lvl8pPr>
            <a:lvl9pPr marL="2051635" indent="0">
              <a:buNone/>
              <a:defRPr sz="900" b="1"/>
            </a:lvl9pPr>
          </a:lstStyle>
          <a:p>
            <a:pPr lvl="0"/>
            <a:r>
              <a:rPr lang="en-US"/>
              <a:t>Click to edit Master text styles</a:t>
            </a:r>
          </a:p>
        </p:txBody>
      </p:sp>
      <p:sp>
        <p:nvSpPr>
          <p:cNvPr id="21" name="Content Placeholder 5">
            <a:extLst>
              <a:ext uri="{FF2B5EF4-FFF2-40B4-BE49-F238E27FC236}">
                <a16:creationId xmlns:a16="http://schemas.microsoft.com/office/drawing/2014/main" id="{1CE840E8-D596-479D-AE97-E88F42DC1B13}"/>
              </a:ext>
            </a:extLst>
          </p:cNvPr>
          <p:cNvSpPr>
            <a:spLocks noGrp="1"/>
          </p:cNvSpPr>
          <p:nvPr>
            <p:ph sz="quarter" idx="4"/>
          </p:nvPr>
        </p:nvSpPr>
        <p:spPr>
          <a:xfrm>
            <a:off x="6172259" y="2505076"/>
            <a:ext cx="5183188" cy="3684588"/>
          </a:xfrm>
          <a:prstGeom prst="rect">
            <a:avLst/>
          </a:prstGeom>
        </p:spPr>
        <p:txBody>
          <a:bodyPr lIns="91212" tIns="45696" rIns="91212" bIns="45696"/>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B9A68D25-B19E-4E84-B65D-596EE8382DAD}"/>
              </a:ext>
            </a:extLst>
          </p:cNvPr>
          <p:cNvSpPr>
            <a:spLocks noGrp="1"/>
          </p:cNvSpPr>
          <p:nvPr>
            <p:ph sz="half" idx="2"/>
          </p:nvPr>
        </p:nvSpPr>
        <p:spPr>
          <a:xfrm>
            <a:off x="518736" y="2505076"/>
            <a:ext cx="5391749" cy="3684588"/>
          </a:xfrm>
          <a:prstGeom prst="rect">
            <a:avLst/>
          </a:prstGeom>
        </p:spPr>
        <p:txBody>
          <a:bodyPr lIns="91212" tIns="45696" rIns="91212" bIns="45696"/>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3123251"/>
      </p:ext>
    </p:extLst>
  </p:cSld>
  <p:clrMapOvr>
    <a:masterClrMapping/>
  </p:clrMapOvr>
  <p:transition spd="slow">
    <p:push/>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93" userDrawn="1">
          <p15:clr>
            <a:srgbClr val="FBAE40"/>
          </p15:clr>
        </p15:guide>
        <p15:guide id="4" pos="7423" userDrawn="1">
          <p15:clr>
            <a:srgbClr val="FBAE40"/>
          </p15:clr>
        </p15:guide>
        <p15:guide id="5" orient="horz" pos="777"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57"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20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56" y="61"/>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20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28"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57" y="3924353"/>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1" y="4374235"/>
            <a:ext cx="5311516" cy="1327031"/>
          </a:xfrm>
          <a:prstGeom prst="rect">
            <a:avLst/>
          </a:prstGeom>
        </p:spPr>
        <p:txBody>
          <a:bodyPr anchor="b">
            <a:normAutofit/>
          </a:bodyPr>
          <a:lstStyle>
            <a:lvl1pPr marL="0" indent="0" algn="r">
              <a:buFont typeface="Arial" panose="020B0604020202020204" pitchFamily="34" charset="0"/>
              <a:buNone/>
              <a:defRPr sz="24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141"/>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1" y="5701250"/>
            <a:ext cx="5311516" cy="931505"/>
          </a:xfrm>
          <a:prstGeom prst="rect">
            <a:avLst/>
          </a:prstGeom>
        </p:spPr>
        <p:txBody>
          <a:bodyPr lIns="91212" tIns="45696" rIns="91212" bIns="45696"/>
          <a:lstStyle>
            <a:lvl1pPr marL="0" indent="0" algn="r">
              <a:buFont typeface="Arial" panose="020B0604020202020204" pitchFamily="34" charset="0"/>
              <a:buNone/>
              <a:defRPr sz="900"/>
            </a:lvl1pPr>
            <a:lvl2pPr marL="256499" indent="0">
              <a:buNone/>
              <a:defRPr sz="800"/>
            </a:lvl2pPr>
            <a:lvl3pPr marL="513000" indent="0">
              <a:buNone/>
              <a:defRPr sz="600"/>
            </a:lvl3pPr>
            <a:lvl4pPr marL="769318" indent="0">
              <a:buNone/>
              <a:defRPr sz="500"/>
            </a:lvl4pPr>
            <a:lvl5pPr marL="1025877" indent="0">
              <a:buNone/>
              <a:defRPr sz="500"/>
            </a:lvl5pPr>
            <a:lvl6pPr marL="1282315" indent="0">
              <a:buNone/>
              <a:defRPr sz="500"/>
            </a:lvl6pPr>
            <a:lvl7pPr marL="1538764" indent="0">
              <a:buNone/>
              <a:defRPr sz="500"/>
            </a:lvl7pPr>
            <a:lvl8pPr marL="1795313" indent="0">
              <a:buNone/>
              <a:defRPr sz="500"/>
            </a:lvl8pPr>
            <a:lvl9pPr marL="2051635" indent="0">
              <a:buNone/>
              <a:defRPr sz="500"/>
            </a:lvl9pPr>
          </a:lstStyle>
          <a:p>
            <a:pPr lvl="0"/>
            <a:r>
              <a:rPr lang="en-US"/>
              <a:t>Click to edit Master text styles</a:t>
            </a:r>
          </a:p>
        </p:txBody>
      </p:sp>
      <p:sp>
        <p:nvSpPr>
          <p:cNvPr id="14" name="Content Placeholder 2">
            <a:extLst>
              <a:ext uri="{FF2B5EF4-FFF2-40B4-BE49-F238E27FC236}">
                <a16:creationId xmlns:a16="http://schemas.microsoft.com/office/drawing/2014/main" id="{C9A1E80C-1A76-4D3E-92A1-846866867DE1}"/>
              </a:ext>
            </a:extLst>
          </p:cNvPr>
          <p:cNvSpPr>
            <a:spLocks noGrp="1"/>
          </p:cNvSpPr>
          <p:nvPr>
            <p:ph idx="1"/>
          </p:nvPr>
        </p:nvSpPr>
        <p:spPr>
          <a:xfrm>
            <a:off x="6161370" y="2290847"/>
            <a:ext cx="5803672" cy="4341863"/>
          </a:xfrm>
          <a:prstGeom prst="rect">
            <a:avLst/>
          </a:prstGeom>
        </p:spPr>
        <p:txBody>
          <a:bodyPr lIns="91212" tIns="45696" rIns="91212" bIns="45696"/>
          <a:lstStyle>
            <a:lvl1pPr>
              <a:defRPr sz="1300"/>
            </a:lvl1pPr>
            <a:lvl2pPr>
              <a:defRPr sz="1200"/>
            </a:lvl2pPr>
            <a:lvl3pPr>
              <a:defRPr sz="1200"/>
            </a:lvl3pPr>
            <a:lvl4pPr>
              <a:defRPr sz="900"/>
            </a:lvl4pPr>
            <a:lvl5pPr>
              <a:defRPr sz="9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7183860"/>
      </p:ext>
    </p:extLst>
  </p:cSld>
  <p:clrMapOvr>
    <a:masterClrMapping/>
  </p:clrMapOvr>
  <p:transition spd="slow">
    <p:push/>
  </p:transition>
  <p:extLst>
    <p:ext uri="{DCECCB84-F9BA-43D5-87BE-67443E8EF086}">
      <p15:sldGuideLst xmlns:p15="http://schemas.microsoft.com/office/powerpoint/2012/main">
        <p15:guide id="1" orient="horz" pos="2160" userDrawn="1">
          <p15:clr>
            <a:srgbClr val="FBAE40"/>
          </p15:clr>
        </p15:guide>
        <p15:guide id="2" pos="7537" userDrawn="1">
          <p15:clr>
            <a:srgbClr val="FBAE40"/>
          </p15:clr>
        </p15:guide>
        <p15:guide id="3" pos="139" userDrawn="1">
          <p15:clr>
            <a:srgbClr val="FBAE40"/>
          </p15:clr>
        </p15:guide>
        <p15:guide id="4" orient="horz" pos="4178" userDrawn="1">
          <p15:clr>
            <a:srgbClr val="FBAE40"/>
          </p15:clr>
        </p15:guide>
        <p15:guide id="5" orient="horz" pos="142" userDrawn="1">
          <p15:clr>
            <a:srgbClr val="FBAE40"/>
          </p15:clr>
        </p15:guide>
        <p15:guide id="6" pos="2457" userDrawn="1">
          <p15:clr>
            <a:srgbClr val="FBAE40"/>
          </p15:clr>
        </p15:guide>
        <p15:guide id="7" pos="439"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57"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20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56" y="61"/>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20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28"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57" y="3924353"/>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1" y="4374235"/>
            <a:ext cx="5311516" cy="1327031"/>
          </a:xfrm>
          <a:prstGeom prst="rect">
            <a:avLst/>
          </a:prstGeom>
        </p:spPr>
        <p:txBody>
          <a:bodyPr anchor="b">
            <a:normAutofit/>
          </a:bodyPr>
          <a:lstStyle>
            <a:lvl1pPr marL="0" indent="0" algn="r">
              <a:buFont typeface="Arial" panose="020B0604020202020204" pitchFamily="34" charset="0"/>
              <a:buNone/>
              <a:defRPr sz="24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141"/>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1" y="5701250"/>
            <a:ext cx="5311516" cy="931505"/>
          </a:xfrm>
          <a:prstGeom prst="rect">
            <a:avLst/>
          </a:prstGeom>
        </p:spPr>
        <p:txBody>
          <a:bodyPr lIns="91212" tIns="45696" rIns="91212" bIns="45696"/>
          <a:lstStyle>
            <a:lvl1pPr marL="0" indent="0" algn="r">
              <a:buFont typeface="Arial" panose="020B0604020202020204" pitchFamily="34" charset="0"/>
              <a:buNone/>
              <a:defRPr sz="900"/>
            </a:lvl1pPr>
            <a:lvl2pPr marL="256499" indent="0">
              <a:buNone/>
              <a:defRPr sz="800"/>
            </a:lvl2pPr>
            <a:lvl3pPr marL="513000" indent="0">
              <a:buNone/>
              <a:defRPr sz="600"/>
            </a:lvl3pPr>
            <a:lvl4pPr marL="769318" indent="0">
              <a:buNone/>
              <a:defRPr sz="500"/>
            </a:lvl4pPr>
            <a:lvl5pPr marL="1025877" indent="0">
              <a:buNone/>
              <a:defRPr sz="500"/>
            </a:lvl5pPr>
            <a:lvl6pPr marL="1282315" indent="0">
              <a:buNone/>
              <a:defRPr sz="500"/>
            </a:lvl6pPr>
            <a:lvl7pPr marL="1538764" indent="0">
              <a:buNone/>
              <a:defRPr sz="500"/>
            </a:lvl7pPr>
            <a:lvl8pPr marL="1795313" indent="0">
              <a:buNone/>
              <a:defRPr sz="500"/>
            </a:lvl8pPr>
            <a:lvl9pPr marL="2051635" indent="0">
              <a:buNone/>
              <a:defRPr sz="500"/>
            </a:lvl9pPr>
          </a:lstStyle>
          <a:p>
            <a:pPr lvl="0"/>
            <a:r>
              <a:rPr lang="en-US"/>
              <a:t>Click to edit Master text styles</a:t>
            </a:r>
          </a:p>
        </p:txBody>
      </p:sp>
      <p:sp>
        <p:nvSpPr>
          <p:cNvPr id="12" name="Picture Placeholder 2">
            <a:extLst>
              <a:ext uri="{FF2B5EF4-FFF2-40B4-BE49-F238E27FC236}">
                <a16:creationId xmlns:a16="http://schemas.microsoft.com/office/drawing/2014/main" id="{22728E0A-430E-4C6A-BF56-06FA8510F29F}"/>
              </a:ext>
            </a:extLst>
          </p:cNvPr>
          <p:cNvSpPr>
            <a:spLocks noGrp="1"/>
          </p:cNvSpPr>
          <p:nvPr>
            <p:ph type="pic" idx="1"/>
          </p:nvPr>
        </p:nvSpPr>
        <p:spPr>
          <a:xfrm>
            <a:off x="6250181" y="2271942"/>
            <a:ext cx="5715017" cy="4360715"/>
          </a:xfrm>
          <a:prstGeom prst="rect">
            <a:avLst/>
          </a:prstGeom>
        </p:spPr>
        <p:txBody>
          <a:bodyPr lIns="91212" tIns="45696" rIns="91212" bIns="45696"/>
          <a:lstStyle>
            <a:lvl1pPr marL="0" indent="0">
              <a:buNone/>
              <a:defRPr sz="1900"/>
            </a:lvl1pPr>
            <a:lvl2pPr marL="256499" indent="0">
              <a:buNone/>
              <a:defRPr sz="1500"/>
            </a:lvl2pPr>
            <a:lvl3pPr marL="513000" indent="0">
              <a:buNone/>
              <a:defRPr sz="1300"/>
            </a:lvl3pPr>
            <a:lvl4pPr marL="769318" indent="0">
              <a:buNone/>
              <a:defRPr sz="1200"/>
            </a:lvl4pPr>
            <a:lvl5pPr marL="1025877" indent="0">
              <a:buNone/>
              <a:defRPr sz="1200"/>
            </a:lvl5pPr>
            <a:lvl6pPr marL="1282315" indent="0">
              <a:buNone/>
              <a:defRPr sz="1200"/>
            </a:lvl6pPr>
            <a:lvl7pPr marL="1538764" indent="0">
              <a:buNone/>
              <a:defRPr sz="1200"/>
            </a:lvl7pPr>
            <a:lvl8pPr marL="1795313" indent="0">
              <a:buNone/>
              <a:defRPr sz="1200"/>
            </a:lvl8pPr>
            <a:lvl9pPr marL="2051635" indent="0">
              <a:buNone/>
              <a:defRPr sz="1200"/>
            </a:lvl9pPr>
          </a:lstStyle>
          <a:p>
            <a:r>
              <a:rPr lang="en-US"/>
              <a:t>Click icon to add picture</a:t>
            </a:r>
            <a:endParaRPr lang="en-US" dirty="0"/>
          </a:p>
        </p:txBody>
      </p:sp>
    </p:spTree>
    <p:extLst>
      <p:ext uri="{BB962C8B-B14F-4D97-AF65-F5344CB8AC3E}">
        <p14:creationId xmlns:p14="http://schemas.microsoft.com/office/powerpoint/2010/main" val="1773362130"/>
      </p:ext>
    </p:extLst>
  </p:cSld>
  <p:clrMapOvr>
    <a:masterClrMapping/>
  </p:clrMapOvr>
  <p:transition spd="slow">
    <p:push/>
  </p:transition>
  <p:extLst>
    <p:ext uri="{DCECCB84-F9BA-43D5-87BE-67443E8EF086}">
      <p15:sldGuideLst xmlns:p15="http://schemas.microsoft.com/office/powerpoint/2012/main">
        <p15:guide id="1" orient="horz" pos="2160" userDrawn="1">
          <p15:clr>
            <a:srgbClr val="FBAE40"/>
          </p15:clr>
        </p15:guide>
        <p15:guide id="2" pos="7537" userDrawn="1">
          <p15:clr>
            <a:srgbClr val="FBAE40"/>
          </p15:clr>
        </p15:guide>
        <p15:guide id="3" pos="139" userDrawn="1">
          <p15:clr>
            <a:srgbClr val="FBAE40"/>
          </p15:clr>
        </p15:guide>
        <p15:guide id="4" orient="horz" pos="4178" userDrawn="1">
          <p15:clr>
            <a:srgbClr val="FBAE40"/>
          </p15:clr>
        </p15:guide>
        <p15:guide id="5" orient="horz" pos="142" userDrawn="1">
          <p15:clr>
            <a:srgbClr val="FBAE40"/>
          </p15:clr>
        </p15:guide>
        <p15:guide id="6" pos="2457" userDrawn="1">
          <p15:clr>
            <a:srgbClr val="FBAE40"/>
          </p15:clr>
        </p15:guide>
        <p15:guide id="7" pos="439"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7A5C384-78D0-4088-9411-AB6790574770}"/>
              </a:ext>
            </a:extLst>
          </p:cNvPr>
          <p:cNvSpPr/>
          <p:nvPr userDrawn="1"/>
        </p:nvSpPr>
        <p:spPr>
          <a:xfrm>
            <a:off x="57" y="7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200" dirty="0">
              <a:solidFill>
                <a:srgbClr val="FFFFFF"/>
              </a:solidFill>
            </a:endParaRPr>
          </a:p>
        </p:txBody>
      </p:sp>
      <p:sp>
        <p:nvSpPr>
          <p:cNvPr id="18" name="TextBox 17">
            <a:extLst>
              <a:ext uri="{FF2B5EF4-FFF2-40B4-BE49-F238E27FC236}">
                <a16:creationId xmlns:a16="http://schemas.microsoft.com/office/drawing/2014/main" id="{CC52C5C1-EC33-44C1-9D54-A1058BBF1812}"/>
              </a:ext>
            </a:extLst>
          </p:cNvPr>
          <p:cNvSpPr txBox="1"/>
          <p:nvPr userDrawn="1"/>
        </p:nvSpPr>
        <p:spPr>
          <a:xfrm>
            <a:off x="11072383" y="235795"/>
            <a:ext cx="535264" cy="384672"/>
          </a:xfrm>
          <a:prstGeom prst="rect">
            <a:avLst/>
          </a:prstGeom>
          <a:noFill/>
        </p:spPr>
        <p:txBody>
          <a:bodyPr wrap="none" lIns="91212" tIns="45696" rIns="91212" bIns="45696" rtlCol="0">
            <a:spAutoFit/>
          </a:bodyPr>
          <a:lstStyle/>
          <a:p>
            <a:r>
              <a:rPr lang="en-US" b="1" dirty="0">
                <a:solidFill>
                  <a:srgbClr val="FFFFFF"/>
                </a:solidFill>
                <a:latin typeface="Arial Black" panose="020B0A04020102020204" pitchFamily="34" charset="0"/>
              </a:rPr>
              <a:t>FR</a:t>
            </a:r>
            <a:endParaRPr lang="en-IN" b="1" dirty="0">
              <a:solidFill>
                <a:srgbClr val="FFFFFF"/>
              </a:solidFill>
              <a:latin typeface="Arial Black" panose="020B0A04020102020204" pitchFamily="34" charset="0"/>
            </a:endParaRPr>
          </a:p>
        </p:txBody>
      </p:sp>
      <p:grpSp>
        <p:nvGrpSpPr>
          <p:cNvPr id="26" name="Group 25">
            <a:extLst>
              <a:ext uri="{FF2B5EF4-FFF2-40B4-BE49-F238E27FC236}">
                <a16:creationId xmlns:a16="http://schemas.microsoft.com/office/drawing/2014/main" id="{8A0030CD-8C9E-4AA5-8C5D-F9B2EDB7E17A}"/>
              </a:ext>
            </a:extLst>
          </p:cNvPr>
          <p:cNvGrpSpPr/>
          <p:nvPr userDrawn="1"/>
        </p:nvGrpSpPr>
        <p:grpSpPr>
          <a:xfrm flipH="1">
            <a:off x="7561382" y="78"/>
            <a:ext cx="4831840" cy="3541007"/>
            <a:chOff x="-192127" y="-2"/>
            <a:chExt cx="4831840" cy="3367272"/>
          </a:xfrm>
        </p:grpSpPr>
        <p:sp>
          <p:nvSpPr>
            <p:cNvPr id="27" name="Diagonal Stripe 26">
              <a:extLst>
                <a:ext uri="{FF2B5EF4-FFF2-40B4-BE49-F238E27FC236}">
                  <a16:creationId xmlns:a16="http://schemas.microsoft.com/office/drawing/2014/main" id="{872EE65E-EE50-4A3E-861E-1D6C241CB8EA}"/>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a:solidFill>
                  <a:srgbClr val="3F3F3F"/>
                </a:solidFill>
              </a:endParaRPr>
            </a:p>
          </p:txBody>
        </p:sp>
        <p:cxnSp>
          <p:nvCxnSpPr>
            <p:cNvPr id="28" name="Straight Connector 27">
              <a:extLst>
                <a:ext uri="{FF2B5EF4-FFF2-40B4-BE49-F238E27FC236}">
                  <a16:creationId xmlns:a16="http://schemas.microsoft.com/office/drawing/2014/main" id="{E76AD1EF-E06C-4D3C-9693-26844D01C83C}"/>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Parallelogram 28">
              <a:extLst>
                <a:ext uri="{FF2B5EF4-FFF2-40B4-BE49-F238E27FC236}">
                  <a16:creationId xmlns:a16="http://schemas.microsoft.com/office/drawing/2014/main" id="{57D44C42-44C0-420A-A125-9B1A979D4F56}"/>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a:solidFill>
                  <a:srgbClr val="FFFFFF"/>
                </a:solidFill>
              </a:endParaRPr>
            </a:p>
          </p:txBody>
        </p:sp>
      </p:grpSp>
      <p:sp>
        <p:nvSpPr>
          <p:cNvPr id="30" name="Parallelogram 29">
            <a:extLst>
              <a:ext uri="{FF2B5EF4-FFF2-40B4-BE49-F238E27FC236}">
                <a16:creationId xmlns:a16="http://schemas.microsoft.com/office/drawing/2014/main" id="{406089BB-36DC-4E23-B215-527A8A18FCFB}"/>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88" tIns="25711" rIns="51288" bIns="25711" numCol="1" spcCol="0" rtlCol="0" fromWordArt="0" anchor="ctr" anchorCtr="0" forceAA="0" compatLnSpc="1">
            <a:prstTxWarp prst="textNoShape">
              <a:avLst/>
            </a:prstTxWarp>
            <a:noAutofit/>
          </a:bodyPr>
          <a:lstStyle/>
          <a:p>
            <a:pPr algn="ctr"/>
            <a:endParaRPr lang="en-IN" sz="1200" dirty="0">
              <a:solidFill>
                <a:srgbClr val="FFFFFF"/>
              </a:solidFill>
            </a:endParaRPr>
          </a:p>
        </p:txBody>
      </p:sp>
      <p:sp>
        <p:nvSpPr>
          <p:cNvPr id="2" name="Footer Placeholder 1">
            <a:extLst>
              <a:ext uri="{FF2B5EF4-FFF2-40B4-BE49-F238E27FC236}">
                <a16:creationId xmlns:a16="http://schemas.microsoft.com/office/drawing/2014/main" id="{578C43A6-50C6-704E-BADC-6D83BADE7316}"/>
              </a:ext>
            </a:extLst>
          </p:cNvPr>
          <p:cNvSpPr>
            <a:spLocks noGrp="1"/>
          </p:cNvSpPr>
          <p:nvPr>
            <p:ph type="ftr" sz="quarter" idx="10"/>
          </p:nvPr>
        </p:nvSpPr>
        <p:spPr/>
        <p:txBody>
          <a:body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ED91439B-965F-3548-AF77-89501B24F600}"/>
              </a:ext>
            </a:extLst>
          </p:cNvPr>
          <p:cNvSpPr>
            <a:spLocks noGrp="1"/>
          </p:cNvSpPr>
          <p:nvPr>
            <p:ph type="sldNum" sz="quarter" idx="11"/>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Tree>
    <p:extLst>
      <p:ext uri="{BB962C8B-B14F-4D97-AF65-F5344CB8AC3E}">
        <p14:creationId xmlns:p14="http://schemas.microsoft.com/office/powerpoint/2010/main" val="1945681808"/>
      </p:ext>
    </p:extLst>
  </p:cSld>
  <p:clrMapOvr>
    <a:masterClrMapping/>
  </p:clrMapOvr>
  <p:transition spd="slow">
    <p:push/>
  </p:transition>
  <p:extLst>
    <p:ext uri="{DCECCB84-F9BA-43D5-87BE-67443E8EF086}">
      <p15:sldGuideLst xmlns:p15="http://schemas.microsoft.com/office/powerpoint/2012/main">
        <p15:guide id="1" orient="horz" pos="142" userDrawn="1">
          <p15:clr>
            <a:srgbClr val="FBAE40"/>
          </p15:clr>
        </p15:guide>
        <p15:guide id="2" pos="3840" userDrawn="1">
          <p15:clr>
            <a:srgbClr val="FBAE40"/>
          </p15:clr>
        </p15:guide>
        <p15:guide id="3" pos="779"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5BB0367-1AFD-4191-AB6F-E9815D136F63}"/>
              </a:ext>
            </a:extLst>
          </p:cNvPr>
          <p:cNvSpPr/>
          <p:nvPr userDrawn="1"/>
        </p:nvSpPr>
        <p:spPr>
          <a:xfrm>
            <a:off x="57" y="79"/>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200" dirty="0">
              <a:solidFill>
                <a:srgbClr val="FFFFFF"/>
              </a:solidFill>
            </a:endParaRPr>
          </a:p>
        </p:txBody>
      </p:sp>
      <p:sp>
        <p:nvSpPr>
          <p:cNvPr id="21" name="TextBox 20">
            <a:extLst>
              <a:ext uri="{FF2B5EF4-FFF2-40B4-BE49-F238E27FC236}">
                <a16:creationId xmlns:a16="http://schemas.microsoft.com/office/drawing/2014/main" id="{7E8A2C98-F26E-415A-B931-1B89CA46C1CF}"/>
              </a:ext>
            </a:extLst>
          </p:cNvPr>
          <p:cNvSpPr txBox="1"/>
          <p:nvPr userDrawn="1"/>
        </p:nvSpPr>
        <p:spPr>
          <a:xfrm>
            <a:off x="11072383" y="235795"/>
            <a:ext cx="535264" cy="384672"/>
          </a:xfrm>
          <a:prstGeom prst="rect">
            <a:avLst/>
          </a:prstGeom>
          <a:noFill/>
        </p:spPr>
        <p:txBody>
          <a:bodyPr wrap="none" lIns="91212" tIns="45696" rIns="91212" bIns="45696" rtlCol="0">
            <a:spAutoFit/>
          </a:bodyPr>
          <a:lstStyle/>
          <a:p>
            <a:r>
              <a:rPr lang="en-US" b="1" dirty="0">
                <a:solidFill>
                  <a:srgbClr val="FFFFFF"/>
                </a:solidFill>
                <a:latin typeface="Arial Black" panose="020B0A04020102020204" pitchFamily="34" charset="0"/>
              </a:rPr>
              <a:t>FR</a:t>
            </a:r>
            <a:endParaRPr lang="en-IN" b="1" dirty="0">
              <a:solidFill>
                <a:srgbClr val="FFFFFF"/>
              </a:solidFill>
              <a:latin typeface="Arial Black" panose="020B0A04020102020204" pitchFamily="34" charset="0"/>
            </a:endParaRPr>
          </a:p>
        </p:txBody>
      </p:sp>
      <p:grpSp>
        <p:nvGrpSpPr>
          <p:cNvPr id="27" name="Group 26">
            <a:extLst>
              <a:ext uri="{FF2B5EF4-FFF2-40B4-BE49-F238E27FC236}">
                <a16:creationId xmlns:a16="http://schemas.microsoft.com/office/drawing/2014/main" id="{1B2FB48C-0C70-4DBE-B904-A134B6644DD3}"/>
              </a:ext>
            </a:extLst>
          </p:cNvPr>
          <p:cNvGrpSpPr/>
          <p:nvPr userDrawn="1"/>
        </p:nvGrpSpPr>
        <p:grpSpPr>
          <a:xfrm flipH="1">
            <a:off x="7561382" y="78"/>
            <a:ext cx="4831840" cy="3541007"/>
            <a:chOff x="-192127" y="-2"/>
            <a:chExt cx="4831840" cy="3367272"/>
          </a:xfrm>
        </p:grpSpPr>
        <p:sp>
          <p:nvSpPr>
            <p:cNvPr id="28" name="Diagonal Stripe 27">
              <a:extLst>
                <a:ext uri="{FF2B5EF4-FFF2-40B4-BE49-F238E27FC236}">
                  <a16:creationId xmlns:a16="http://schemas.microsoft.com/office/drawing/2014/main" id="{4F2E2158-1E6E-4E0D-BDAB-B20041C7361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a:solidFill>
                  <a:srgbClr val="3F3F3F"/>
                </a:solidFill>
              </a:endParaRPr>
            </a:p>
          </p:txBody>
        </p:sp>
        <p:cxnSp>
          <p:nvCxnSpPr>
            <p:cNvPr id="29" name="Straight Connector 28">
              <a:extLst>
                <a:ext uri="{FF2B5EF4-FFF2-40B4-BE49-F238E27FC236}">
                  <a16:creationId xmlns:a16="http://schemas.microsoft.com/office/drawing/2014/main" id="{626D62DB-3A5A-4DA1-BFA4-D9E58676E86A}"/>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5A729A7-3A5C-405C-AE06-180E7529E477}"/>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a:solidFill>
                  <a:srgbClr val="FFFFFF"/>
                </a:solidFill>
              </a:endParaRPr>
            </a:p>
          </p:txBody>
        </p:sp>
      </p:grpSp>
      <p:sp>
        <p:nvSpPr>
          <p:cNvPr id="31" name="Parallelogram 30">
            <a:extLst>
              <a:ext uri="{FF2B5EF4-FFF2-40B4-BE49-F238E27FC236}">
                <a16:creationId xmlns:a16="http://schemas.microsoft.com/office/drawing/2014/main" id="{41E23981-B12A-4AC3-A030-337BBBA5E45B}"/>
              </a:ext>
            </a:extLst>
          </p:cNvPr>
          <p:cNvSpPr/>
          <p:nvPr userDrawn="1"/>
        </p:nvSpPr>
        <p:spPr>
          <a:xfrm flipH="1">
            <a:off x="6679908" y="5"/>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288" tIns="25711" rIns="51288" bIns="25711" numCol="1" spcCol="0" rtlCol="0" fromWordArt="0" anchor="ctr" anchorCtr="0" forceAA="0" compatLnSpc="1">
            <a:prstTxWarp prst="textNoShape">
              <a:avLst/>
            </a:prstTxWarp>
            <a:noAutofit/>
          </a:bodyPr>
          <a:lstStyle/>
          <a:p>
            <a:pPr algn="ctr"/>
            <a:endParaRPr lang="en-IN" sz="1200" dirty="0">
              <a:solidFill>
                <a:srgbClr val="FFFFFF"/>
              </a:solidFill>
            </a:endParaRPr>
          </a:p>
        </p:txBody>
      </p:sp>
      <p:sp>
        <p:nvSpPr>
          <p:cNvPr id="2" name="Footer Placeholder 1">
            <a:extLst>
              <a:ext uri="{FF2B5EF4-FFF2-40B4-BE49-F238E27FC236}">
                <a16:creationId xmlns:a16="http://schemas.microsoft.com/office/drawing/2014/main" id="{CB69A007-934D-7A4B-9EFA-82044EF4DC33}"/>
              </a:ext>
            </a:extLst>
          </p:cNvPr>
          <p:cNvSpPr>
            <a:spLocks noGrp="1"/>
          </p:cNvSpPr>
          <p:nvPr>
            <p:ph type="ftr" sz="quarter" idx="10"/>
          </p:nvPr>
        </p:nvSpPr>
        <p:spPr/>
        <p:txBody>
          <a:body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5A154DC2-98C7-4D4B-A17A-AA4731217F17}"/>
              </a:ext>
            </a:extLst>
          </p:cNvPr>
          <p:cNvSpPr>
            <a:spLocks noGrp="1"/>
          </p:cNvSpPr>
          <p:nvPr>
            <p:ph type="sldNum" sz="quarter" idx="11"/>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4" name="Title 3">
            <a:extLst>
              <a:ext uri="{FF2B5EF4-FFF2-40B4-BE49-F238E27FC236}">
                <a16:creationId xmlns:a16="http://schemas.microsoft.com/office/drawing/2014/main" id="{64D604A2-C574-42DB-B0C4-99715CAA10A7}"/>
              </a:ext>
            </a:extLst>
          </p:cNvPr>
          <p:cNvSpPr>
            <a:spLocks noGrp="1"/>
          </p:cNvSpPr>
          <p:nvPr>
            <p:ph type="title"/>
          </p:nvPr>
        </p:nvSpPr>
        <p:spPr>
          <a:xfrm>
            <a:off x="518681" y="209029"/>
            <a:ext cx="8330184" cy="1147968"/>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00515838"/>
      </p:ext>
    </p:extLst>
  </p:cSld>
  <p:clrMapOvr>
    <a:masterClrMapping/>
  </p:clrMapOvr>
  <p:transition spd="slow">
    <p:push/>
  </p:transition>
  <p:extLst>
    <p:ext uri="{DCECCB84-F9BA-43D5-87BE-67443E8EF086}">
      <p15:sldGuideLst xmlns:p15="http://schemas.microsoft.com/office/powerpoint/2012/main">
        <p15:guide id="1" orient="horz" pos="142" userDrawn="1">
          <p15:clr>
            <a:srgbClr val="FBAE40"/>
          </p15:clr>
        </p15:guide>
        <p15:guide id="2" pos="3840" userDrawn="1">
          <p15:clr>
            <a:srgbClr val="FBAE40"/>
          </p15:clr>
        </p15:guide>
        <p15:guide id="3" pos="779" userDrawn="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91932412"/>
      </p:ext>
    </p:extLst>
  </p:cSld>
  <p:clrMapOvr>
    <a:masterClrMapping/>
  </p:clrMapOvr>
  <p:transition spd="slow">
    <p:push/>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609601" y="6356384"/>
            <a:ext cx="2844800" cy="365125"/>
          </a:xfrm>
          <a:prstGeom prst="rect">
            <a:avLst/>
          </a:prstGeom>
        </p:spPr>
        <p:txBody>
          <a:bodyPr lIns="91212" tIns="45696" rIns="91212" bIns="45696"/>
          <a:lstStyle/>
          <a:p>
            <a:fld id="{63DEB483-0274-466D-AD98-9B3B179C59E5}" type="datetimeFigureOut">
              <a:rPr lang="en-US" smtClean="0">
                <a:solidFill>
                  <a:srgbClr val="3F3F3F"/>
                </a:solidFill>
              </a:rPr>
              <a:pPr/>
              <a:t>10/2/2021</a:t>
            </a:fld>
            <a:endParaRPr lang="en-US">
              <a:solidFill>
                <a:srgbClr val="3F3F3F"/>
              </a:solidFill>
            </a:endParaRPr>
          </a:p>
        </p:txBody>
      </p:sp>
      <p:sp>
        <p:nvSpPr>
          <p:cNvPr id="3" name="Segnaposto piè di pagina 2"/>
          <p:cNvSpPr>
            <a:spLocks noGrp="1"/>
          </p:cNvSpPr>
          <p:nvPr>
            <p:ph type="ftr" sz="quarter" idx="11"/>
          </p:nvPr>
        </p:nvSpPr>
        <p:spPr/>
        <p:txBody>
          <a:bodyPr/>
          <a:lstStyle/>
          <a:p>
            <a:endParaRPr lang="en-US">
              <a:solidFill>
                <a:srgbClr val="A5A5A5"/>
              </a:solidFill>
            </a:endParaRPr>
          </a:p>
        </p:txBody>
      </p:sp>
      <p:sp>
        <p:nvSpPr>
          <p:cNvPr id="4" name="Segnaposto numero diapositiva 3"/>
          <p:cNvSpPr>
            <a:spLocks noGrp="1"/>
          </p:cNvSpPr>
          <p:nvPr>
            <p:ph type="sldNum" sz="quarter" idx="12"/>
          </p:nvPr>
        </p:nvSpPr>
        <p:spPr/>
        <p:txBody>
          <a:bodyPr/>
          <a:lstStyle/>
          <a:p>
            <a:fld id="{F63231A7-6789-4067-AB7A-0CC90758DB84}" type="slidenum">
              <a:rPr lang="en-US" smtClean="0">
                <a:solidFill>
                  <a:srgbClr val="A5A5A5"/>
                </a:solidFill>
              </a:rPr>
              <a:pPr/>
              <a:t>‹N›</a:t>
            </a:fld>
            <a:endParaRPr lang="en-US">
              <a:solidFill>
                <a:srgbClr val="A5A5A5"/>
              </a:solidFill>
            </a:endParaRPr>
          </a:p>
        </p:txBody>
      </p:sp>
    </p:spTree>
    <p:extLst>
      <p:ext uri="{BB962C8B-B14F-4D97-AF65-F5344CB8AC3E}">
        <p14:creationId xmlns:p14="http://schemas.microsoft.com/office/powerpoint/2010/main" val="2509382830"/>
      </p:ext>
    </p:extLst>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p:nvPr userDrawn="1"/>
        </p:nvSpPr>
        <p:spPr>
          <a:xfrm>
            <a:off x="63"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
        <p:nvSpPr>
          <p:cNvPr id="4" name="Right Triangle 3">
            <a:extLst>
              <a:ext uri="{FF2B5EF4-FFF2-40B4-BE49-F238E27FC236}">
                <a16:creationId xmlns:a16="http://schemas.microsoft.com/office/drawing/2014/main" id="{79ED029D-F488-47E5-B064-0E35B31D23A5}"/>
              </a:ext>
            </a:extLst>
          </p:cNvPr>
          <p:cNvSpPr/>
          <p:nvPr userDrawn="1"/>
        </p:nvSpPr>
        <p:spPr>
          <a:xfrm flipV="1">
            <a:off x="80" y="12"/>
            <a:ext cx="11747500" cy="62992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
        <p:nvSpPr>
          <p:cNvPr id="5" name="Picture Placeholder 31" title="Image">
            <a:extLst>
              <a:ext uri="{FF2B5EF4-FFF2-40B4-BE49-F238E27FC236}">
                <a16:creationId xmlns:a16="http://schemas.microsoft.com/office/drawing/2014/main" id="{D683190A-95C6-428D-AEE4-FC8350C3246D}"/>
              </a:ext>
            </a:extLst>
          </p:cNvPr>
          <p:cNvSpPr>
            <a:spLocks noGrp="1"/>
          </p:cNvSpPr>
          <p:nvPr>
            <p:ph type="pic" sz="quarter" idx="13" hasCustomPrompt="1"/>
          </p:nvPr>
        </p:nvSpPr>
        <p:spPr>
          <a:xfrm>
            <a:off x="359280" y="326575"/>
            <a:ext cx="11473543" cy="6204859"/>
          </a:xfrm>
          <a:prstGeom prst="rect">
            <a:avLst/>
          </a:prstGeom>
          <a:solidFill>
            <a:schemeClr val="bg1">
              <a:lumMod val="85000"/>
            </a:schemeClr>
          </a:solidFill>
        </p:spPr>
        <p:txBody>
          <a:bodyPr lIns="0" tIns="0" rIns="91212" bIns="45696" anchor="ctr"/>
          <a:lstStyle>
            <a:lvl1pPr marL="0" indent="0" algn="ctr">
              <a:buNone/>
              <a:defRPr sz="800" i="1">
                <a:latin typeface="Times New Roman" panose="02020603050405020304" pitchFamily="18" charset="0"/>
                <a:cs typeface="Times New Roman" panose="02020603050405020304" pitchFamily="18" charset="0"/>
              </a:defRPr>
            </a:lvl1pPr>
          </a:lstStyle>
          <a:p>
            <a:r>
              <a:rPr lang="en-ZA" dirty="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63" y="5344949"/>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p:cNvSpPr>
          <p:nvPr>
            <p:ph type="title" hasCustomPrompt="1"/>
          </p:nvPr>
        </p:nvSpPr>
        <p:spPr>
          <a:xfrm>
            <a:off x="359425" y="558894"/>
            <a:ext cx="8333223" cy="939799"/>
          </a:xfrm>
          <a:prstGeom prst="rect">
            <a:avLst/>
          </a:prstGeom>
          <a:solidFill>
            <a:schemeClr val="bg1">
              <a:alpha val="90000"/>
            </a:schemeClr>
          </a:solidFill>
        </p:spPr>
        <p:txBody>
          <a:bodyPr lIns="287128" anchor="ctr">
            <a:normAutofit/>
          </a:bodyPr>
          <a:lstStyle>
            <a:lvl1pPr>
              <a:defRPr sz="2700" b="1">
                <a:solidFill>
                  <a:schemeClr val="tx1"/>
                </a:solidFill>
              </a:defRPr>
            </a:lvl1pPr>
          </a:lstStyle>
          <a:p>
            <a:r>
              <a:rPr lang="en-US" dirty="0"/>
              <a:t>Add Caption Here</a:t>
            </a:r>
            <a:endParaRPr lang="en-IN" dirty="0"/>
          </a:p>
        </p:txBody>
      </p:sp>
    </p:spTree>
    <p:extLst>
      <p:ext uri="{BB962C8B-B14F-4D97-AF65-F5344CB8AC3E}">
        <p14:creationId xmlns:p14="http://schemas.microsoft.com/office/powerpoint/2010/main" val="2345459592"/>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idx="1"/>
          </p:nvPr>
        </p:nvSpPr>
        <p:spPr/>
        <p:txBody>
          <a:bodyPr lIns="91212" tIns="45696" rIns="91212" bIns="45696"/>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lIns="91212" tIns="45696" rIns="91212" bIns="45696"/>
          <a:lstStyle>
            <a:lvl1pPr>
              <a:defRPr/>
            </a:lvl1pPr>
          </a:lstStyle>
          <a:p>
            <a:pPr>
              <a:defRPr/>
            </a:pPr>
            <a:fld id="{C26D5186-209C-4172-B519-F557B0339B33}" type="datetimeFigureOut">
              <a:rPr lang="en-US">
                <a:solidFill>
                  <a:srgbClr val="3F3F3F"/>
                </a:solidFill>
              </a:rPr>
              <a:pPr>
                <a:defRPr/>
              </a:pPr>
              <a:t>10/2/2021</a:t>
            </a:fld>
            <a:endParaRPr lang="en-US">
              <a:solidFill>
                <a:srgbClr val="3F3F3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A5A5A5"/>
              </a:solidFill>
            </a:endParaRPr>
          </a:p>
        </p:txBody>
      </p:sp>
      <p:sp>
        <p:nvSpPr>
          <p:cNvPr id="6" name="Slide Number Placeholder 5"/>
          <p:cNvSpPr>
            <a:spLocks noGrp="1"/>
          </p:cNvSpPr>
          <p:nvPr>
            <p:ph type="sldNum" sz="quarter" idx="12"/>
          </p:nvPr>
        </p:nvSpPr>
        <p:spPr/>
        <p:txBody>
          <a:bodyPr/>
          <a:lstStyle>
            <a:lvl1pPr>
              <a:defRPr/>
            </a:lvl1pPr>
          </a:lstStyle>
          <a:p>
            <a:pPr>
              <a:defRPr/>
            </a:pPr>
            <a:fld id="{0C788207-5AF3-486A-AACF-E18F15F165C7}" type="slidenum">
              <a:rPr lang="en-US">
                <a:solidFill>
                  <a:srgbClr val="A5A5A5"/>
                </a:solidFill>
              </a:rPr>
              <a:pPr>
                <a:defRPr/>
              </a:pPr>
              <a:t>‹N›</a:t>
            </a:fld>
            <a:endParaRPr lang="en-US">
              <a:solidFill>
                <a:srgbClr val="A5A5A5"/>
              </a:solidFill>
            </a:endParaRPr>
          </a:p>
        </p:txBody>
      </p:sp>
    </p:spTree>
    <p:extLst>
      <p:ext uri="{BB962C8B-B14F-4D97-AF65-F5344CB8AC3E}">
        <p14:creationId xmlns:p14="http://schemas.microsoft.com/office/powerpoint/2010/main" val="3205219861"/>
      </p:ext>
    </p:extLst>
  </p:cSld>
  <p:clrMapOvr>
    <a:masterClrMapping/>
  </p:clrMapOvr>
  <p:transition spd="slow">
    <p:push/>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ESCMID general slide">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e-CH"/>
              <a:t>Click to edit Master title style</a:t>
            </a:r>
            <a:endParaRPr lang="en-US"/>
          </a:p>
        </p:txBody>
      </p:sp>
      <p:sp>
        <p:nvSpPr>
          <p:cNvPr id="12" name="Text Placeholder 11"/>
          <p:cNvSpPr>
            <a:spLocks noGrp="1"/>
          </p:cNvSpPr>
          <p:nvPr>
            <p:ph type="body" sz="quarter" idx="11"/>
          </p:nvPr>
        </p:nvSpPr>
        <p:spPr>
          <a:xfrm>
            <a:off x="1219200" y="939801"/>
            <a:ext cx="9764184" cy="5160963"/>
          </a:xfrm>
        </p:spPr>
        <p:txBody>
          <a:body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Tree>
    <p:extLst>
      <p:ext uri="{BB962C8B-B14F-4D97-AF65-F5344CB8AC3E}">
        <p14:creationId xmlns:p14="http://schemas.microsoft.com/office/powerpoint/2010/main" val="241805028"/>
      </p:ext>
    </p:extLst>
  </p:cSld>
  <p:clrMapOvr>
    <a:masterClrMapping/>
  </p:clrMapOvr>
  <p:transition spd="slow">
    <p:push/>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54"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54" y="50"/>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25"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1683455" y="861005"/>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bg2"/>
                </a:solidFill>
              </a:defRPr>
            </a:lvl1pPr>
          </a:lstStyle>
          <a:p>
            <a:r>
              <a:rPr lang="en-US"/>
              <a:t>Click icon to add picture</a:t>
            </a:r>
            <a:endParaRPr lang="en-IN" dirty="0"/>
          </a:p>
        </p:txBody>
      </p: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77" y="3924353"/>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78" y="2006087"/>
            <a:ext cx="4853573" cy="1616252"/>
          </a:xfrm>
          <a:prstGeom prst="rect">
            <a:avLst/>
          </a:prstGeom>
        </p:spPr>
        <p:txBody>
          <a:bodyPr anchor="b">
            <a:normAutofit/>
          </a:bodyPr>
          <a:lstStyle>
            <a:lvl1pPr algn="l">
              <a:defRPr sz="3225"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71" y="3641069"/>
            <a:ext cx="4854339" cy="1257575"/>
          </a:xfrm>
          <a:prstGeom prst="rect">
            <a:avLst/>
          </a:prstGeom>
        </p:spPr>
        <p:txBody>
          <a:bodyPr/>
          <a:lstStyle>
            <a:lvl1pPr marL="0" indent="0" algn="l">
              <a:buNone/>
              <a:defRPr sz="1800" b="0" i="0" spc="225">
                <a:solidFill>
                  <a:schemeClr val="tx1"/>
                </a:solidFill>
                <a:latin typeface="+mn-lt"/>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783" y="4700088"/>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6683795"/>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54"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54" y="50"/>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270" y="3588230"/>
            <a:ext cx="3860163"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79" y="1010152"/>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68" y="1987493"/>
            <a:ext cx="4911633" cy="1789855"/>
          </a:xfrm>
          <a:prstGeom prst="rect">
            <a:avLst/>
          </a:prstGeom>
        </p:spPr>
        <p:txBody>
          <a:bodyPr anchor="b">
            <a:normAutofit/>
          </a:bodyPr>
          <a:lstStyle>
            <a:lvl1pPr>
              <a:defRPr sz="30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68" y="3792092"/>
            <a:ext cx="4911633" cy="910580"/>
          </a:xfrm>
          <a:prstGeom prst="rect">
            <a:avLst/>
          </a:prstGeom>
        </p:spPr>
        <p:txBody>
          <a:bodyPr>
            <a:normAutofit/>
          </a:bodyPr>
          <a:lstStyle>
            <a:lvl1pPr marL="0" indent="0">
              <a:buNone/>
              <a:defRPr sz="1500" b="0" i="0" spc="225">
                <a:solidFill>
                  <a:schemeClr val="tx1"/>
                </a:solidFill>
                <a:latin typeface="+mn-lt"/>
                <a:cs typeface="Calibri" panose="020F050202020403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77" y="3924353"/>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64"/>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72" y="408563"/>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1683455" y="861005"/>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bg2"/>
                </a:solidFill>
              </a:defRPr>
            </a:lvl1pPr>
          </a:lstStyle>
          <a:p>
            <a:r>
              <a:rPr lang="en-US"/>
              <a:t>Click icon to add picture</a:t>
            </a:r>
            <a:endParaRPr lang="en-IN" dirty="0"/>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783" y="5267016"/>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29" y="3407101"/>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Tree>
    <p:extLst>
      <p:ext uri="{BB962C8B-B14F-4D97-AF65-F5344CB8AC3E}">
        <p14:creationId xmlns:p14="http://schemas.microsoft.com/office/powerpoint/2010/main" val="2063782619"/>
      </p:ext>
    </p:extLst>
  </p:cSld>
  <p:clrMapOvr>
    <a:masterClrMapping/>
  </p:clrMapOvr>
  <p:transition spd="slow">
    <p:push/>
  </p:transition>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Layout 01">
    <p:spTree>
      <p:nvGrpSpPr>
        <p:cNvPr id="1" name=""/>
        <p:cNvGrpSpPr/>
        <p:nvPr/>
      </p:nvGrpSpPr>
      <p:grpSpPr>
        <a:xfrm>
          <a:off x="0" y="0"/>
          <a:ext cx="0" cy="0"/>
          <a:chOff x="0" y="0"/>
          <a:chExt cx="0" cy="0"/>
        </a:xfrm>
      </p:grpSpPr>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80" y="3129550"/>
            <a:ext cx="4942829" cy="2958275"/>
          </a:xfrm>
          <a:prstGeom prst="rect">
            <a:avLst/>
          </a:prstGeom>
        </p:spPr>
        <p:txBody>
          <a:bodyPr>
            <a:normAutofit/>
          </a:bodyPr>
          <a:lstStyle>
            <a:lvl1pPr>
              <a:buClr>
                <a:schemeClr val="accent2"/>
              </a:buClr>
              <a:defRPr sz="1800">
                <a:solidFill>
                  <a:schemeClr val="tx1"/>
                </a:solidFill>
              </a:defRPr>
            </a:lvl1pPr>
            <a:lvl2pPr>
              <a:buClr>
                <a:schemeClr val="accent2"/>
              </a:buClr>
              <a:defRPr sz="1500">
                <a:solidFill>
                  <a:schemeClr val="tx1"/>
                </a:solidFill>
              </a:defRPr>
            </a:lvl2pPr>
            <a:lvl3pPr>
              <a:buClr>
                <a:schemeClr val="accent2"/>
              </a:buClr>
              <a:defRPr sz="1350">
                <a:solidFill>
                  <a:schemeClr val="tx1"/>
                </a:solidFill>
              </a:defRPr>
            </a:lvl3pPr>
            <a:lvl4pPr>
              <a:buClr>
                <a:schemeClr val="accent2"/>
              </a:buClr>
              <a:defRPr sz="1200">
                <a:solidFill>
                  <a:schemeClr val="tx1"/>
                </a:solidFill>
              </a:defRPr>
            </a:lvl4pPr>
            <a:lvl5pPr>
              <a:buClr>
                <a:schemeClr val="accent2"/>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4" name="Right Triangle 23">
            <a:extLst>
              <a:ext uri="{FF2B5EF4-FFF2-40B4-BE49-F238E27FC236}">
                <a16:creationId xmlns:a16="http://schemas.microsoft.com/office/drawing/2014/main" id="{BD6ACE60-499D-41AB-89C4-D537D7C3D22A}"/>
              </a:ext>
            </a:extLst>
          </p:cNvPr>
          <p:cNvSpPr/>
          <p:nvPr userDrawn="1"/>
        </p:nvSpPr>
        <p:spPr>
          <a:xfrm flipH="1" flipV="1">
            <a:off x="1839739" y="50"/>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209" y="-5"/>
            <a:ext cx="4121151" cy="1308105"/>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6375479" y="5047077"/>
            <a:ext cx="1524575" cy="18034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451" y="2496122"/>
            <a:ext cx="7342631" cy="608895"/>
          </a:xfrm>
          <a:prstGeom prst="rect">
            <a:avLst/>
          </a:prstGeom>
        </p:spPr>
        <p:txBody>
          <a:bodyPr/>
          <a:lstStyle>
            <a:lvl1pPr marL="0" indent="0">
              <a:buNone/>
              <a:defRPr sz="1500" spc="225">
                <a:solidFill>
                  <a:schemeClr val="bg2">
                    <a:lumMod val="50000"/>
                  </a:schemeClr>
                </a:solidFill>
              </a:defRPr>
            </a:lvl1pPr>
            <a:lvl2pPr marL="342900" indent="0">
              <a:buNone/>
              <a:defRPr/>
            </a:lvl2pPr>
          </a:lstStyle>
          <a:p>
            <a:pPr lvl="0"/>
            <a:r>
              <a:rPr lang="en-US" dirty="0"/>
              <a:t>CLICK TO SUBTITLE STYLE</a:t>
            </a:r>
          </a:p>
        </p:txBody>
      </p:sp>
      <p:sp>
        <p:nvSpPr>
          <p:cNvPr id="2" name="Title 1" title="Titl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531455" y="1241120"/>
            <a:ext cx="7342623" cy="1215567"/>
          </a:xfrm>
          <a:prstGeom prst="rect">
            <a:avLst/>
          </a:prstGeom>
        </p:spPr>
        <p:txBody>
          <a:bodyPr anchor="b">
            <a:normAutofit/>
          </a:bodyPr>
          <a:lstStyle>
            <a:lvl1pPr>
              <a:defRPr sz="3300" b="1">
                <a:solidFill>
                  <a:schemeClr val="accent1"/>
                </a:solidFill>
              </a:defRPr>
            </a:lvl1pPr>
          </a:lstStyle>
          <a:p>
            <a:r>
              <a:rPr lang="en-US" dirty="0"/>
              <a:t>Click to Edit </a:t>
            </a:r>
            <a:br>
              <a:rPr lang="en-US" dirty="0"/>
            </a:br>
            <a:r>
              <a:rPr lang="en-US" dirty="0"/>
              <a:t>Master Title Style </a:t>
            </a:r>
            <a:endParaRPr lang="en-IN" dirty="0"/>
          </a:p>
        </p:txBody>
      </p:sp>
      <p:sp>
        <p:nvSpPr>
          <p:cNvPr id="15" name="Picture Placeholder 14">
            <a:extLst>
              <a:ext uri="{FF2B5EF4-FFF2-40B4-BE49-F238E27FC236}">
                <a16:creationId xmlns:a16="http://schemas.microsoft.com/office/drawing/2014/main" id="{FE1FADFB-0A3D-40F7-9B40-368DECD971E1}"/>
              </a:ext>
            </a:extLst>
          </p:cNvPr>
          <p:cNvSpPr>
            <a:spLocks noGrp="1"/>
          </p:cNvSpPr>
          <p:nvPr>
            <p:ph type="pic" sz="quarter" idx="10"/>
          </p:nvPr>
        </p:nvSpPr>
        <p:spPr>
          <a:xfrm>
            <a:off x="6604000" y="57"/>
            <a:ext cx="5588000" cy="687224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chemeClr val="bg1">
              <a:lumMod val="85000"/>
            </a:schemeClr>
          </a:solidFill>
        </p:spPr>
        <p:txBody>
          <a:bodyPr wrap="square" anchor="ctr">
            <a:noAutofit/>
          </a:bodyPr>
          <a:lstStyle>
            <a:lvl1pPr marL="0" indent="0" algn="ctr">
              <a:buNone/>
              <a:defRPr>
                <a:solidFill>
                  <a:schemeClr val="bg1"/>
                </a:solidFill>
              </a:defRPr>
            </a:lvl1pPr>
          </a:lstStyle>
          <a:p>
            <a:r>
              <a:rPr lang="en-US"/>
              <a:t>Click icon to add picture</a:t>
            </a:r>
            <a:endParaRPr lang="en-IN" dirty="0"/>
          </a:p>
        </p:txBody>
      </p:sp>
      <p:sp>
        <p:nvSpPr>
          <p:cNvPr id="4" name="Footer Placeholder 3">
            <a:extLst>
              <a:ext uri="{FF2B5EF4-FFF2-40B4-BE49-F238E27FC236}">
                <a16:creationId xmlns:a16="http://schemas.microsoft.com/office/drawing/2014/main" id="{5ADB14A5-A767-774C-85B8-68EF914689F6}"/>
              </a:ext>
            </a:extLst>
          </p:cNvPr>
          <p:cNvSpPr>
            <a:spLocks noGrp="1"/>
          </p:cNvSpPr>
          <p:nvPr>
            <p:ph type="ftr" sz="quarter" idx="14"/>
          </p:nvPr>
        </p:nvSpPr>
        <p:spPr/>
        <p:txBody>
          <a:bodyPr/>
          <a:lstStyle/>
          <a:p>
            <a:r>
              <a:rPr lang="en-IN" dirty="0">
                <a:solidFill>
                  <a:srgbClr val="A5A5A5"/>
                </a:solidFill>
              </a:rPr>
              <a:t>Add a footer</a:t>
            </a:r>
          </a:p>
        </p:txBody>
      </p:sp>
      <p:sp>
        <p:nvSpPr>
          <p:cNvPr id="6" name="Slide Number Placeholder 5">
            <a:extLst>
              <a:ext uri="{FF2B5EF4-FFF2-40B4-BE49-F238E27FC236}">
                <a16:creationId xmlns:a16="http://schemas.microsoft.com/office/drawing/2014/main" id="{D4B9B51B-EAA9-4B4D-A4F6-470CD95DAA79}"/>
              </a:ext>
            </a:extLst>
          </p:cNvPr>
          <p:cNvSpPr>
            <a:spLocks noGrp="1"/>
          </p:cNvSpPr>
          <p:nvPr>
            <p:ph type="sldNum" sz="quarter" idx="15"/>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Tree>
    <p:extLst>
      <p:ext uri="{BB962C8B-B14F-4D97-AF65-F5344CB8AC3E}">
        <p14:creationId xmlns:p14="http://schemas.microsoft.com/office/powerpoint/2010/main" val="1007106535"/>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Layout 02">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805F1696-7D6B-4055-94C3-E4C179F63596}"/>
              </a:ext>
            </a:extLst>
          </p:cNvPr>
          <p:cNvSpPr/>
          <p:nvPr userDrawn="1"/>
        </p:nvSpPr>
        <p:spPr>
          <a:xfrm flipH="1" flipV="1">
            <a:off x="1839739" y="50"/>
            <a:ext cx="10352315" cy="563880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8" name="Picture Placeholder 17">
            <a:extLst>
              <a:ext uri="{FF2B5EF4-FFF2-40B4-BE49-F238E27FC236}">
                <a16:creationId xmlns:a16="http://schemas.microsoft.com/office/drawing/2014/main" id="{8B9EC3A9-7039-403A-9414-429521308AE7}"/>
              </a:ext>
            </a:extLst>
          </p:cNvPr>
          <p:cNvSpPr>
            <a:spLocks noGrp="1"/>
          </p:cNvSpPr>
          <p:nvPr>
            <p:ph type="pic" sz="quarter" idx="14"/>
          </p:nvPr>
        </p:nvSpPr>
        <p:spPr>
          <a:xfrm>
            <a:off x="6170234" y="1435103"/>
            <a:ext cx="6021821" cy="5422900"/>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chemeClr val="bg1">
              <a:lumMod val="85000"/>
            </a:schemeClr>
          </a:solidFill>
        </p:spPr>
        <p:txBody>
          <a:bodyPr wrap="square" rIns="457200" anchor="ctr">
            <a:noAutofit/>
          </a:bodyPr>
          <a:lstStyle>
            <a:lvl1pPr marL="0" indent="0" algn="r">
              <a:buNone/>
              <a:defRPr>
                <a:solidFill>
                  <a:schemeClr val="tx1"/>
                </a:solidFill>
              </a:defRPr>
            </a:lvl1pPr>
          </a:lstStyle>
          <a:p>
            <a:r>
              <a:rPr lang="en-US"/>
              <a:t>Click icon to add picture</a:t>
            </a:r>
            <a:endParaRPr lang="en-IN" dirty="0"/>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80" y="3129550"/>
            <a:ext cx="4942829" cy="2958275"/>
          </a:xfrm>
          <a:prstGeom prst="rect">
            <a:avLst/>
          </a:prstGeom>
        </p:spPr>
        <p:txBody>
          <a:bodyPr>
            <a:normAutofit/>
          </a:bodyPr>
          <a:lstStyle>
            <a:lvl1pPr>
              <a:buClr>
                <a:schemeClr val="accent2"/>
              </a:buClr>
              <a:defRPr sz="1800">
                <a:solidFill>
                  <a:schemeClr val="tx1"/>
                </a:solidFill>
              </a:defRPr>
            </a:lvl1pPr>
            <a:lvl2pPr>
              <a:buClr>
                <a:schemeClr val="accent2"/>
              </a:buClr>
              <a:defRPr sz="1500">
                <a:solidFill>
                  <a:schemeClr val="tx1"/>
                </a:solidFill>
              </a:defRPr>
            </a:lvl2pPr>
            <a:lvl3pPr>
              <a:buClr>
                <a:schemeClr val="accent2"/>
              </a:buClr>
              <a:defRPr sz="1350">
                <a:solidFill>
                  <a:schemeClr val="tx1"/>
                </a:solidFill>
              </a:defRPr>
            </a:lvl3pPr>
            <a:lvl4pPr>
              <a:buClr>
                <a:schemeClr val="accent2"/>
              </a:buClr>
              <a:defRPr sz="1200">
                <a:solidFill>
                  <a:schemeClr val="tx1"/>
                </a:solidFill>
              </a:defRPr>
            </a:lvl4pPr>
            <a:lvl5pPr>
              <a:buClr>
                <a:schemeClr val="accent2"/>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209" y="-5"/>
            <a:ext cx="4121151" cy="1308105"/>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10352370" y="1185455"/>
            <a:ext cx="1839685" cy="16339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434" y="2496122"/>
            <a:ext cx="7342621" cy="608895"/>
          </a:xfrm>
          <a:prstGeom prst="rect">
            <a:avLst/>
          </a:prstGeom>
        </p:spPr>
        <p:txBody>
          <a:bodyPr/>
          <a:lstStyle>
            <a:lvl1pPr marL="0" indent="0">
              <a:buNone/>
              <a:defRPr sz="1500" spc="225">
                <a:solidFill>
                  <a:schemeClr val="bg2">
                    <a:lumMod val="50000"/>
                  </a:schemeClr>
                </a:solidFill>
              </a:defRPr>
            </a:lvl1pPr>
            <a:lvl2pPr marL="342900" indent="0">
              <a:buNone/>
              <a:defRPr/>
            </a:lvl2pPr>
          </a:lstStyle>
          <a:p>
            <a:pPr lvl="0"/>
            <a:r>
              <a:rPr lang="en-US" dirty="0"/>
              <a:t>CLICK TO SUBTITLE STYLE</a:t>
            </a:r>
          </a:p>
        </p:txBody>
      </p:sp>
      <p:sp>
        <p:nvSpPr>
          <p:cNvPr id="19" name="Title 1" title="Title ">
            <a:extLst>
              <a:ext uri="{FF2B5EF4-FFF2-40B4-BE49-F238E27FC236}">
                <a16:creationId xmlns:a16="http://schemas.microsoft.com/office/drawing/2014/main" id="{2DB9D671-9FC8-4306-96B7-D9D585694B83}"/>
              </a:ext>
            </a:extLst>
          </p:cNvPr>
          <p:cNvSpPr>
            <a:spLocks noGrp="1"/>
          </p:cNvSpPr>
          <p:nvPr>
            <p:ph type="title" hasCustomPrompt="1"/>
          </p:nvPr>
        </p:nvSpPr>
        <p:spPr>
          <a:xfrm>
            <a:off x="531455" y="1241120"/>
            <a:ext cx="7342623" cy="1215567"/>
          </a:xfrm>
          <a:prstGeom prst="rect">
            <a:avLst/>
          </a:prstGeom>
        </p:spPr>
        <p:txBody>
          <a:bodyPr anchor="b">
            <a:normAutofit/>
          </a:bodyPr>
          <a:lstStyle>
            <a:lvl1pPr>
              <a:defRPr sz="3300" b="1">
                <a:solidFill>
                  <a:schemeClr val="accent1"/>
                </a:solidFill>
              </a:defRPr>
            </a:lvl1pPr>
          </a:lstStyle>
          <a:p>
            <a:r>
              <a:rPr lang="en-US" dirty="0"/>
              <a:t>Click to Edit </a:t>
            </a:r>
            <a:br>
              <a:rPr lang="en-US" dirty="0"/>
            </a:br>
            <a:r>
              <a:rPr lang="en-US" dirty="0"/>
              <a:t>Master Title Style </a:t>
            </a:r>
            <a:endParaRPr lang="en-IN" dirty="0"/>
          </a:p>
        </p:txBody>
      </p:sp>
      <p:sp>
        <p:nvSpPr>
          <p:cNvPr id="2" name="Footer Placeholder 1">
            <a:extLst>
              <a:ext uri="{FF2B5EF4-FFF2-40B4-BE49-F238E27FC236}">
                <a16:creationId xmlns:a16="http://schemas.microsoft.com/office/drawing/2014/main" id="{6E55A0B9-F639-8643-9C4D-B93B8EE21A79}"/>
              </a:ext>
            </a:extLst>
          </p:cNvPr>
          <p:cNvSpPr>
            <a:spLocks noGrp="1"/>
          </p:cNvSpPr>
          <p:nvPr>
            <p:ph type="ftr" sz="quarter" idx="15"/>
          </p:nvPr>
        </p:nvSpPr>
        <p:spPr/>
        <p:txBody>
          <a:bodyPr/>
          <a:lstStyle/>
          <a:p>
            <a:r>
              <a:rPr lang="en-IN" dirty="0">
                <a:solidFill>
                  <a:srgbClr val="A5A5A5"/>
                </a:solidFill>
              </a:rPr>
              <a:t>Add a footer</a:t>
            </a:r>
          </a:p>
        </p:txBody>
      </p:sp>
      <p:sp>
        <p:nvSpPr>
          <p:cNvPr id="4" name="Slide Number Placeholder 3">
            <a:extLst>
              <a:ext uri="{FF2B5EF4-FFF2-40B4-BE49-F238E27FC236}">
                <a16:creationId xmlns:a16="http://schemas.microsoft.com/office/drawing/2014/main" id="{D0C29282-8AC7-494D-9A8E-A26C7F69948F}"/>
              </a:ext>
            </a:extLst>
          </p:cNvPr>
          <p:cNvSpPr>
            <a:spLocks noGrp="1"/>
          </p:cNvSpPr>
          <p:nvPr>
            <p:ph type="sldNum" sz="quarter" idx="16"/>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15" name="TextBox 14">
            <a:extLst>
              <a:ext uri="{FF2B5EF4-FFF2-40B4-BE49-F238E27FC236}">
                <a16:creationId xmlns:a16="http://schemas.microsoft.com/office/drawing/2014/main" id="{5E24A5A7-66A2-7F43-9A7A-5E13F74F8C0E}"/>
              </a:ext>
            </a:extLst>
          </p:cNvPr>
          <p:cNvSpPr txBox="1"/>
          <p:nvPr userDrawn="1"/>
        </p:nvSpPr>
        <p:spPr>
          <a:xfrm>
            <a:off x="11072379" y="235732"/>
            <a:ext cx="657552" cy="484748"/>
          </a:xfrm>
          <a:prstGeom prst="rect">
            <a:avLst/>
          </a:prstGeom>
          <a:noFill/>
        </p:spPr>
        <p:txBody>
          <a:bodyPr wrap="none" rtlCol="0">
            <a:spAutoFit/>
          </a:bodyPr>
          <a:lstStyle/>
          <a:p>
            <a:pPr defTabSz="914400"/>
            <a:r>
              <a:rPr lang="en-US" sz="2550" b="1" dirty="0">
                <a:solidFill>
                  <a:srgbClr val="FFFFFF"/>
                </a:solidFill>
                <a:latin typeface="Arial Black" panose="020B0A04020102020204" pitchFamily="34" charset="0"/>
              </a:rPr>
              <a:t>FR</a:t>
            </a:r>
            <a:endParaRPr lang="en-IN" sz="2550" b="1" dirty="0">
              <a:solidFill>
                <a:srgbClr val="FFFFFF"/>
              </a:solidFill>
              <a:latin typeface="Arial Black" panose="020B0A04020102020204" pitchFamily="34" charset="0"/>
            </a:endParaRPr>
          </a:p>
        </p:txBody>
      </p:sp>
    </p:spTree>
    <p:extLst>
      <p:ext uri="{BB962C8B-B14F-4D97-AF65-F5344CB8AC3E}">
        <p14:creationId xmlns:p14="http://schemas.microsoft.com/office/powerpoint/2010/main" val="3522423524"/>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54" y="67"/>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193" y="3634031"/>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82" y="68"/>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751" y="2104891"/>
            <a:ext cx="5475291" cy="781188"/>
          </a:xfrm>
          <a:prstGeom prst="rect">
            <a:avLst/>
          </a:prstGeom>
        </p:spPr>
        <p:txBody>
          <a:bodyPr anchor="b">
            <a:normAutofit/>
          </a:bodyPr>
          <a:lstStyle>
            <a:lvl1pPr marL="0" indent="0">
              <a:lnSpc>
                <a:spcPct val="100000"/>
              </a:lnSpc>
              <a:spcBef>
                <a:spcPts val="0"/>
              </a:spcBef>
              <a:buNone/>
              <a:defRPr sz="21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Content Placeholder 3" title="Bullet Points">
            <a:extLst>
              <a:ext uri="{FF2B5EF4-FFF2-40B4-BE49-F238E27FC236}">
                <a16:creationId xmlns:a16="http://schemas.microsoft.com/office/drawing/2014/main" id="{8715E757-6584-4841-8154-C92E70E0CD6B}"/>
              </a:ext>
            </a:extLst>
          </p:cNvPr>
          <p:cNvSpPr>
            <a:spLocks noGrp="1"/>
          </p:cNvSpPr>
          <p:nvPr userDrawn="1">
            <p:ph sz="half" idx="13"/>
          </p:nvPr>
        </p:nvSpPr>
        <p:spPr>
          <a:xfrm>
            <a:off x="520751" y="2886143"/>
            <a:ext cx="5475291" cy="3232149"/>
          </a:xfrm>
          <a:prstGeom prst="rect">
            <a:avLst/>
          </a:prstGeom>
        </p:spPr>
        <p:txBody>
          <a:bodyPr>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67" y="2104891"/>
            <a:ext cx="5475600" cy="781188"/>
          </a:xfrm>
          <a:prstGeom prst="rect">
            <a:avLst/>
          </a:prstGeom>
        </p:spPr>
        <p:txBody>
          <a:bodyPr anchor="b">
            <a:normAutofit/>
          </a:bodyPr>
          <a:lstStyle>
            <a:lvl1pPr marL="0" indent="0">
              <a:lnSpc>
                <a:spcPct val="100000"/>
              </a:lnSpc>
              <a:buNone/>
              <a:defRPr sz="21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Content Placeholder 5" title="Bullet Points">
            <a:extLst>
              <a:ext uri="{FF2B5EF4-FFF2-40B4-BE49-F238E27FC236}">
                <a16:creationId xmlns:a16="http://schemas.microsoft.com/office/drawing/2014/main" id="{D957FBD7-2C3C-4DD1-954F-DF1E007BE590}"/>
              </a:ext>
            </a:extLst>
          </p:cNvPr>
          <p:cNvSpPr>
            <a:spLocks noGrp="1"/>
          </p:cNvSpPr>
          <p:nvPr userDrawn="1">
            <p:ph sz="quarter" idx="15"/>
          </p:nvPr>
        </p:nvSpPr>
        <p:spPr>
          <a:xfrm>
            <a:off x="6186767" y="2886143"/>
            <a:ext cx="5475600" cy="3232149"/>
          </a:xfrm>
          <a:prstGeom prst="rect">
            <a:avLst/>
          </a:prstGeom>
        </p:spPr>
        <p:txBody>
          <a:bodyPr>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Click to 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515" y="1376951"/>
            <a:ext cx="7368596" cy="608895"/>
          </a:xfrm>
          <a:prstGeom prst="rect">
            <a:avLst/>
          </a:prstGeom>
        </p:spPr>
        <p:txBody>
          <a:bodyPr/>
          <a:lstStyle>
            <a:lvl1pPr marL="0" indent="0">
              <a:buNone/>
              <a:defRPr sz="1500" spc="225">
                <a:solidFill>
                  <a:schemeClr val="bg1"/>
                </a:solidFill>
              </a:defRPr>
            </a:lvl1pPr>
            <a:lvl2pPr marL="342900" indent="0">
              <a:buNone/>
              <a:defRPr/>
            </a:lvl2pPr>
          </a:lstStyle>
          <a:p>
            <a:pPr lvl="0"/>
            <a:r>
              <a:rPr lang="en-US" dirty="0"/>
              <a:t>CLICK TO SUBTITLE STYLE</a:t>
            </a:r>
          </a:p>
        </p:txBody>
      </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9" y="235732"/>
            <a:ext cx="657552" cy="484748"/>
          </a:xfrm>
          <a:prstGeom prst="rect">
            <a:avLst/>
          </a:prstGeom>
          <a:noFill/>
        </p:spPr>
        <p:txBody>
          <a:bodyPr wrap="none" rtlCol="0">
            <a:spAutoFit/>
          </a:bodyPr>
          <a:lstStyle/>
          <a:p>
            <a:pPr defTabSz="914400"/>
            <a:r>
              <a:rPr lang="en-US" sz="2550" b="1" dirty="0">
                <a:solidFill>
                  <a:srgbClr val="FFFFFF"/>
                </a:solidFill>
                <a:latin typeface="Arial Black" panose="020B0A04020102020204" pitchFamily="34" charset="0"/>
              </a:rPr>
              <a:t>FR</a:t>
            </a:r>
            <a:endParaRPr lang="en-IN" sz="2550"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702" y="209101"/>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Tree>
    <p:extLst>
      <p:ext uri="{BB962C8B-B14F-4D97-AF65-F5344CB8AC3E}">
        <p14:creationId xmlns:p14="http://schemas.microsoft.com/office/powerpoint/2010/main" val="745199161"/>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FB39FF5-7AF5-4963-9346-2640496A3302}"/>
              </a:ext>
            </a:extLst>
          </p:cNvPr>
          <p:cNvSpPr/>
          <p:nvPr userDrawn="1"/>
        </p:nvSpPr>
        <p:spPr>
          <a:xfrm>
            <a:off x="54" y="67"/>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6" name="TextBox 15">
            <a:extLst>
              <a:ext uri="{FF2B5EF4-FFF2-40B4-BE49-F238E27FC236}">
                <a16:creationId xmlns:a16="http://schemas.microsoft.com/office/drawing/2014/main" id="{A4F49194-9068-41AA-B460-962319BF96A4}"/>
              </a:ext>
            </a:extLst>
          </p:cNvPr>
          <p:cNvSpPr txBox="1"/>
          <p:nvPr userDrawn="1"/>
        </p:nvSpPr>
        <p:spPr>
          <a:xfrm>
            <a:off x="11072379" y="235732"/>
            <a:ext cx="657552" cy="484748"/>
          </a:xfrm>
          <a:prstGeom prst="rect">
            <a:avLst/>
          </a:prstGeom>
          <a:noFill/>
        </p:spPr>
        <p:txBody>
          <a:bodyPr wrap="none" rtlCol="0">
            <a:spAutoFit/>
          </a:bodyPr>
          <a:lstStyle/>
          <a:p>
            <a:pPr defTabSz="914400"/>
            <a:r>
              <a:rPr lang="en-US" sz="2550" b="1" dirty="0">
                <a:solidFill>
                  <a:srgbClr val="FFFFFF"/>
                </a:solidFill>
                <a:latin typeface="Arial Black" panose="020B0A04020102020204" pitchFamily="34" charset="0"/>
              </a:rPr>
              <a:t>FR</a:t>
            </a:r>
            <a:endParaRPr lang="en-IN" sz="2550" b="1" dirty="0">
              <a:solidFill>
                <a:srgbClr val="FFFFFF"/>
              </a:solidFill>
              <a:latin typeface="Arial Black" panose="020B0A04020102020204" pitchFamily="34" charset="0"/>
            </a:endParaRPr>
          </a:p>
        </p:txBody>
      </p:sp>
      <p:grpSp>
        <p:nvGrpSpPr>
          <p:cNvPr id="28" name="Group 27">
            <a:extLst>
              <a:ext uri="{FF2B5EF4-FFF2-40B4-BE49-F238E27FC236}">
                <a16:creationId xmlns:a16="http://schemas.microsoft.com/office/drawing/2014/main" id="{5806E656-313A-47B1-B381-D004200F7A01}"/>
              </a:ext>
            </a:extLst>
          </p:cNvPr>
          <p:cNvGrpSpPr/>
          <p:nvPr userDrawn="1"/>
        </p:nvGrpSpPr>
        <p:grpSpPr>
          <a:xfrm flipH="1">
            <a:off x="7561382" y="68"/>
            <a:ext cx="4831840" cy="3541007"/>
            <a:chOff x="-192127" y="-2"/>
            <a:chExt cx="4831840" cy="3367272"/>
          </a:xfrm>
        </p:grpSpPr>
        <p:sp>
          <p:nvSpPr>
            <p:cNvPr id="29" name="Diagonal Stripe 28">
              <a:extLst>
                <a:ext uri="{FF2B5EF4-FFF2-40B4-BE49-F238E27FC236}">
                  <a16:creationId xmlns:a16="http://schemas.microsoft.com/office/drawing/2014/main" id="{65F8E2DA-4BB4-4421-9172-A11AF38DFEF4}"/>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3F3F3F"/>
                </a:solidFill>
              </a:endParaRPr>
            </a:p>
          </p:txBody>
        </p:sp>
        <p:cxnSp>
          <p:nvCxnSpPr>
            <p:cNvPr id="30" name="Straight Connector 29">
              <a:extLst>
                <a:ext uri="{FF2B5EF4-FFF2-40B4-BE49-F238E27FC236}">
                  <a16:creationId xmlns:a16="http://schemas.microsoft.com/office/drawing/2014/main"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elogram 30">
              <a:extLst>
                <a:ext uri="{FF2B5EF4-FFF2-40B4-BE49-F238E27FC236}">
                  <a16:creationId xmlns:a16="http://schemas.microsoft.com/office/drawing/2014/main"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grpSp>
      <p:sp>
        <p:nvSpPr>
          <p:cNvPr id="33" name="Parallelogram 32">
            <a:extLst>
              <a:ext uri="{FF2B5EF4-FFF2-40B4-BE49-F238E27FC236}">
                <a16:creationId xmlns:a16="http://schemas.microsoft.com/office/drawing/2014/main" id="{F088C182-BF10-45B2-B159-7702E00D31D4}"/>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520515" y="1376951"/>
            <a:ext cx="7368596" cy="608895"/>
          </a:xfrm>
          <a:prstGeom prst="rect">
            <a:avLst/>
          </a:prstGeom>
        </p:spPr>
        <p:txBody>
          <a:bodyPr/>
          <a:lstStyle>
            <a:lvl1pPr marL="0" indent="0">
              <a:buNone/>
              <a:defRPr sz="1500" spc="225">
                <a:solidFill>
                  <a:schemeClr val="bg1"/>
                </a:solidFill>
              </a:defRPr>
            </a:lvl1pPr>
            <a:lvl2pPr marL="342900"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D6990C03-1647-2044-B335-6F5F19E4E5FC}"/>
              </a:ext>
            </a:extLst>
          </p:cNvPr>
          <p:cNvSpPr>
            <a:spLocks noGrp="1"/>
          </p:cNvSpPr>
          <p:nvPr>
            <p:ph type="ftr" sz="quarter" idx="17"/>
          </p:nvPr>
        </p:nvSpPr>
        <p:spPr/>
        <p:txBody>
          <a:body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17" name="Title 1" title="Title ">
            <a:extLst>
              <a:ext uri="{FF2B5EF4-FFF2-40B4-BE49-F238E27FC236}">
                <a16:creationId xmlns:a16="http://schemas.microsoft.com/office/drawing/2014/main" id="{BDEC780E-6412-1344-A62E-6B84E9CCB678}"/>
              </a:ext>
            </a:extLst>
          </p:cNvPr>
          <p:cNvSpPr>
            <a:spLocks noGrp="1"/>
          </p:cNvSpPr>
          <p:nvPr>
            <p:ph type="title" hasCustomPrompt="1"/>
          </p:nvPr>
        </p:nvSpPr>
        <p:spPr>
          <a:xfrm>
            <a:off x="518702" y="209101"/>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531835" y="2005763"/>
            <a:ext cx="5225764" cy="4083888"/>
          </a:xfrm>
          <a:prstGeom prst="rect">
            <a:avLst/>
          </a:prstGeom>
        </p:spPr>
        <p:txBody>
          <a:bodyPr/>
          <a:lstStyle>
            <a:lvl1pPr marL="0" indent="0">
              <a:buNone/>
              <a:defRPr sz="1800">
                <a:solidFill>
                  <a:schemeClr val="bg1"/>
                </a:solidFill>
              </a:defRPr>
            </a:lvl1pPr>
            <a:lvl2pPr marL="342900" indent="0">
              <a:buNone/>
              <a:defRPr sz="1800">
                <a:solidFill>
                  <a:schemeClr val="bg1"/>
                </a:solidFill>
              </a:defRPr>
            </a:lvl2pPr>
            <a:lvl3pPr marL="685800" indent="0">
              <a:buNone/>
              <a:defRPr sz="1800">
                <a:solidFill>
                  <a:schemeClr val="bg1"/>
                </a:solidFill>
              </a:defRPr>
            </a:lvl3pPr>
            <a:lvl4pPr marL="1028700" indent="0">
              <a:buNone/>
              <a:defRPr sz="1800">
                <a:solidFill>
                  <a:schemeClr val="bg1"/>
                </a:solidFill>
              </a:defRPr>
            </a:lvl4pPr>
            <a:lvl5pPr marL="1371600" indent="0">
              <a:buNone/>
              <a:defRPr sz="1800">
                <a:solidFill>
                  <a:schemeClr val="bg1"/>
                </a:solidFill>
              </a:defRPr>
            </a:lvl5pPr>
          </a:lstStyle>
          <a:p>
            <a:pPr lvl="0"/>
            <a:r>
              <a:rPr lang="en-US" dirty="0"/>
              <a:t>Text here</a:t>
            </a:r>
          </a:p>
        </p:txBody>
      </p:sp>
      <p:sp>
        <p:nvSpPr>
          <p:cNvPr id="20" name="Chart Placeholder 2" title="Chart">
            <a:extLst>
              <a:ext uri="{FF2B5EF4-FFF2-40B4-BE49-F238E27FC236}">
                <a16:creationId xmlns:a16="http://schemas.microsoft.com/office/drawing/2014/main" id="{0EF0FD2A-B62A-4931-846D-2602DED26606}"/>
              </a:ext>
            </a:extLst>
          </p:cNvPr>
          <p:cNvSpPr>
            <a:spLocks noGrp="1"/>
          </p:cNvSpPr>
          <p:nvPr>
            <p:ph type="chart" sz="quarter" idx="10"/>
          </p:nvPr>
        </p:nvSpPr>
        <p:spPr>
          <a:xfrm>
            <a:off x="5796170" y="2005830"/>
            <a:ext cx="5719397" cy="4084471"/>
          </a:xfrm>
          <a:prstGeom prst="rect">
            <a:avLst/>
          </a:prstGeom>
        </p:spPr>
        <p:txBody>
          <a:bodyPr vert="horz" lIns="91420" tIns="45710" rIns="91420" bIns="45710">
            <a:noAutofit/>
          </a:bodyPr>
          <a:lstStyle>
            <a:lvl1pPr marL="0" indent="0" algn="ctr">
              <a:buNone/>
              <a:defRPr sz="1500" b="0" i="0">
                <a:solidFill>
                  <a:schemeClr val="bg1"/>
                </a:solidFill>
                <a:latin typeface="+mn-lt"/>
                <a:cs typeface="CiscoSans ExtraLight"/>
              </a:defRPr>
            </a:lvl1pPr>
          </a:lstStyle>
          <a:p>
            <a:pPr lvl="0"/>
            <a:r>
              <a:rPr lang="en-US" noProof="0"/>
              <a:t>Click icon to add chart</a:t>
            </a:r>
            <a:endParaRPr lang="en-US" noProof="0" dirty="0"/>
          </a:p>
        </p:txBody>
      </p:sp>
    </p:spTree>
    <p:extLst>
      <p:ext uri="{BB962C8B-B14F-4D97-AF65-F5344CB8AC3E}">
        <p14:creationId xmlns:p14="http://schemas.microsoft.com/office/powerpoint/2010/main" val="3712155287"/>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54" y="67"/>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6" name="TextBox 15">
            <a:extLst>
              <a:ext uri="{FF2B5EF4-FFF2-40B4-BE49-F238E27FC236}">
                <a16:creationId xmlns:a16="http://schemas.microsoft.com/office/drawing/2014/main" id="{B84020D1-D35E-497E-97F1-84A6EA9D048E}"/>
              </a:ext>
            </a:extLst>
          </p:cNvPr>
          <p:cNvSpPr txBox="1"/>
          <p:nvPr userDrawn="1"/>
        </p:nvSpPr>
        <p:spPr>
          <a:xfrm>
            <a:off x="11072379" y="235732"/>
            <a:ext cx="657552" cy="484748"/>
          </a:xfrm>
          <a:prstGeom prst="rect">
            <a:avLst/>
          </a:prstGeom>
          <a:noFill/>
        </p:spPr>
        <p:txBody>
          <a:bodyPr wrap="none" rtlCol="0">
            <a:spAutoFit/>
          </a:bodyPr>
          <a:lstStyle/>
          <a:p>
            <a:pPr defTabSz="914400"/>
            <a:r>
              <a:rPr lang="en-US" sz="2550" b="1" dirty="0">
                <a:solidFill>
                  <a:srgbClr val="FFFFFF"/>
                </a:solidFill>
                <a:latin typeface="Arial Black" panose="020B0A04020102020204" pitchFamily="34" charset="0"/>
              </a:rPr>
              <a:t>FR</a:t>
            </a:r>
            <a:endParaRPr lang="en-IN" sz="2550" b="1" dirty="0">
              <a:solidFill>
                <a:srgbClr val="FFFFFF"/>
              </a:solidFill>
              <a:latin typeface="Arial Black" panose="020B0A04020102020204" pitchFamily="34" charset="0"/>
            </a:endParaRPr>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82" y="68"/>
            <a:ext cx="4831840" cy="3541007"/>
            <a:chOff x="-192127" y="-2"/>
            <a:chExt cx="4831840"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3F3F3F"/>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Parallelogram 32">
              <a:extLst>
                <a:ext uri="{FF2B5EF4-FFF2-40B4-BE49-F238E27FC236}">
                  <a16:creationId xmlns:a16="http://schemas.microsoft.com/office/drawing/2014/main" id="{849B962F-68BC-4B89-B4D8-D862517534DF}"/>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sp>
        <p:nvSpPr>
          <p:cNvPr id="37" name="Text Placeholder 4" title="Subtitle">
            <a:extLst>
              <a:ext uri="{FF2B5EF4-FFF2-40B4-BE49-F238E27FC236}">
                <a16:creationId xmlns:a16="http://schemas.microsoft.com/office/drawing/2014/main" id="{FE79FAE9-2A8C-46BA-8738-44CBCF7294A9}"/>
              </a:ext>
            </a:extLst>
          </p:cNvPr>
          <p:cNvSpPr>
            <a:spLocks noGrp="1"/>
          </p:cNvSpPr>
          <p:nvPr>
            <p:ph type="body" sz="quarter" idx="16" hasCustomPrompt="1"/>
          </p:nvPr>
        </p:nvSpPr>
        <p:spPr>
          <a:xfrm>
            <a:off x="520515" y="1376951"/>
            <a:ext cx="7368596" cy="608895"/>
          </a:xfrm>
          <a:prstGeom prst="rect">
            <a:avLst/>
          </a:prstGeom>
        </p:spPr>
        <p:txBody>
          <a:bodyPr/>
          <a:lstStyle>
            <a:lvl1pPr marL="0" indent="0">
              <a:buNone/>
              <a:defRPr sz="1500" spc="225">
                <a:solidFill>
                  <a:schemeClr val="bg1"/>
                </a:solidFill>
              </a:defRPr>
            </a:lvl1pPr>
            <a:lvl2pPr marL="342900"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p:cNvSpPr>
          <p:nvPr>
            <p:ph type="ftr" sz="quarter" idx="17"/>
          </p:nvPr>
        </p:nvSpPr>
        <p:spPr/>
        <p:txBody>
          <a:body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702" y="209101"/>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31403" y="2664803"/>
            <a:ext cx="10993375" cy="3433180"/>
          </a:xfrm>
          <a:prstGeom prst="rect">
            <a:avLst/>
          </a:prstGeom>
        </p:spPr>
        <p:txBody>
          <a:bodyPr lIns="91420" tIns="45710" rIns="91420" bIns="45710">
            <a:noAutofit/>
          </a:bodyPr>
          <a:lstStyle>
            <a:lvl1pPr marL="0" indent="0" algn="ctr">
              <a:buNone/>
              <a:defRPr sz="1500" baseline="0">
                <a:solidFill>
                  <a:schemeClr val="bg1"/>
                </a:solidFill>
                <a:latin typeface="+mn-lt"/>
              </a:defRPr>
            </a:lvl1pPr>
          </a:lstStyle>
          <a:p>
            <a:pPr lvl="0"/>
            <a:r>
              <a:rPr lang="en-US" noProof="0"/>
              <a:t>Click icon to add table</a:t>
            </a:r>
            <a:endParaRPr lang="en-GB" noProof="0" dirty="0"/>
          </a:p>
        </p:txBody>
      </p:sp>
    </p:spTree>
    <p:extLst>
      <p:ext uri="{BB962C8B-B14F-4D97-AF65-F5344CB8AC3E}">
        <p14:creationId xmlns:p14="http://schemas.microsoft.com/office/powerpoint/2010/main" val="376271703"/>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p:nvPr userDrawn="1"/>
        </p:nvSpPr>
        <p:spPr>
          <a:xfrm>
            <a:off x="54"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4" name="Right Triangle 3">
            <a:extLst>
              <a:ext uri="{FF2B5EF4-FFF2-40B4-BE49-F238E27FC236}">
                <a16:creationId xmlns:a16="http://schemas.microsoft.com/office/drawing/2014/main" id="{79ED029D-F488-47E5-B064-0E35B31D23A5}"/>
              </a:ext>
            </a:extLst>
          </p:cNvPr>
          <p:cNvSpPr/>
          <p:nvPr userDrawn="1"/>
        </p:nvSpPr>
        <p:spPr>
          <a:xfrm flipV="1">
            <a:off x="73" y="-4"/>
            <a:ext cx="11747500" cy="62992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5" name="Picture Placeholder 31" title="Image">
            <a:extLst>
              <a:ext uri="{FF2B5EF4-FFF2-40B4-BE49-F238E27FC236}">
                <a16:creationId xmlns:a16="http://schemas.microsoft.com/office/drawing/2014/main" id="{D683190A-95C6-428D-AEE4-FC8350C3246D}"/>
              </a:ext>
            </a:extLst>
          </p:cNvPr>
          <p:cNvSpPr>
            <a:spLocks noGrp="1"/>
          </p:cNvSpPr>
          <p:nvPr>
            <p:ph type="pic" sz="quarter" idx="13" hasCustomPrompt="1"/>
          </p:nvPr>
        </p:nvSpPr>
        <p:spPr>
          <a:xfrm>
            <a:off x="359251" y="326574"/>
            <a:ext cx="11473543" cy="6204859"/>
          </a:xfrm>
          <a:prstGeom prst="rect">
            <a:avLst/>
          </a:prstGeom>
          <a:solidFill>
            <a:schemeClr val="bg1">
              <a:lumMod val="85000"/>
            </a:schemeClr>
          </a:solidFill>
        </p:spPr>
        <p:txBody>
          <a:bodyPr lIns="0" tIns="0" anchor="ctr"/>
          <a:lstStyle>
            <a:lvl1pPr marL="0" indent="0" algn="ctr">
              <a:buNone/>
              <a:defRPr sz="825" i="1">
                <a:latin typeface="Times New Roman" panose="02020603050405020304" pitchFamily="18" charset="0"/>
                <a:cs typeface="Times New Roman" panose="02020603050405020304" pitchFamily="18" charset="0"/>
              </a:defRPr>
            </a:lvl1pPr>
          </a:lstStyle>
          <a:p>
            <a:r>
              <a:rPr lang="en-ZA" dirty="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54" y="5344941"/>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p:cNvSpPr>
          <p:nvPr>
            <p:ph type="title" hasCustomPrompt="1"/>
          </p:nvPr>
        </p:nvSpPr>
        <p:spPr>
          <a:xfrm>
            <a:off x="359299" y="558862"/>
            <a:ext cx="8333223" cy="939799"/>
          </a:xfrm>
          <a:prstGeom prst="rect">
            <a:avLst/>
          </a:prstGeom>
          <a:solidFill>
            <a:schemeClr val="bg1">
              <a:alpha val="90000"/>
            </a:schemeClr>
          </a:solidFill>
        </p:spPr>
        <p:txBody>
          <a:bodyPr lIns="288000" anchor="ctr">
            <a:normAutofit/>
          </a:bodyPr>
          <a:lstStyle>
            <a:lvl1pPr>
              <a:defRPr sz="2700" b="1">
                <a:solidFill>
                  <a:schemeClr val="tx1"/>
                </a:solidFill>
              </a:defRPr>
            </a:lvl1pPr>
          </a:lstStyle>
          <a:p>
            <a:r>
              <a:rPr lang="en-US" dirty="0"/>
              <a:t>Add Caption Here</a:t>
            </a:r>
            <a:endParaRPr lang="en-IN" dirty="0"/>
          </a:p>
        </p:txBody>
      </p:sp>
    </p:spTree>
    <p:extLst>
      <p:ext uri="{BB962C8B-B14F-4D97-AF65-F5344CB8AC3E}">
        <p14:creationId xmlns:p14="http://schemas.microsoft.com/office/powerpoint/2010/main" val="2953181738"/>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0A6720D-B182-4290-BD91-1D1E4D930603}"/>
              </a:ext>
            </a:extLst>
          </p:cNvPr>
          <p:cNvSpPr/>
          <p:nvPr userDrawn="1"/>
        </p:nvSpPr>
        <p:spPr>
          <a:xfrm>
            <a:off x="6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sp>
        <p:nvSpPr>
          <p:cNvPr id="9" name="Text Placeholder 3">
            <a:extLst>
              <a:ext uri="{FF2B5EF4-FFF2-40B4-BE49-F238E27FC236}">
                <a16:creationId xmlns:a16="http://schemas.microsoft.com/office/drawing/2014/main" id="{A488AB73-8058-4FB5-9619-FCECCA9F3941}"/>
              </a:ext>
            </a:extLst>
          </p:cNvPr>
          <p:cNvSpPr>
            <a:spLocks noGrp="1"/>
          </p:cNvSpPr>
          <p:nvPr>
            <p:ph type="body" sz="quarter" idx="15" hasCustomPrompt="1"/>
          </p:nvPr>
        </p:nvSpPr>
        <p:spPr>
          <a:xfrm>
            <a:off x="6823134" y="3461164"/>
            <a:ext cx="3445783" cy="288000"/>
          </a:xfrm>
          <a:prstGeom prst="rect">
            <a:avLst/>
          </a:prstGeom>
        </p:spPr>
        <p:txBody>
          <a:bodyPr lIns="91212" tIns="45696" rIns="91212" bIns="45696"/>
          <a:lstStyle>
            <a:lvl1pPr marL="0" indent="0">
              <a:buNone/>
              <a:defRPr sz="1300">
                <a:latin typeface="+mn-lt"/>
                <a:cs typeface="Calibri Light" panose="020F0302020204030204" pitchFamily="34" charset="0"/>
              </a:defRPr>
            </a:lvl1pPr>
          </a:lstStyle>
          <a:p>
            <a:r>
              <a:rPr lang="en-ZA" dirty="0"/>
              <a:t>Name</a:t>
            </a:r>
          </a:p>
        </p:txBody>
      </p:sp>
      <p:sp>
        <p:nvSpPr>
          <p:cNvPr id="10" name="Text Placeholder 4">
            <a:extLst>
              <a:ext uri="{FF2B5EF4-FFF2-40B4-BE49-F238E27FC236}">
                <a16:creationId xmlns:a16="http://schemas.microsoft.com/office/drawing/2014/main" id="{359BE165-3EB5-4C11-8B53-6E98C0BC2E65}"/>
              </a:ext>
            </a:extLst>
          </p:cNvPr>
          <p:cNvSpPr>
            <a:spLocks noGrp="1"/>
          </p:cNvSpPr>
          <p:nvPr>
            <p:ph type="body" sz="quarter" idx="16" hasCustomPrompt="1"/>
          </p:nvPr>
        </p:nvSpPr>
        <p:spPr>
          <a:xfrm>
            <a:off x="6823134" y="3839513"/>
            <a:ext cx="3445783" cy="288000"/>
          </a:xfrm>
          <a:prstGeom prst="rect">
            <a:avLst/>
          </a:prstGeom>
        </p:spPr>
        <p:txBody>
          <a:bodyPr lIns="91212" tIns="45696" rIns="91212" bIns="45696"/>
          <a:lstStyle>
            <a:lvl1pPr marL="0" indent="0">
              <a:buNone/>
              <a:defRPr sz="1300">
                <a:latin typeface="+mn-lt"/>
                <a:cs typeface="Calibri Light" panose="020F0302020204030204" pitchFamily="34" charset="0"/>
              </a:defRPr>
            </a:lvl1pPr>
          </a:lstStyle>
          <a:p>
            <a:r>
              <a:rPr lang="en-ZA" dirty="0"/>
              <a:t>Phone Number</a:t>
            </a:r>
          </a:p>
        </p:txBody>
      </p:sp>
      <p:sp>
        <p:nvSpPr>
          <p:cNvPr id="11" name="Text Placeholder 5">
            <a:extLst>
              <a:ext uri="{FF2B5EF4-FFF2-40B4-BE49-F238E27FC236}">
                <a16:creationId xmlns:a16="http://schemas.microsoft.com/office/drawing/2014/main" id="{79D05293-35AD-495F-A7AE-942398090B15}"/>
              </a:ext>
            </a:extLst>
          </p:cNvPr>
          <p:cNvSpPr>
            <a:spLocks noGrp="1"/>
          </p:cNvSpPr>
          <p:nvPr>
            <p:ph type="body" sz="quarter" idx="17" hasCustomPrompt="1"/>
          </p:nvPr>
        </p:nvSpPr>
        <p:spPr>
          <a:xfrm>
            <a:off x="6823134" y="4216811"/>
            <a:ext cx="3445783" cy="289072"/>
          </a:xfrm>
          <a:prstGeom prst="rect">
            <a:avLst/>
          </a:prstGeom>
        </p:spPr>
        <p:txBody>
          <a:bodyPr lIns="91212" tIns="45696" rIns="91212" bIns="45696"/>
          <a:lstStyle>
            <a:lvl1pPr marL="0" indent="0">
              <a:buNone/>
              <a:defRPr sz="1300">
                <a:latin typeface="+mn-lt"/>
                <a:cs typeface="Calibri Light" panose="020F0302020204030204" pitchFamily="34" charset="0"/>
              </a:defRPr>
            </a:lvl1pPr>
          </a:lstStyle>
          <a:p>
            <a:r>
              <a:rPr lang="en-ZA" dirty="0"/>
              <a:t>Email </a:t>
            </a:r>
          </a:p>
        </p:txBody>
      </p:sp>
      <p:sp>
        <p:nvSpPr>
          <p:cNvPr id="13" name="Text Placeholder 21">
            <a:extLst>
              <a:ext uri="{FF2B5EF4-FFF2-40B4-BE49-F238E27FC236}">
                <a16:creationId xmlns:a16="http://schemas.microsoft.com/office/drawing/2014/main" id="{997A03F2-8D8A-4425-9F56-66DB33CE11A1}"/>
              </a:ext>
            </a:extLst>
          </p:cNvPr>
          <p:cNvSpPr>
            <a:spLocks noGrp="1"/>
          </p:cNvSpPr>
          <p:nvPr>
            <p:ph type="body" sz="quarter" idx="18" hasCustomPrompt="1"/>
          </p:nvPr>
        </p:nvSpPr>
        <p:spPr>
          <a:xfrm>
            <a:off x="6823134" y="4595021"/>
            <a:ext cx="3445783" cy="288000"/>
          </a:xfrm>
          <a:prstGeom prst="rect">
            <a:avLst/>
          </a:prstGeom>
        </p:spPr>
        <p:txBody>
          <a:bodyPr lIns="91212" tIns="45696" rIns="91212" bIns="45696"/>
          <a:lstStyle>
            <a:lvl1pPr marL="0" indent="0">
              <a:buNone/>
              <a:defRPr sz="1300">
                <a:latin typeface="+mn-lt"/>
                <a:cs typeface="Calibri Light" panose="020F0302020204030204" pitchFamily="34" charset="0"/>
              </a:defRPr>
            </a:lvl1pPr>
          </a:lstStyle>
          <a:p>
            <a:r>
              <a:rPr lang="en-ZA" dirty="0"/>
              <a:t>Company Website</a:t>
            </a:r>
          </a:p>
        </p:txBody>
      </p:sp>
      <p:sp>
        <p:nvSpPr>
          <p:cNvPr id="14" name="Shape 4157">
            <a:extLst>
              <a:ext uri="{FF2B5EF4-FFF2-40B4-BE49-F238E27FC236}">
                <a16:creationId xmlns:a16="http://schemas.microsoft.com/office/drawing/2014/main" id="{A30A8F28-98F4-425F-A750-78192A157DF4}"/>
              </a:ext>
            </a:extLst>
          </p:cNvPr>
          <p:cNvSpPr/>
          <p:nvPr userDrawn="1"/>
        </p:nvSpPr>
        <p:spPr>
          <a:xfrm>
            <a:off x="6459003" y="3505314"/>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28559" tIns="28559" rIns="28559" bIns="28559" anchor="ctr"/>
          <a:lstStyle/>
          <a:p>
            <a:pPr algn="ctr" defTabSz="341998">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2300"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15" name="Shape 4186">
            <a:extLst>
              <a:ext uri="{FF2B5EF4-FFF2-40B4-BE49-F238E27FC236}">
                <a16:creationId xmlns:a16="http://schemas.microsoft.com/office/drawing/2014/main" id="{2F84D399-8148-4E86-A1E4-BE7D1D81383A}"/>
              </a:ext>
            </a:extLst>
          </p:cNvPr>
          <p:cNvSpPr/>
          <p:nvPr userDrawn="1"/>
        </p:nvSpPr>
        <p:spPr>
          <a:xfrm>
            <a:off x="6507627" y="3898070"/>
            <a:ext cx="161507" cy="2960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w="12700">
            <a:miter lim="400000"/>
          </a:ln>
        </p:spPr>
        <p:txBody>
          <a:bodyPr lIns="28559" tIns="28559" rIns="28559" bIns="28559" anchor="ctr"/>
          <a:lstStyle/>
          <a:p>
            <a:pPr algn="ctr" defTabSz="341998">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2300"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19" name="Shape 4379">
            <a:extLst>
              <a:ext uri="{FF2B5EF4-FFF2-40B4-BE49-F238E27FC236}">
                <a16:creationId xmlns:a16="http://schemas.microsoft.com/office/drawing/2014/main" id="{E4408FF8-E342-42F8-BBE9-1220822B5E99}"/>
              </a:ext>
            </a:extLst>
          </p:cNvPr>
          <p:cNvSpPr/>
          <p:nvPr userDrawn="1"/>
        </p:nvSpPr>
        <p:spPr>
          <a:xfrm>
            <a:off x="6459003" y="4328142"/>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28559" tIns="28559" rIns="28559" bIns="28559" anchor="ctr"/>
          <a:lstStyle/>
          <a:p>
            <a:pPr algn="ctr" defTabSz="341998">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2300"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20" name="Shape 4487">
            <a:extLst>
              <a:ext uri="{FF2B5EF4-FFF2-40B4-BE49-F238E27FC236}">
                <a16:creationId xmlns:a16="http://schemas.microsoft.com/office/drawing/2014/main" id="{11D27456-C005-4109-9E74-0B692200A0B3}"/>
              </a:ext>
            </a:extLst>
          </p:cNvPr>
          <p:cNvSpPr/>
          <p:nvPr userDrawn="1"/>
        </p:nvSpPr>
        <p:spPr>
          <a:xfrm>
            <a:off x="6471881" y="4650221"/>
            <a:ext cx="233318" cy="233320"/>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28559" tIns="28559" rIns="28559" bIns="28559" anchor="ctr"/>
          <a:lstStyle/>
          <a:p>
            <a:pPr algn="ctr" defTabSz="341998">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2300"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21" name="Right Triangle 20">
            <a:extLst>
              <a:ext uri="{FF2B5EF4-FFF2-40B4-BE49-F238E27FC236}">
                <a16:creationId xmlns:a16="http://schemas.microsoft.com/office/drawing/2014/main" id="{FDDD2B84-3CB9-4567-8C91-C538E8A1C89F}"/>
              </a:ext>
            </a:extLst>
          </p:cNvPr>
          <p:cNvSpPr/>
          <p:nvPr userDrawn="1"/>
        </p:nvSpPr>
        <p:spPr>
          <a:xfrm flipV="1">
            <a:off x="62" y="162"/>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696" rIns="91212" bIns="45696" rtlCol="0" anchor="ctr"/>
          <a:lstStyle/>
          <a:p>
            <a:pPr algn="ctr"/>
            <a:endParaRPr lang="en-IN" sz="1300" dirty="0">
              <a:solidFill>
                <a:srgbClr val="FFFFFF"/>
              </a:solidFill>
            </a:endParaRPr>
          </a:p>
        </p:txBody>
      </p:sp>
      <p:cxnSp>
        <p:nvCxnSpPr>
          <p:cNvPr id="22" name="Straight Connector 21">
            <a:extLst>
              <a:ext uri="{FF2B5EF4-FFF2-40B4-BE49-F238E27FC236}">
                <a16:creationId xmlns:a16="http://schemas.microsoft.com/office/drawing/2014/main" id="{34EF3020-1476-41B1-9FE7-B476A25C53D3}"/>
              </a:ext>
            </a:extLst>
          </p:cNvPr>
          <p:cNvCxnSpPr>
            <a:cxnSpLocks/>
          </p:cNvCxnSpPr>
          <p:nvPr userDrawn="1"/>
        </p:nvCxnSpPr>
        <p:spPr>
          <a:xfrm flipV="1">
            <a:off x="158"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B64EC3-B232-415D-8E27-EB3E24D13922}"/>
              </a:ext>
            </a:extLst>
          </p:cNvPr>
          <p:cNvCxnSpPr>
            <a:cxnSpLocks/>
          </p:cNvCxnSpPr>
          <p:nvPr userDrawn="1"/>
        </p:nvCxnSpPr>
        <p:spPr>
          <a:xfrm flipV="1">
            <a:off x="9004385" y="3924365"/>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61CE2F-F199-4242-AC6C-692676B81FF1}"/>
              </a:ext>
            </a:extLst>
          </p:cNvPr>
          <p:cNvCxnSpPr>
            <a:cxnSpLocks/>
          </p:cNvCxnSpPr>
          <p:nvPr userDrawn="1"/>
        </p:nvCxnSpPr>
        <p:spPr>
          <a:xfrm flipV="1">
            <a:off x="-17829" y="4700161"/>
            <a:ext cx="1919790" cy="1001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Picture Placeholder 24">
            <a:extLst>
              <a:ext uri="{FF2B5EF4-FFF2-40B4-BE49-F238E27FC236}">
                <a16:creationId xmlns:a16="http://schemas.microsoft.com/office/drawing/2014/main" id="{89C0506D-0CA6-4583-9D04-24E7F4D16AD8}"/>
              </a:ext>
            </a:extLst>
          </p:cNvPr>
          <p:cNvSpPr>
            <a:spLocks noGrp="1"/>
          </p:cNvSpPr>
          <p:nvPr>
            <p:ph type="pic" sz="quarter" idx="13"/>
          </p:nvPr>
        </p:nvSpPr>
        <p:spPr>
          <a:xfrm>
            <a:off x="1683465" y="860971"/>
            <a:ext cx="4428523" cy="5137090"/>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lIns="91212" tIns="45696" rIns="91212" bIns="45696">
            <a:noAutofit/>
          </a:bodyPr>
          <a:lstStyle>
            <a:lvl1pPr marL="0" indent="0">
              <a:buNone/>
              <a:defRPr>
                <a:solidFill>
                  <a:schemeClr val="bg1"/>
                </a:solidFill>
              </a:defRPr>
            </a:lvl1pPr>
          </a:lstStyle>
          <a:p>
            <a:r>
              <a:rPr lang="en-US"/>
              <a:t>Click icon to add picture</a:t>
            </a:r>
            <a:endParaRPr lang="en-IN" dirty="0"/>
          </a:p>
        </p:txBody>
      </p: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802" y="1821029"/>
            <a:ext cx="4853573" cy="1616252"/>
          </a:xfrm>
          <a:prstGeom prst="rect">
            <a:avLst/>
          </a:prstGeom>
        </p:spPr>
        <p:txBody>
          <a:bodyPr anchor="b">
            <a:normAutofit/>
          </a:bodyPr>
          <a:lstStyle>
            <a:lvl1pPr algn="l">
              <a:defRPr sz="3200" b="1">
                <a:solidFill>
                  <a:schemeClr val="accent1"/>
                </a:solidFill>
              </a:defRPr>
            </a:lvl1pPr>
          </a:lstStyle>
          <a:p>
            <a:r>
              <a:rPr lang="en-IN" dirty="0"/>
              <a:t>Click To Edit Master Title Style</a:t>
            </a:r>
            <a:endParaRPr lang="en-US" dirty="0"/>
          </a:p>
        </p:txBody>
      </p:sp>
    </p:spTree>
    <p:extLst>
      <p:ext uri="{BB962C8B-B14F-4D97-AF65-F5344CB8AC3E}">
        <p14:creationId xmlns:p14="http://schemas.microsoft.com/office/powerpoint/2010/main" val="2634414560"/>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0A6720D-B182-4290-BD91-1D1E4D930603}"/>
              </a:ext>
            </a:extLst>
          </p:cNvPr>
          <p:cNvSpPr/>
          <p:nvPr userDrawn="1"/>
        </p:nvSpPr>
        <p:spPr>
          <a:xfrm>
            <a:off x="54"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9" name="Text Placeholder 3">
            <a:extLst>
              <a:ext uri="{FF2B5EF4-FFF2-40B4-BE49-F238E27FC236}">
                <a16:creationId xmlns:a16="http://schemas.microsoft.com/office/drawing/2014/main" id="{A488AB73-8058-4FB5-9619-FCECCA9F3941}"/>
              </a:ext>
            </a:extLst>
          </p:cNvPr>
          <p:cNvSpPr>
            <a:spLocks noGrp="1"/>
          </p:cNvSpPr>
          <p:nvPr>
            <p:ph type="body" sz="quarter" idx="15" hasCustomPrompt="1"/>
          </p:nvPr>
        </p:nvSpPr>
        <p:spPr>
          <a:xfrm>
            <a:off x="6822992" y="3461163"/>
            <a:ext cx="3445783" cy="288000"/>
          </a:xfrm>
          <a:prstGeom prst="rect">
            <a:avLst/>
          </a:prstGeom>
        </p:spPr>
        <p:txBody>
          <a:bodyPr/>
          <a:lstStyle>
            <a:lvl1pPr marL="0" indent="0">
              <a:buNone/>
              <a:defRPr sz="1350">
                <a:latin typeface="+mn-lt"/>
                <a:cs typeface="Calibri Light" panose="020F0302020204030204" pitchFamily="34" charset="0"/>
              </a:defRPr>
            </a:lvl1pPr>
          </a:lstStyle>
          <a:p>
            <a:r>
              <a:rPr lang="en-ZA" dirty="0"/>
              <a:t>Name</a:t>
            </a:r>
          </a:p>
        </p:txBody>
      </p:sp>
      <p:sp>
        <p:nvSpPr>
          <p:cNvPr id="10" name="Text Placeholder 4">
            <a:extLst>
              <a:ext uri="{FF2B5EF4-FFF2-40B4-BE49-F238E27FC236}">
                <a16:creationId xmlns:a16="http://schemas.microsoft.com/office/drawing/2014/main" id="{359BE165-3EB5-4C11-8B53-6E98C0BC2E65}"/>
              </a:ext>
            </a:extLst>
          </p:cNvPr>
          <p:cNvSpPr>
            <a:spLocks noGrp="1"/>
          </p:cNvSpPr>
          <p:nvPr>
            <p:ph type="body" sz="quarter" idx="16" hasCustomPrompt="1"/>
          </p:nvPr>
        </p:nvSpPr>
        <p:spPr>
          <a:xfrm>
            <a:off x="6822992" y="3839505"/>
            <a:ext cx="3445783" cy="288000"/>
          </a:xfrm>
          <a:prstGeom prst="rect">
            <a:avLst/>
          </a:prstGeom>
        </p:spPr>
        <p:txBody>
          <a:bodyPr/>
          <a:lstStyle>
            <a:lvl1pPr marL="0" indent="0">
              <a:buNone/>
              <a:defRPr sz="1350">
                <a:latin typeface="+mn-lt"/>
                <a:cs typeface="Calibri Light" panose="020F0302020204030204" pitchFamily="34" charset="0"/>
              </a:defRPr>
            </a:lvl1pPr>
          </a:lstStyle>
          <a:p>
            <a:r>
              <a:rPr lang="en-ZA" dirty="0"/>
              <a:t>Phone Number</a:t>
            </a:r>
          </a:p>
        </p:txBody>
      </p:sp>
      <p:sp>
        <p:nvSpPr>
          <p:cNvPr id="11" name="Text Placeholder 5">
            <a:extLst>
              <a:ext uri="{FF2B5EF4-FFF2-40B4-BE49-F238E27FC236}">
                <a16:creationId xmlns:a16="http://schemas.microsoft.com/office/drawing/2014/main" id="{79D05293-35AD-495F-A7AE-942398090B15}"/>
              </a:ext>
            </a:extLst>
          </p:cNvPr>
          <p:cNvSpPr>
            <a:spLocks noGrp="1"/>
          </p:cNvSpPr>
          <p:nvPr>
            <p:ph type="body" sz="quarter" idx="17" hasCustomPrompt="1"/>
          </p:nvPr>
        </p:nvSpPr>
        <p:spPr>
          <a:xfrm>
            <a:off x="6822992" y="4216741"/>
            <a:ext cx="3445783" cy="289071"/>
          </a:xfrm>
          <a:prstGeom prst="rect">
            <a:avLst/>
          </a:prstGeom>
        </p:spPr>
        <p:txBody>
          <a:bodyPr/>
          <a:lstStyle>
            <a:lvl1pPr marL="0" indent="0">
              <a:buNone/>
              <a:defRPr sz="1350">
                <a:latin typeface="+mn-lt"/>
                <a:cs typeface="Calibri Light" panose="020F0302020204030204" pitchFamily="34" charset="0"/>
              </a:defRPr>
            </a:lvl1pPr>
          </a:lstStyle>
          <a:p>
            <a:r>
              <a:rPr lang="en-ZA" dirty="0"/>
              <a:t>Email </a:t>
            </a:r>
          </a:p>
        </p:txBody>
      </p:sp>
      <p:sp>
        <p:nvSpPr>
          <p:cNvPr id="13" name="Text Placeholder 21">
            <a:extLst>
              <a:ext uri="{FF2B5EF4-FFF2-40B4-BE49-F238E27FC236}">
                <a16:creationId xmlns:a16="http://schemas.microsoft.com/office/drawing/2014/main" id="{997A03F2-8D8A-4425-9F56-66DB33CE11A1}"/>
              </a:ext>
            </a:extLst>
          </p:cNvPr>
          <p:cNvSpPr>
            <a:spLocks noGrp="1"/>
          </p:cNvSpPr>
          <p:nvPr>
            <p:ph type="body" sz="quarter" idx="18" hasCustomPrompt="1"/>
          </p:nvPr>
        </p:nvSpPr>
        <p:spPr>
          <a:xfrm>
            <a:off x="6822992" y="4595011"/>
            <a:ext cx="3445783" cy="288000"/>
          </a:xfrm>
          <a:prstGeom prst="rect">
            <a:avLst/>
          </a:prstGeom>
        </p:spPr>
        <p:txBody>
          <a:bodyPr/>
          <a:lstStyle>
            <a:lvl1pPr marL="0" indent="0">
              <a:buNone/>
              <a:defRPr sz="1350">
                <a:latin typeface="+mn-lt"/>
                <a:cs typeface="Calibri Light" panose="020F0302020204030204" pitchFamily="34" charset="0"/>
              </a:defRPr>
            </a:lvl1pPr>
          </a:lstStyle>
          <a:p>
            <a:r>
              <a:rPr lang="en-ZA" dirty="0"/>
              <a:t>Company Website</a:t>
            </a:r>
          </a:p>
        </p:txBody>
      </p:sp>
      <p:sp>
        <p:nvSpPr>
          <p:cNvPr id="14" name="Shape 4157">
            <a:extLst>
              <a:ext uri="{FF2B5EF4-FFF2-40B4-BE49-F238E27FC236}">
                <a16:creationId xmlns:a16="http://schemas.microsoft.com/office/drawing/2014/main" id="{A30A8F28-98F4-425F-A750-78192A157DF4}"/>
              </a:ext>
            </a:extLst>
          </p:cNvPr>
          <p:cNvSpPr/>
          <p:nvPr userDrawn="1"/>
        </p:nvSpPr>
        <p:spPr>
          <a:xfrm>
            <a:off x="6458995" y="3505303"/>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28575" tIns="28575" rIns="28575" bIns="28575" anchor="ctr"/>
          <a:lstStyle/>
          <a:p>
            <a:pPr algn="ctr" defTabSz="342900">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2250"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15" name="Shape 4186">
            <a:extLst>
              <a:ext uri="{FF2B5EF4-FFF2-40B4-BE49-F238E27FC236}">
                <a16:creationId xmlns:a16="http://schemas.microsoft.com/office/drawing/2014/main" id="{2F84D399-8148-4E86-A1E4-BE7D1D81383A}"/>
              </a:ext>
            </a:extLst>
          </p:cNvPr>
          <p:cNvSpPr/>
          <p:nvPr userDrawn="1"/>
        </p:nvSpPr>
        <p:spPr>
          <a:xfrm>
            <a:off x="6507625" y="3898050"/>
            <a:ext cx="161507" cy="2960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w="12700">
            <a:miter lim="400000"/>
          </a:ln>
        </p:spPr>
        <p:txBody>
          <a:bodyPr lIns="28575" tIns="28575" rIns="28575" bIns="28575" anchor="ctr"/>
          <a:lstStyle/>
          <a:p>
            <a:pPr algn="ctr" defTabSz="342900">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2250"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19" name="Shape 4379">
            <a:extLst>
              <a:ext uri="{FF2B5EF4-FFF2-40B4-BE49-F238E27FC236}">
                <a16:creationId xmlns:a16="http://schemas.microsoft.com/office/drawing/2014/main" id="{E4408FF8-E342-42F8-BBE9-1220822B5E99}"/>
              </a:ext>
            </a:extLst>
          </p:cNvPr>
          <p:cNvSpPr/>
          <p:nvPr userDrawn="1"/>
        </p:nvSpPr>
        <p:spPr>
          <a:xfrm>
            <a:off x="6458995" y="4328019"/>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28575" tIns="28575" rIns="28575" bIns="28575" anchor="ctr"/>
          <a:lstStyle/>
          <a:p>
            <a:pPr algn="ctr" defTabSz="342900">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2250"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20" name="Shape 4487">
            <a:extLst>
              <a:ext uri="{FF2B5EF4-FFF2-40B4-BE49-F238E27FC236}">
                <a16:creationId xmlns:a16="http://schemas.microsoft.com/office/drawing/2014/main" id="{11D27456-C005-4109-9E74-0B692200A0B3}"/>
              </a:ext>
            </a:extLst>
          </p:cNvPr>
          <p:cNvSpPr/>
          <p:nvPr userDrawn="1"/>
        </p:nvSpPr>
        <p:spPr>
          <a:xfrm>
            <a:off x="6471791" y="4650153"/>
            <a:ext cx="233319" cy="233319"/>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28575" tIns="28575" rIns="28575" bIns="28575" anchor="ctr"/>
          <a:lstStyle/>
          <a:p>
            <a:pPr algn="ctr" defTabSz="342900">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2250" dirty="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21" name="Right Triangle 20">
            <a:extLst>
              <a:ext uri="{FF2B5EF4-FFF2-40B4-BE49-F238E27FC236}">
                <a16:creationId xmlns:a16="http://schemas.microsoft.com/office/drawing/2014/main" id="{FDDD2B84-3CB9-4567-8C91-C538E8A1C89F}"/>
              </a:ext>
            </a:extLst>
          </p:cNvPr>
          <p:cNvSpPr/>
          <p:nvPr userDrawn="1"/>
        </p:nvSpPr>
        <p:spPr>
          <a:xfrm flipV="1">
            <a:off x="54" y="50"/>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cxnSp>
        <p:nvCxnSpPr>
          <p:cNvPr id="22" name="Straight Connector 21">
            <a:extLst>
              <a:ext uri="{FF2B5EF4-FFF2-40B4-BE49-F238E27FC236}">
                <a16:creationId xmlns:a16="http://schemas.microsoft.com/office/drawing/2014/main" id="{34EF3020-1476-41B1-9FE7-B476A25C53D3}"/>
              </a:ext>
            </a:extLst>
          </p:cNvPr>
          <p:cNvCxnSpPr>
            <a:cxnSpLocks/>
          </p:cNvCxnSpPr>
          <p:nvPr userDrawn="1"/>
        </p:nvCxnSpPr>
        <p:spPr>
          <a:xfrm flipV="1">
            <a:off x="25"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B64EC3-B232-415D-8E27-EB3E24D13922}"/>
              </a:ext>
            </a:extLst>
          </p:cNvPr>
          <p:cNvCxnSpPr>
            <a:cxnSpLocks/>
          </p:cNvCxnSpPr>
          <p:nvPr userDrawn="1"/>
        </p:nvCxnSpPr>
        <p:spPr>
          <a:xfrm flipV="1">
            <a:off x="9004377" y="3924353"/>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61CE2F-F199-4242-AC6C-692676B81FF1}"/>
              </a:ext>
            </a:extLst>
          </p:cNvPr>
          <p:cNvCxnSpPr>
            <a:cxnSpLocks/>
          </p:cNvCxnSpPr>
          <p:nvPr userDrawn="1"/>
        </p:nvCxnSpPr>
        <p:spPr>
          <a:xfrm flipV="1">
            <a:off x="-17783" y="4700088"/>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Picture Placeholder 24">
            <a:extLst>
              <a:ext uri="{FF2B5EF4-FFF2-40B4-BE49-F238E27FC236}">
                <a16:creationId xmlns:a16="http://schemas.microsoft.com/office/drawing/2014/main" id="{89C0506D-0CA6-4583-9D04-24E7F4D16AD8}"/>
              </a:ext>
            </a:extLst>
          </p:cNvPr>
          <p:cNvSpPr>
            <a:spLocks noGrp="1"/>
          </p:cNvSpPr>
          <p:nvPr>
            <p:ph type="pic" sz="quarter" idx="13"/>
          </p:nvPr>
        </p:nvSpPr>
        <p:spPr>
          <a:xfrm>
            <a:off x="1683455" y="861005"/>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oAutofit/>
          </a:bodyPr>
          <a:lstStyle>
            <a:lvl1pPr marL="0" indent="0">
              <a:buNone/>
              <a:defRPr>
                <a:solidFill>
                  <a:schemeClr val="bg1"/>
                </a:solidFill>
              </a:defRPr>
            </a:lvl1pPr>
          </a:lstStyle>
          <a:p>
            <a:r>
              <a:rPr lang="en-US"/>
              <a:t>Click icon to add picture</a:t>
            </a:r>
            <a:endParaRPr lang="en-IN" dirty="0"/>
          </a:p>
        </p:txBody>
      </p: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78" y="1821023"/>
            <a:ext cx="4853573" cy="1616252"/>
          </a:xfrm>
          <a:prstGeom prst="rect">
            <a:avLst/>
          </a:prstGeom>
        </p:spPr>
        <p:txBody>
          <a:bodyPr anchor="b">
            <a:normAutofit/>
          </a:bodyPr>
          <a:lstStyle>
            <a:lvl1pPr algn="l">
              <a:defRPr sz="3225" b="1">
                <a:solidFill>
                  <a:schemeClr val="accent1"/>
                </a:solidFill>
              </a:defRPr>
            </a:lvl1pPr>
          </a:lstStyle>
          <a:p>
            <a:r>
              <a:rPr lang="en-IN" dirty="0"/>
              <a:t>Click To Edit Master Title Style</a:t>
            </a:r>
            <a:endParaRPr lang="en-US" dirty="0"/>
          </a:p>
        </p:txBody>
      </p:sp>
    </p:spTree>
    <p:extLst>
      <p:ext uri="{BB962C8B-B14F-4D97-AF65-F5344CB8AC3E}">
        <p14:creationId xmlns:p14="http://schemas.microsoft.com/office/powerpoint/2010/main" val="2201283033"/>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54"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54" y="50"/>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25"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77" y="3924353"/>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78" y="2006087"/>
            <a:ext cx="4853573" cy="1616252"/>
          </a:xfrm>
          <a:prstGeom prst="rect">
            <a:avLst/>
          </a:prstGeom>
        </p:spPr>
        <p:txBody>
          <a:bodyPr anchor="b">
            <a:normAutofit/>
          </a:bodyPr>
          <a:lstStyle>
            <a:lvl1pPr algn="l">
              <a:defRPr sz="3225"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71" y="3641069"/>
            <a:ext cx="4854339" cy="1257575"/>
          </a:xfrm>
          <a:prstGeom prst="rect">
            <a:avLst/>
          </a:prstGeom>
        </p:spPr>
        <p:txBody>
          <a:bodyPr/>
          <a:lstStyle>
            <a:lvl1pPr marL="0" indent="0" algn="l">
              <a:buNone/>
              <a:defRPr sz="1800" b="0" i="0" spc="225">
                <a:solidFill>
                  <a:schemeClr val="tx1"/>
                </a:solidFill>
                <a:latin typeface="+mn-lt"/>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783" y="4700088"/>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0483842"/>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54"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54" y="50"/>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270" y="3588230"/>
            <a:ext cx="3860163"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79" y="1010152"/>
            <a:ext cx="1785257" cy="9075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68" y="1987493"/>
            <a:ext cx="4911633" cy="1789855"/>
          </a:xfrm>
          <a:prstGeom prst="rect">
            <a:avLst/>
          </a:prstGeom>
        </p:spPr>
        <p:txBody>
          <a:bodyPr anchor="b">
            <a:normAutofit/>
          </a:bodyPr>
          <a:lstStyle>
            <a:lvl1pPr>
              <a:defRPr sz="30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68" y="3792092"/>
            <a:ext cx="4911633" cy="910580"/>
          </a:xfrm>
          <a:prstGeom prst="rect">
            <a:avLst/>
          </a:prstGeom>
        </p:spPr>
        <p:txBody>
          <a:bodyPr>
            <a:normAutofit/>
          </a:bodyPr>
          <a:lstStyle>
            <a:lvl1pPr marL="0" indent="0">
              <a:buNone/>
              <a:defRPr sz="1500" b="0" i="0" spc="225">
                <a:solidFill>
                  <a:schemeClr val="tx1"/>
                </a:solidFill>
                <a:latin typeface="+mn-lt"/>
                <a:cs typeface="Calibri" panose="020F050202020403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77" y="3924353"/>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64"/>
            <a:ext cx="2258568" cy="74281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72" y="408563"/>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783" y="5267016"/>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29" y="3407101"/>
            <a:ext cx="1438399" cy="23658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Tree>
    <p:extLst>
      <p:ext uri="{BB962C8B-B14F-4D97-AF65-F5344CB8AC3E}">
        <p14:creationId xmlns:p14="http://schemas.microsoft.com/office/powerpoint/2010/main" val="51954421"/>
      </p:ext>
    </p:extLst>
  </p:cSld>
  <p:clrMapOvr>
    <a:masterClrMapping/>
  </p:clrMapOvr>
  <p:transition spd="slow">
    <p:push/>
  </p:transition>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54" y="67"/>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193" y="3634031"/>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82" y="68"/>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9" y="235732"/>
            <a:ext cx="657552" cy="484748"/>
          </a:xfrm>
          <a:prstGeom prst="rect">
            <a:avLst/>
          </a:prstGeom>
          <a:noFill/>
        </p:spPr>
        <p:txBody>
          <a:bodyPr wrap="none" rtlCol="0">
            <a:spAutoFit/>
          </a:bodyPr>
          <a:lstStyle/>
          <a:p>
            <a:pPr defTabSz="914400"/>
            <a:r>
              <a:rPr lang="en-US" sz="2550" b="1" dirty="0">
                <a:solidFill>
                  <a:srgbClr val="FFFFFF"/>
                </a:solidFill>
                <a:latin typeface="Arial Black" panose="020B0A04020102020204" pitchFamily="34" charset="0"/>
              </a:rPr>
              <a:t>FR</a:t>
            </a:r>
            <a:endParaRPr lang="en-IN" sz="2550"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702" y="209101"/>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29" name="Content Placeholder 2">
            <a:extLst>
              <a:ext uri="{FF2B5EF4-FFF2-40B4-BE49-F238E27FC236}">
                <a16:creationId xmlns:a16="http://schemas.microsoft.com/office/drawing/2014/main" id="{1FAE0C34-9220-45F0-9FC2-9FE7C994E7BD}"/>
              </a:ext>
            </a:extLst>
          </p:cNvPr>
          <p:cNvSpPr>
            <a:spLocks noGrp="1"/>
          </p:cNvSpPr>
          <p:nvPr>
            <p:ph idx="1"/>
          </p:nvPr>
        </p:nvSpPr>
        <p:spPr>
          <a:xfrm>
            <a:off x="518731" y="1671992"/>
            <a:ext cx="10835123" cy="450503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9461906"/>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54" y="67"/>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193" y="3634031"/>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82" y="68"/>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9" y="235732"/>
            <a:ext cx="657552" cy="484748"/>
          </a:xfrm>
          <a:prstGeom prst="rect">
            <a:avLst/>
          </a:prstGeom>
          <a:noFill/>
        </p:spPr>
        <p:txBody>
          <a:bodyPr wrap="none" rtlCol="0">
            <a:spAutoFit/>
          </a:bodyPr>
          <a:lstStyle/>
          <a:p>
            <a:pPr defTabSz="914400"/>
            <a:r>
              <a:rPr lang="en-US" sz="2550" b="1" dirty="0">
                <a:solidFill>
                  <a:srgbClr val="FFFFFF"/>
                </a:solidFill>
                <a:latin typeface="Arial Black" panose="020B0A04020102020204" pitchFamily="34" charset="0"/>
              </a:rPr>
              <a:t>FR</a:t>
            </a:r>
            <a:endParaRPr lang="en-IN" sz="2550"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702" y="209101"/>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14" name="Content Placeholder 2">
            <a:extLst>
              <a:ext uri="{FF2B5EF4-FFF2-40B4-BE49-F238E27FC236}">
                <a16:creationId xmlns:a16="http://schemas.microsoft.com/office/drawing/2014/main" id="{217F9213-0142-420B-A84D-C5627A0C81E4}"/>
              </a:ext>
            </a:extLst>
          </p:cNvPr>
          <p:cNvSpPr>
            <a:spLocks noGrp="1"/>
          </p:cNvSpPr>
          <p:nvPr>
            <p:ph sz="half" idx="1"/>
          </p:nvPr>
        </p:nvSpPr>
        <p:spPr>
          <a:xfrm>
            <a:off x="529687" y="1651112"/>
            <a:ext cx="5181600" cy="452591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8014328B-D576-4B5C-A4AE-CF98318929FE}"/>
              </a:ext>
            </a:extLst>
          </p:cNvPr>
          <p:cNvSpPr>
            <a:spLocks noGrp="1"/>
          </p:cNvSpPr>
          <p:nvPr>
            <p:ph sz="half" idx="2"/>
          </p:nvPr>
        </p:nvSpPr>
        <p:spPr>
          <a:xfrm>
            <a:off x="6172200" y="1651112"/>
            <a:ext cx="5181600" cy="452591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1461790"/>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54" y="67"/>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193" y="3634031"/>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82" y="68"/>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3F3F3F"/>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9" y="235732"/>
            <a:ext cx="657552" cy="484748"/>
          </a:xfrm>
          <a:prstGeom prst="rect">
            <a:avLst/>
          </a:prstGeom>
          <a:noFill/>
        </p:spPr>
        <p:txBody>
          <a:bodyPr wrap="none" rtlCol="0">
            <a:spAutoFit/>
          </a:bodyPr>
          <a:lstStyle/>
          <a:p>
            <a:pPr defTabSz="914400"/>
            <a:r>
              <a:rPr lang="en-US" sz="2550" b="1" dirty="0">
                <a:solidFill>
                  <a:srgbClr val="FFFFFF"/>
                </a:solidFill>
                <a:latin typeface="Arial Black" panose="020B0A04020102020204" pitchFamily="34" charset="0"/>
              </a:rPr>
              <a:t>FR</a:t>
            </a:r>
            <a:endParaRPr lang="en-IN" sz="2550" b="1" dirty="0">
              <a:solidFill>
                <a:srgbClr val="FFFFFF"/>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702" y="209101"/>
            <a:ext cx="8333223" cy="1147969"/>
          </a:xfrm>
          <a:prstGeom prst="rect">
            <a:avLst/>
          </a:prstGeom>
        </p:spPr>
        <p:txBody>
          <a:bodyPr bIns="0" anchor="b">
            <a:normAutofit/>
          </a:bodyPr>
          <a:lstStyle>
            <a:lvl1pPr>
              <a:defRPr sz="3300" b="1">
                <a:solidFill>
                  <a:schemeClr val="bg1"/>
                </a:solidFill>
              </a:defRPr>
            </a:lvl1pPr>
          </a:lstStyle>
          <a:p>
            <a:r>
              <a:rPr lang="en-US" dirty="0"/>
              <a:t>Click to Edit Master Title Style </a:t>
            </a:r>
            <a:endParaRPr lang="en-IN" dirty="0"/>
          </a:p>
        </p:txBody>
      </p:sp>
      <p:sp>
        <p:nvSpPr>
          <p:cNvPr id="18" name="Text Placeholder 2">
            <a:extLst>
              <a:ext uri="{FF2B5EF4-FFF2-40B4-BE49-F238E27FC236}">
                <a16:creationId xmlns:a16="http://schemas.microsoft.com/office/drawing/2014/main" id="{82BFF385-445D-4DBB-9773-F99669415884}"/>
              </a:ext>
            </a:extLst>
          </p:cNvPr>
          <p:cNvSpPr>
            <a:spLocks noGrp="1"/>
          </p:cNvSpPr>
          <p:nvPr>
            <p:ph type="body" idx="1"/>
          </p:nvPr>
        </p:nvSpPr>
        <p:spPr>
          <a:xfrm>
            <a:off x="518680" y="1681163"/>
            <a:ext cx="5382501" cy="823912"/>
          </a:xfrm>
          <a:prstGeom prst="rect">
            <a:avLst/>
          </a:prstGeom>
        </p:spPr>
        <p:txBody>
          <a:bodyPr anchor="b"/>
          <a:lstStyle>
            <a:lvl1pPr marL="0" indent="0">
              <a:buNone/>
              <a:defRPr lang="en-US" b="1" dirty="0">
                <a:solidFill>
                  <a:schemeClr val="bg1"/>
                </a:solidFill>
              </a:defRPr>
            </a:lvl1pPr>
          </a:lstStyle>
          <a:p>
            <a:pPr marL="171450" lvl="0" indent="-171450"/>
            <a:r>
              <a:rPr lang="en-US"/>
              <a:t>Click to edit Master text styles</a:t>
            </a:r>
          </a:p>
        </p:txBody>
      </p:sp>
      <p:sp>
        <p:nvSpPr>
          <p:cNvPr id="20" name="Text Placeholder 4">
            <a:extLst>
              <a:ext uri="{FF2B5EF4-FFF2-40B4-BE49-F238E27FC236}">
                <a16:creationId xmlns:a16="http://schemas.microsoft.com/office/drawing/2014/main" id="{311B1CFE-1B35-4B5C-B40A-DC5ADF211B5C}"/>
              </a:ext>
            </a:extLst>
          </p:cNvPr>
          <p:cNvSpPr>
            <a:spLocks noGrp="1"/>
          </p:cNvSpPr>
          <p:nvPr>
            <p:ph type="body" sz="quarter" idx="3"/>
          </p:nvPr>
        </p:nvSpPr>
        <p:spPr>
          <a:xfrm>
            <a:off x="6172264" y="1681163"/>
            <a:ext cx="5183188" cy="823912"/>
          </a:xfrm>
          <a:prstGeom prst="rect">
            <a:avLst/>
          </a:prstGeom>
        </p:spPr>
        <p:txBody>
          <a:bodyPr anchor="b"/>
          <a:lstStyle>
            <a:lvl1pPr marL="0" indent="0">
              <a:buNone/>
              <a:defRPr sz="18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1" name="Content Placeholder 5">
            <a:extLst>
              <a:ext uri="{FF2B5EF4-FFF2-40B4-BE49-F238E27FC236}">
                <a16:creationId xmlns:a16="http://schemas.microsoft.com/office/drawing/2014/main" id="{1CE840E8-D596-479D-AE97-E88F42DC1B13}"/>
              </a:ext>
            </a:extLst>
          </p:cNvPr>
          <p:cNvSpPr>
            <a:spLocks noGrp="1"/>
          </p:cNvSpPr>
          <p:nvPr>
            <p:ph sz="quarter" idx="4"/>
          </p:nvPr>
        </p:nvSpPr>
        <p:spPr>
          <a:xfrm>
            <a:off x="6172264" y="2505075"/>
            <a:ext cx="5183188" cy="36845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B9A68D25-B19E-4E84-B65D-596EE8382DAD}"/>
              </a:ext>
            </a:extLst>
          </p:cNvPr>
          <p:cNvSpPr>
            <a:spLocks noGrp="1"/>
          </p:cNvSpPr>
          <p:nvPr>
            <p:ph sz="half" idx="2"/>
          </p:nvPr>
        </p:nvSpPr>
        <p:spPr>
          <a:xfrm>
            <a:off x="518734" y="2505075"/>
            <a:ext cx="5391749" cy="36845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5115257"/>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54"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54" y="50"/>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25"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77" y="3924353"/>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91" y="4374055"/>
            <a:ext cx="5311516" cy="1327031"/>
          </a:xfrm>
          <a:prstGeom prst="rect">
            <a:avLst/>
          </a:prstGeom>
        </p:spPr>
        <p:txBody>
          <a:bodyPr anchor="b">
            <a:normAutofit/>
          </a:bodyPr>
          <a:lstStyle>
            <a:lvl1pPr marL="0" indent="0" algn="r">
              <a:buFont typeface="Arial" panose="020B0604020202020204" pitchFamily="34" charset="0"/>
              <a:buNone/>
              <a:defRPr sz="3225"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783" y="4700088"/>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91" y="5701143"/>
            <a:ext cx="5311516" cy="931505"/>
          </a:xfrm>
          <a:prstGeom prst="rect">
            <a:avLst/>
          </a:prstGeom>
        </p:spPr>
        <p:txBody>
          <a:bodyPr/>
          <a:lstStyle>
            <a:lvl1pPr marL="0" indent="0" algn="r">
              <a:buFont typeface="Arial" panose="020B0604020202020204" pitchFamily="34" charse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4" name="Content Placeholder 2">
            <a:extLst>
              <a:ext uri="{FF2B5EF4-FFF2-40B4-BE49-F238E27FC236}">
                <a16:creationId xmlns:a16="http://schemas.microsoft.com/office/drawing/2014/main" id="{C9A1E80C-1A76-4D3E-92A1-846866867DE1}"/>
              </a:ext>
            </a:extLst>
          </p:cNvPr>
          <p:cNvSpPr>
            <a:spLocks noGrp="1"/>
          </p:cNvSpPr>
          <p:nvPr>
            <p:ph idx="1"/>
          </p:nvPr>
        </p:nvSpPr>
        <p:spPr>
          <a:xfrm>
            <a:off x="6161370" y="2290731"/>
            <a:ext cx="5803672" cy="4341863"/>
          </a:xfrm>
          <a:prstGeom prst="rect">
            <a:avLst/>
          </a:prstGeom>
        </p:spPr>
        <p:txBody>
          <a:bodyPr/>
          <a:lstStyle>
            <a:lvl1pPr>
              <a:defRPr sz="18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91791578"/>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54"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54" y="50"/>
            <a:ext cx="10625328" cy="54041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25"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77" y="3924353"/>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91" y="4374055"/>
            <a:ext cx="5311516" cy="1327031"/>
          </a:xfrm>
          <a:prstGeom prst="rect">
            <a:avLst/>
          </a:prstGeom>
        </p:spPr>
        <p:txBody>
          <a:bodyPr anchor="b">
            <a:normAutofit/>
          </a:bodyPr>
          <a:lstStyle>
            <a:lvl1pPr marL="0" indent="0" algn="r">
              <a:buFont typeface="Arial" panose="020B0604020202020204" pitchFamily="34" charset="0"/>
              <a:buNone/>
              <a:defRPr sz="3225"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783" y="4700088"/>
            <a:ext cx="1919789" cy="1001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91" y="5701143"/>
            <a:ext cx="5311516" cy="931505"/>
          </a:xfrm>
          <a:prstGeom prst="rect">
            <a:avLst/>
          </a:prstGeom>
        </p:spPr>
        <p:txBody>
          <a:bodyPr/>
          <a:lstStyle>
            <a:lvl1pPr marL="0" indent="0" algn="r">
              <a:buFont typeface="Arial" panose="020B0604020202020204" pitchFamily="34" charse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2" name="Picture Placeholder 2">
            <a:extLst>
              <a:ext uri="{FF2B5EF4-FFF2-40B4-BE49-F238E27FC236}">
                <a16:creationId xmlns:a16="http://schemas.microsoft.com/office/drawing/2014/main" id="{22728E0A-430E-4C6A-BF56-06FA8510F29F}"/>
              </a:ext>
            </a:extLst>
          </p:cNvPr>
          <p:cNvSpPr>
            <a:spLocks noGrp="1"/>
          </p:cNvSpPr>
          <p:nvPr>
            <p:ph type="pic" idx="1"/>
          </p:nvPr>
        </p:nvSpPr>
        <p:spPr>
          <a:xfrm>
            <a:off x="6250050" y="2271924"/>
            <a:ext cx="5715017" cy="436071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Tree>
    <p:extLst>
      <p:ext uri="{BB962C8B-B14F-4D97-AF65-F5344CB8AC3E}">
        <p14:creationId xmlns:p14="http://schemas.microsoft.com/office/powerpoint/2010/main" val="128596520"/>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7A5C384-78D0-4088-9411-AB6790574770}"/>
              </a:ext>
            </a:extLst>
          </p:cNvPr>
          <p:cNvSpPr/>
          <p:nvPr userDrawn="1"/>
        </p:nvSpPr>
        <p:spPr>
          <a:xfrm>
            <a:off x="54" y="67"/>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18" name="TextBox 17">
            <a:extLst>
              <a:ext uri="{FF2B5EF4-FFF2-40B4-BE49-F238E27FC236}">
                <a16:creationId xmlns:a16="http://schemas.microsoft.com/office/drawing/2014/main" id="{CC52C5C1-EC33-44C1-9D54-A1058BBF1812}"/>
              </a:ext>
            </a:extLst>
          </p:cNvPr>
          <p:cNvSpPr txBox="1"/>
          <p:nvPr userDrawn="1"/>
        </p:nvSpPr>
        <p:spPr>
          <a:xfrm>
            <a:off x="11072379" y="235732"/>
            <a:ext cx="657552" cy="484748"/>
          </a:xfrm>
          <a:prstGeom prst="rect">
            <a:avLst/>
          </a:prstGeom>
          <a:noFill/>
        </p:spPr>
        <p:txBody>
          <a:bodyPr wrap="none" rtlCol="0">
            <a:spAutoFit/>
          </a:bodyPr>
          <a:lstStyle/>
          <a:p>
            <a:pPr defTabSz="914400"/>
            <a:r>
              <a:rPr lang="en-US" sz="2550" b="1" dirty="0">
                <a:solidFill>
                  <a:srgbClr val="FFFFFF"/>
                </a:solidFill>
                <a:latin typeface="Arial Black" panose="020B0A04020102020204" pitchFamily="34" charset="0"/>
              </a:rPr>
              <a:t>FR</a:t>
            </a:r>
            <a:endParaRPr lang="en-IN" sz="2550" b="1" dirty="0">
              <a:solidFill>
                <a:srgbClr val="FFFFFF"/>
              </a:solidFill>
              <a:latin typeface="Arial Black" panose="020B0A04020102020204" pitchFamily="34" charset="0"/>
            </a:endParaRPr>
          </a:p>
        </p:txBody>
      </p:sp>
      <p:grpSp>
        <p:nvGrpSpPr>
          <p:cNvPr id="26" name="Group 25">
            <a:extLst>
              <a:ext uri="{FF2B5EF4-FFF2-40B4-BE49-F238E27FC236}">
                <a16:creationId xmlns:a16="http://schemas.microsoft.com/office/drawing/2014/main" id="{8A0030CD-8C9E-4AA5-8C5D-F9B2EDB7E17A}"/>
              </a:ext>
            </a:extLst>
          </p:cNvPr>
          <p:cNvGrpSpPr/>
          <p:nvPr userDrawn="1"/>
        </p:nvGrpSpPr>
        <p:grpSpPr>
          <a:xfrm flipH="1">
            <a:off x="7561382" y="68"/>
            <a:ext cx="4831840" cy="3541007"/>
            <a:chOff x="-192127" y="-2"/>
            <a:chExt cx="4831840" cy="3367272"/>
          </a:xfrm>
        </p:grpSpPr>
        <p:sp>
          <p:nvSpPr>
            <p:cNvPr id="27" name="Diagonal Stripe 26">
              <a:extLst>
                <a:ext uri="{FF2B5EF4-FFF2-40B4-BE49-F238E27FC236}">
                  <a16:creationId xmlns:a16="http://schemas.microsoft.com/office/drawing/2014/main" id="{872EE65E-EE50-4A3E-861E-1D6C241CB8EA}"/>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3F3F3F"/>
                </a:solidFill>
              </a:endParaRPr>
            </a:p>
          </p:txBody>
        </p:sp>
        <p:cxnSp>
          <p:nvCxnSpPr>
            <p:cNvPr id="28" name="Straight Connector 27">
              <a:extLst>
                <a:ext uri="{FF2B5EF4-FFF2-40B4-BE49-F238E27FC236}">
                  <a16:creationId xmlns:a16="http://schemas.microsoft.com/office/drawing/2014/main" id="{E76AD1EF-E06C-4D3C-9693-26844D01C83C}"/>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Parallelogram 28">
              <a:extLst>
                <a:ext uri="{FF2B5EF4-FFF2-40B4-BE49-F238E27FC236}">
                  <a16:creationId xmlns:a16="http://schemas.microsoft.com/office/drawing/2014/main" id="{57D44C42-44C0-420A-A125-9B1A979D4F56}"/>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grpSp>
      <p:sp>
        <p:nvSpPr>
          <p:cNvPr id="30" name="Parallelogram 29">
            <a:extLst>
              <a:ext uri="{FF2B5EF4-FFF2-40B4-BE49-F238E27FC236}">
                <a16:creationId xmlns:a16="http://schemas.microsoft.com/office/drawing/2014/main" id="{406089BB-36DC-4E23-B215-527A8A18FCFB}"/>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sp>
        <p:nvSpPr>
          <p:cNvPr id="2" name="Footer Placeholder 1">
            <a:extLst>
              <a:ext uri="{FF2B5EF4-FFF2-40B4-BE49-F238E27FC236}">
                <a16:creationId xmlns:a16="http://schemas.microsoft.com/office/drawing/2014/main" id="{578C43A6-50C6-704E-BADC-6D83BADE7316}"/>
              </a:ext>
            </a:extLst>
          </p:cNvPr>
          <p:cNvSpPr>
            <a:spLocks noGrp="1"/>
          </p:cNvSpPr>
          <p:nvPr>
            <p:ph type="ftr" sz="quarter" idx="10"/>
          </p:nvPr>
        </p:nvSpPr>
        <p:spPr/>
        <p:txBody>
          <a:body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ED91439B-965F-3548-AF77-89501B24F600}"/>
              </a:ext>
            </a:extLst>
          </p:cNvPr>
          <p:cNvSpPr>
            <a:spLocks noGrp="1"/>
          </p:cNvSpPr>
          <p:nvPr>
            <p:ph type="sldNum" sz="quarter" idx="11"/>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Tree>
    <p:extLst>
      <p:ext uri="{BB962C8B-B14F-4D97-AF65-F5344CB8AC3E}">
        <p14:creationId xmlns:p14="http://schemas.microsoft.com/office/powerpoint/2010/main" val="48191028"/>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5BB0367-1AFD-4191-AB6F-E9815D136F63}"/>
              </a:ext>
            </a:extLst>
          </p:cNvPr>
          <p:cNvSpPr/>
          <p:nvPr userDrawn="1"/>
        </p:nvSpPr>
        <p:spPr>
          <a:xfrm>
            <a:off x="54" y="67"/>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sp>
        <p:nvSpPr>
          <p:cNvPr id="21" name="TextBox 20">
            <a:extLst>
              <a:ext uri="{FF2B5EF4-FFF2-40B4-BE49-F238E27FC236}">
                <a16:creationId xmlns:a16="http://schemas.microsoft.com/office/drawing/2014/main" id="{7E8A2C98-F26E-415A-B931-1B89CA46C1CF}"/>
              </a:ext>
            </a:extLst>
          </p:cNvPr>
          <p:cNvSpPr txBox="1"/>
          <p:nvPr userDrawn="1"/>
        </p:nvSpPr>
        <p:spPr>
          <a:xfrm>
            <a:off x="11072379" y="235732"/>
            <a:ext cx="657552" cy="484748"/>
          </a:xfrm>
          <a:prstGeom prst="rect">
            <a:avLst/>
          </a:prstGeom>
          <a:noFill/>
        </p:spPr>
        <p:txBody>
          <a:bodyPr wrap="none" rtlCol="0">
            <a:spAutoFit/>
          </a:bodyPr>
          <a:lstStyle/>
          <a:p>
            <a:pPr defTabSz="914400"/>
            <a:r>
              <a:rPr lang="en-US" sz="2550" b="1" dirty="0">
                <a:solidFill>
                  <a:srgbClr val="FFFFFF"/>
                </a:solidFill>
                <a:latin typeface="Arial Black" panose="020B0A04020102020204" pitchFamily="34" charset="0"/>
              </a:rPr>
              <a:t>FR</a:t>
            </a:r>
            <a:endParaRPr lang="en-IN" sz="2550" b="1" dirty="0">
              <a:solidFill>
                <a:srgbClr val="FFFFFF"/>
              </a:solidFill>
              <a:latin typeface="Arial Black" panose="020B0A04020102020204" pitchFamily="34" charset="0"/>
            </a:endParaRPr>
          </a:p>
        </p:txBody>
      </p:sp>
      <p:grpSp>
        <p:nvGrpSpPr>
          <p:cNvPr id="27" name="Group 26">
            <a:extLst>
              <a:ext uri="{FF2B5EF4-FFF2-40B4-BE49-F238E27FC236}">
                <a16:creationId xmlns:a16="http://schemas.microsoft.com/office/drawing/2014/main" id="{1B2FB48C-0C70-4DBE-B904-A134B6644DD3}"/>
              </a:ext>
            </a:extLst>
          </p:cNvPr>
          <p:cNvGrpSpPr/>
          <p:nvPr userDrawn="1"/>
        </p:nvGrpSpPr>
        <p:grpSpPr>
          <a:xfrm flipH="1">
            <a:off x="7561382" y="68"/>
            <a:ext cx="4831840" cy="3541007"/>
            <a:chOff x="-192127" y="-2"/>
            <a:chExt cx="4831840" cy="3367272"/>
          </a:xfrm>
        </p:grpSpPr>
        <p:sp>
          <p:nvSpPr>
            <p:cNvPr id="28" name="Diagonal Stripe 27">
              <a:extLst>
                <a:ext uri="{FF2B5EF4-FFF2-40B4-BE49-F238E27FC236}">
                  <a16:creationId xmlns:a16="http://schemas.microsoft.com/office/drawing/2014/main" id="{4F2E2158-1E6E-4E0D-BDAB-B20041C7361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3F3F3F"/>
                </a:solidFill>
              </a:endParaRPr>
            </a:p>
          </p:txBody>
        </p:sp>
        <p:cxnSp>
          <p:nvCxnSpPr>
            <p:cNvPr id="29" name="Straight Connector 28">
              <a:extLst>
                <a:ext uri="{FF2B5EF4-FFF2-40B4-BE49-F238E27FC236}">
                  <a16:creationId xmlns:a16="http://schemas.microsoft.com/office/drawing/2014/main" id="{626D62DB-3A5A-4DA1-BFA4-D9E58676E86A}"/>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5A729A7-3A5C-405C-AE06-180E7529E477}"/>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sz="1350" dirty="0">
                <a:solidFill>
                  <a:srgbClr val="FFFFFF"/>
                </a:solidFill>
              </a:endParaRPr>
            </a:p>
          </p:txBody>
        </p:sp>
      </p:grpSp>
      <p:sp>
        <p:nvSpPr>
          <p:cNvPr id="31" name="Parallelogram 30">
            <a:extLst>
              <a:ext uri="{FF2B5EF4-FFF2-40B4-BE49-F238E27FC236}">
                <a16:creationId xmlns:a16="http://schemas.microsoft.com/office/drawing/2014/main" id="{41E23981-B12A-4AC3-A030-337BBBA5E45B}"/>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IN" sz="1350" dirty="0">
              <a:solidFill>
                <a:srgbClr val="FFFFFF"/>
              </a:solidFill>
            </a:endParaRPr>
          </a:p>
        </p:txBody>
      </p:sp>
      <p:sp>
        <p:nvSpPr>
          <p:cNvPr id="2" name="Footer Placeholder 1">
            <a:extLst>
              <a:ext uri="{FF2B5EF4-FFF2-40B4-BE49-F238E27FC236}">
                <a16:creationId xmlns:a16="http://schemas.microsoft.com/office/drawing/2014/main" id="{CB69A007-934D-7A4B-9EFA-82044EF4DC33}"/>
              </a:ext>
            </a:extLst>
          </p:cNvPr>
          <p:cNvSpPr>
            <a:spLocks noGrp="1"/>
          </p:cNvSpPr>
          <p:nvPr>
            <p:ph type="ftr" sz="quarter" idx="10"/>
          </p:nvPr>
        </p:nvSpPr>
        <p:spPr/>
        <p:txBody>
          <a:bodyPr/>
          <a:lstStyle/>
          <a:p>
            <a:r>
              <a:rPr lang="en-IN" dirty="0">
                <a:solidFill>
                  <a:srgbClr val="A5A5A5"/>
                </a:solidFill>
              </a:rPr>
              <a:t>Add a footer</a:t>
            </a:r>
          </a:p>
        </p:txBody>
      </p:sp>
      <p:sp>
        <p:nvSpPr>
          <p:cNvPr id="3" name="Slide Number Placeholder 2">
            <a:extLst>
              <a:ext uri="{FF2B5EF4-FFF2-40B4-BE49-F238E27FC236}">
                <a16:creationId xmlns:a16="http://schemas.microsoft.com/office/drawing/2014/main" id="{5A154DC2-98C7-4D4B-A17A-AA4731217F17}"/>
              </a:ext>
            </a:extLst>
          </p:cNvPr>
          <p:cNvSpPr>
            <a:spLocks noGrp="1"/>
          </p:cNvSpPr>
          <p:nvPr>
            <p:ph type="sldNum" sz="quarter" idx="11"/>
          </p:nvPr>
        </p:nvSpPr>
        <p:spPr/>
        <p:txBody>
          <a:bodyPr/>
          <a:lstStyle/>
          <a:p>
            <a:fld id="{8699F50C-BE38-4BD0-BA84-9B090E1F2B9B}" type="slidenum">
              <a:rPr lang="en-IN" smtClean="0">
                <a:solidFill>
                  <a:srgbClr val="A5A5A5"/>
                </a:solidFill>
              </a:rPr>
              <a:pPr/>
              <a:t>‹N›</a:t>
            </a:fld>
            <a:endParaRPr lang="en-IN" dirty="0">
              <a:solidFill>
                <a:srgbClr val="A5A5A5"/>
              </a:solidFill>
            </a:endParaRPr>
          </a:p>
        </p:txBody>
      </p:sp>
      <p:sp>
        <p:nvSpPr>
          <p:cNvPr id="4" name="Title 3">
            <a:extLst>
              <a:ext uri="{FF2B5EF4-FFF2-40B4-BE49-F238E27FC236}">
                <a16:creationId xmlns:a16="http://schemas.microsoft.com/office/drawing/2014/main" id="{64D604A2-C574-42DB-B0C4-99715CAA10A7}"/>
              </a:ext>
            </a:extLst>
          </p:cNvPr>
          <p:cNvSpPr>
            <a:spLocks noGrp="1"/>
          </p:cNvSpPr>
          <p:nvPr>
            <p:ph type="title"/>
          </p:nvPr>
        </p:nvSpPr>
        <p:spPr>
          <a:xfrm>
            <a:off x="518679" y="209029"/>
            <a:ext cx="8330184" cy="1147968"/>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229000948"/>
      </p:ext>
    </p:extLst>
  </p:cSld>
  <p:clrMapOvr>
    <a:masterClrMapping/>
  </p:clrMapOvr>
  <p:transition spd="slow">
    <p:push/>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3" Type="http://schemas.openxmlformats.org/officeDocument/2006/relationships/slideLayout" Target="../slideLayouts/slideLayout163.xml"/><Relationship Id="rId21" Type="http://schemas.openxmlformats.org/officeDocument/2006/relationships/theme" Target="../theme/theme10.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18" Type="http://schemas.openxmlformats.org/officeDocument/2006/relationships/slideLayout" Target="../slideLayouts/slideLayout198.xml"/><Relationship Id="rId3" Type="http://schemas.openxmlformats.org/officeDocument/2006/relationships/slideLayout" Target="../slideLayouts/slideLayout183.xml"/><Relationship Id="rId21" Type="http://schemas.openxmlformats.org/officeDocument/2006/relationships/slideLayout" Target="../slideLayouts/slideLayout201.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 Type="http://schemas.openxmlformats.org/officeDocument/2006/relationships/slideLayout" Target="../slideLayouts/slideLayout182.xml"/><Relationship Id="rId16" Type="http://schemas.openxmlformats.org/officeDocument/2006/relationships/slideLayout" Target="../slideLayouts/slideLayout196.xml"/><Relationship Id="rId20" Type="http://schemas.openxmlformats.org/officeDocument/2006/relationships/slideLayout" Target="../slideLayouts/slideLayout200.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10" Type="http://schemas.openxmlformats.org/officeDocument/2006/relationships/slideLayout" Target="../slideLayouts/slideLayout190.xml"/><Relationship Id="rId19" Type="http://schemas.openxmlformats.org/officeDocument/2006/relationships/slideLayout" Target="../slideLayouts/slideLayout199.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 Id="rId2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slideLayout" Target="../slideLayouts/slideLayout219.xml"/><Relationship Id="rId3" Type="http://schemas.openxmlformats.org/officeDocument/2006/relationships/slideLayout" Target="../slideLayouts/slideLayout204.xml"/><Relationship Id="rId21" Type="http://schemas.openxmlformats.org/officeDocument/2006/relationships/theme" Target="../theme/theme12.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20" Type="http://schemas.openxmlformats.org/officeDocument/2006/relationships/slideLayout" Target="../slideLayouts/slideLayout221.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slideLayout" Target="../slideLayouts/slideLayout216.xml"/><Relationship Id="rId10" Type="http://schemas.openxmlformats.org/officeDocument/2006/relationships/slideLayout" Target="../slideLayouts/slideLayout211.xml"/><Relationship Id="rId19" Type="http://schemas.openxmlformats.org/officeDocument/2006/relationships/slideLayout" Target="../slideLayouts/slideLayout220.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1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18" Type="http://schemas.openxmlformats.org/officeDocument/2006/relationships/slideLayout" Target="../slideLayouts/slideLayout25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17" Type="http://schemas.openxmlformats.org/officeDocument/2006/relationships/slideLayout" Target="../slideLayouts/slideLayout249.xml"/><Relationship Id="rId2" Type="http://schemas.openxmlformats.org/officeDocument/2006/relationships/slideLayout" Target="../slideLayouts/slideLayout234.xml"/><Relationship Id="rId16" Type="http://schemas.openxmlformats.org/officeDocument/2006/relationships/slideLayout" Target="../slideLayouts/slideLayout248.xml"/><Relationship Id="rId20" Type="http://schemas.openxmlformats.org/officeDocument/2006/relationships/theme" Target="../theme/theme1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5" Type="http://schemas.openxmlformats.org/officeDocument/2006/relationships/slideLayout" Target="../slideLayouts/slideLayout247.xml"/><Relationship Id="rId10" Type="http://schemas.openxmlformats.org/officeDocument/2006/relationships/slideLayout" Target="../slideLayouts/slideLayout242.xml"/><Relationship Id="rId19" Type="http://schemas.openxmlformats.org/officeDocument/2006/relationships/slideLayout" Target="../slideLayouts/slideLayout251.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slideLayout" Target="../slideLayouts/slideLayout264.xml"/><Relationship Id="rId18" Type="http://schemas.openxmlformats.org/officeDocument/2006/relationships/slideLayout" Target="../slideLayouts/slideLayout269.xml"/><Relationship Id="rId3" Type="http://schemas.openxmlformats.org/officeDocument/2006/relationships/slideLayout" Target="../slideLayouts/slideLayout254.xml"/><Relationship Id="rId21" Type="http://schemas.openxmlformats.org/officeDocument/2006/relationships/slideLayout" Target="../slideLayouts/slideLayout272.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17" Type="http://schemas.openxmlformats.org/officeDocument/2006/relationships/slideLayout" Target="../slideLayouts/slideLayout268.xml"/><Relationship Id="rId25" Type="http://schemas.openxmlformats.org/officeDocument/2006/relationships/theme" Target="../theme/theme15.xml"/><Relationship Id="rId2" Type="http://schemas.openxmlformats.org/officeDocument/2006/relationships/slideLayout" Target="../slideLayouts/slideLayout253.xml"/><Relationship Id="rId16" Type="http://schemas.openxmlformats.org/officeDocument/2006/relationships/slideLayout" Target="../slideLayouts/slideLayout267.xml"/><Relationship Id="rId20" Type="http://schemas.openxmlformats.org/officeDocument/2006/relationships/slideLayout" Target="../slideLayouts/slideLayout271.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24" Type="http://schemas.openxmlformats.org/officeDocument/2006/relationships/slideLayout" Target="../slideLayouts/slideLayout275.xml"/><Relationship Id="rId5" Type="http://schemas.openxmlformats.org/officeDocument/2006/relationships/slideLayout" Target="../slideLayouts/slideLayout256.xml"/><Relationship Id="rId15" Type="http://schemas.openxmlformats.org/officeDocument/2006/relationships/slideLayout" Target="../slideLayouts/slideLayout266.xml"/><Relationship Id="rId23" Type="http://schemas.openxmlformats.org/officeDocument/2006/relationships/slideLayout" Target="../slideLayouts/slideLayout274.xml"/><Relationship Id="rId10" Type="http://schemas.openxmlformats.org/officeDocument/2006/relationships/slideLayout" Target="../slideLayouts/slideLayout261.xml"/><Relationship Id="rId19" Type="http://schemas.openxmlformats.org/officeDocument/2006/relationships/slideLayout" Target="../slideLayouts/slideLayout270.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slideLayout" Target="../slideLayouts/slideLayout265.xml"/><Relationship Id="rId22" Type="http://schemas.openxmlformats.org/officeDocument/2006/relationships/slideLayout" Target="../slideLayouts/slideLayout27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slideLayout" Target="../slideLayouts/slideLayout288.xml"/><Relationship Id="rId18" Type="http://schemas.openxmlformats.org/officeDocument/2006/relationships/slideLayout" Target="../slideLayouts/slideLayout293.xml"/><Relationship Id="rId3" Type="http://schemas.openxmlformats.org/officeDocument/2006/relationships/slideLayout" Target="../slideLayouts/slideLayout278.xml"/><Relationship Id="rId21" Type="http://schemas.openxmlformats.org/officeDocument/2006/relationships/slideLayout" Target="../slideLayouts/slideLayout296.xml"/><Relationship Id="rId7" Type="http://schemas.openxmlformats.org/officeDocument/2006/relationships/slideLayout" Target="../slideLayouts/slideLayout282.xml"/><Relationship Id="rId12" Type="http://schemas.openxmlformats.org/officeDocument/2006/relationships/slideLayout" Target="../slideLayouts/slideLayout287.xml"/><Relationship Id="rId17" Type="http://schemas.openxmlformats.org/officeDocument/2006/relationships/slideLayout" Target="../slideLayouts/slideLayout292.xml"/><Relationship Id="rId2" Type="http://schemas.openxmlformats.org/officeDocument/2006/relationships/slideLayout" Target="../slideLayouts/slideLayout277.xml"/><Relationship Id="rId16" Type="http://schemas.openxmlformats.org/officeDocument/2006/relationships/slideLayout" Target="../slideLayouts/slideLayout291.xml"/><Relationship Id="rId20" Type="http://schemas.openxmlformats.org/officeDocument/2006/relationships/slideLayout" Target="../slideLayouts/slideLayout295.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5" Type="http://schemas.openxmlformats.org/officeDocument/2006/relationships/slideLayout" Target="../slideLayouts/slideLayout290.xml"/><Relationship Id="rId10" Type="http://schemas.openxmlformats.org/officeDocument/2006/relationships/slideLayout" Target="../slideLayouts/slideLayout285.xml"/><Relationship Id="rId19" Type="http://schemas.openxmlformats.org/officeDocument/2006/relationships/slideLayout" Target="../slideLayouts/slideLayout294.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slideLayout" Target="../slideLayouts/slideLayout289.xml"/><Relationship Id="rId2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04.xml"/><Relationship Id="rId13" Type="http://schemas.openxmlformats.org/officeDocument/2006/relationships/slideLayout" Target="../slideLayouts/slideLayout309.xml"/><Relationship Id="rId18" Type="http://schemas.openxmlformats.org/officeDocument/2006/relationships/slideLayout" Target="../slideLayouts/slideLayout314.xml"/><Relationship Id="rId3" Type="http://schemas.openxmlformats.org/officeDocument/2006/relationships/slideLayout" Target="../slideLayouts/slideLayout299.xml"/><Relationship Id="rId21" Type="http://schemas.openxmlformats.org/officeDocument/2006/relationships/slideLayout" Target="../slideLayouts/slideLayout317.xml"/><Relationship Id="rId7" Type="http://schemas.openxmlformats.org/officeDocument/2006/relationships/slideLayout" Target="../slideLayouts/slideLayout303.xml"/><Relationship Id="rId12" Type="http://schemas.openxmlformats.org/officeDocument/2006/relationships/slideLayout" Target="../slideLayouts/slideLayout308.xml"/><Relationship Id="rId17" Type="http://schemas.openxmlformats.org/officeDocument/2006/relationships/slideLayout" Target="../slideLayouts/slideLayout313.xml"/><Relationship Id="rId2" Type="http://schemas.openxmlformats.org/officeDocument/2006/relationships/slideLayout" Target="../slideLayouts/slideLayout298.xml"/><Relationship Id="rId16" Type="http://schemas.openxmlformats.org/officeDocument/2006/relationships/slideLayout" Target="../slideLayouts/slideLayout312.xml"/><Relationship Id="rId20" Type="http://schemas.openxmlformats.org/officeDocument/2006/relationships/slideLayout" Target="../slideLayouts/slideLayout316.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5" Type="http://schemas.openxmlformats.org/officeDocument/2006/relationships/slideLayout" Target="../slideLayouts/slideLayout311.xml"/><Relationship Id="rId10" Type="http://schemas.openxmlformats.org/officeDocument/2006/relationships/slideLayout" Target="../slideLayouts/slideLayout306.xml"/><Relationship Id="rId19" Type="http://schemas.openxmlformats.org/officeDocument/2006/relationships/slideLayout" Target="../slideLayouts/slideLayout315.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14" Type="http://schemas.openxmlformats.org/officeDocument/2006/relationships/slideLayout" Target="../slideLayouts/slideLayout310.xml"/><Relationship Id="rId2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slideLayout" Target="../slideLayouts/slideLayout330.xml"/><Relationship Id="rId18" Type="http://schemas.openxmlformats.org/officeDocument/2006/relationships/slideLayout" Target="../slideLayouts/slideLayout335.xml"/><Relationship Id="rId3" Type="http://schemas.openxmlformats.org/officeDocument/2006/relationships/slideLayout" Target="../slideLayouts/slideLayout320.xml"/><Relationship Id="rId21" Type="http://schemas.openxmlformats.org/officeDocument/2006/relationships/slideLayout" Target="../slideLayouts/slideLayout338.xml"/><Relationship Id="rId7" Type="http://schemas.openxmlformats.org/officeDocument/2006/relationships/slideLayout" Target="../slideLayouts/slideLayout324.xml"/><Relationship Id="rId12" Type="http://schemas.openxmlformats.org/officeDocument/2006/relationships/slideLayout" Target="../slideLayouts/slideLayout329.xml"/><Relationship Id="rId17" Type="http://schemas.openxmlformats.org/officeDocument/2006/relationships/slideLayout" Target="../slideLayouts/slideLayout334.xml"/><Relationship Id="rId25" Type="http://schemas.openxmlformats.org/officeDocument/2006/relationships/theme" Target="../theme/theme18.xml"/><Relationship Id="rId2" Type="http://schemas.openxmlformats.org/officeDocument/2006/relationships/slideLayout" Target="../slideLayouts/slideLayout319.xml"/><Relationship Id="rId16" Type="http://schemas.openxmlformats.org/officeDocument/2006/relationships/slideLayout" Target="../slideLayouts/slideLayout333.xml"/><Relationship Id="rId20" Type="http://schemas.openxmlformats.org/officeDocument/2006/relationships/slideLayout" Target="../slideLayouts/slideLayout337.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24" Type="http://schemas.openxmlformats.org/officeDocument/2006/relationships/slideLayout" Target="../slideLayouts/slideLayout341.xml"/><Relationship Id="rId5" Type="http://schemas.openxmlformats.org/officeDocument/2006/relationships/slideLayout" Target="../slideLayouts/slideLayout322.xml"/><Relationship Id="rId15" Type="http://schemas.openxmlformats.org/officeDocument/2006/relationships/slideLayout" Target="../slideLayouts/slideLayout332.xml"/><Relationship Id="rId23" Type="http://schemas.openxmlformats.org/officeDocument/2006/relationships/slideLayout" Target="../slideLayouts/slideLayout340.xml"/><Relationship Id="rId10" Type="http://schemas.openxmlformats.org/officeDocument/2006/relationships/slideLayout" Target="../slideLayouts/slideLayout327.xml"/><Relationship Id="rId19" Type="http://schemas.openxmlformats.org/officeDocument/2006/relationships/slideLayout" Target="../slideLayouts/slideLayout336.xml"/><Relationship Id="rId4" Type="http://schemas.openxmlformats.org/officeDocument/2006/relationships/slideLayout" Target="../slideLayouts/slideLayout321.xml"/><Relationship Id="rId9" Type="http://schemas.openxmlformats.org/officeDocument/2006/relationships/slideLayout" Target="../slideLayouts/slideLayout326.xml"/><Relationship Id="rId14" Type="http://schemas.openxmlformats.org/officeDocument/2006/relationships/slideLayout" Target="../slideLayouts/slideLayout331.xml"/><Relationship Id="rId22" Type="http://schemas.openxmlformats.org/officeDocument/2006/relationships/slideLayout" Target="../slideLayouts/slideLayout33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slideLayout" Target="../slideLayouts/slideLayout354.xml"/><Relationship Id="rId18" Type="http://schemas.openxmlformats.org/officeDocument/2006/relationships/slideLayout" Target="../slideLayouts/slideLayout35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slideLayout" Target="../slideLayouts/slideLayout353.xml"/><Relationship Id="rId17" Type="http://schemas.openxmlformats.org/officeDocument/2006/relationships/slideLayout" Target="../slideLayouts/slideLayout358.xml"/><Relationship Id="rId2" Type="http://schemas.openxmlformats.org/officeDocument/2006/relationships/slideLayout" Target="../slideLayouts/slideLayout343.xml"/><Relationship Id="rId16" Type="http://schemas.openxmlformats.org/officeDocument/2006/relationships/slideLayout" Target="../slideLayouts/slideLayout357.xml"/><Relationship Id="rId20" Type="http://schemas.openxmlformats.org/officeDocument/2006/relationships/theme" Target="../theme/theme19.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5" Type="http://schemas.openxmlformats.org/officeDocument/2006/relationships/slideLayout" Target="../slideLayouts/slideLayout356.xml"/><Relationship Id="rId10" Type="http://schemas.openxmlformats.org/officeDocument/2006/relationships/slideLayout" Target="../slideLayouts/slideLayout351.xml"/><Relationship Id="rId19" Type="http://schemas.openxmlformats.org/officeDocument/2006/relationships/slideLayout" Target="../slideLayouts/slideLayout360.xml"/><Relationship Id="rId4" Type="http://schemas.openxmlformats.org/officeDocument/2006/relationships/slideLayout" Target="../slideLayouts/slideLayout345.xml"/><Relationship Id="rId9" Type="http://schemas.openxmlformats.org/officeDocument/2006/relationships/slideLayout" Target="../slideLayouts/slideLayout350.xml"/><Relationship Id="rId14" Type="http://schemas.openxmlformats.org/officeDocument/2006/relationships/slideLayout" Target="../slideLayouts/slideLayout3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68.xml"/><Relationship Id="rId13" Type="http://schemas.openxmlformats.org/officeDocument/2006/relationships/slideLayout" Target="../slideLayouts/slideLayout373.xml"/><Relationship Id="rId18" Type="http://schemas.openxmlformats.org/officeDocument/2006/relationships/slideLayout" Target="../slideLayouts/slideLayout378.xml"/><Relationship Id="rId3" Type="http://schemas.openxmlformats.org/officeDocument/2006/relationships/slideLayout" Target="../slideLayouts/slideLayout363.xml"/><Relationship Id="rId21" Type="http://schemas.openxmlformats.org/officeDocument/2006/relationships/slideLayout" Target="../slideLayouts/slideLayout381.xml"/><Relationship Id="rId7" Type="http://schemas.openxmlformats.org/officeDocument/2006/relationships/slideLayout" Target="../slideLayouts/slideLayout367.xml"/><Relationship Id="rId12" Type="http://schemas.openxmlformats.org/officeDocument/2006/relationships/slideLayout" Target="../slideLayouts/slideLayout372.xml"/><Relationship Id="rId17" Type="http://schemas.openxmlformats.org/officeDocument/2006/relationships/slideLayout" Target="../slideLayouts/slideLayout377.xml"/><Relationship Id="rId2" Type="http://schemas.openxmlformats.org/officeDocument/2006/relationships/slideLayout" Target="../slideLayouts/slideLayout362.xml"/><Relationship Id="rId16" Type="http://schemas.openxmlformats.org/officeDocument/2006/relationships/slideLayout" Target="../slideLayouts/slideLayout376.xml"/><Relationship Id="rId20" Type="http://schemas.openxmlformats.org/officeDocument/2006/relationships/slideLayout" Target="../slideLayouts/slideLayout380.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5" Type="http://schemas.openxmlformats.org/officeDocument/2006/relationships/slideLayout" Target="../slideLayouts/slideLayout375.xml"/><Relationship Id="rId10" Type="http://schemas.openxmlformats.org/officeDocument/2006/relationships/slideLayout" Target="../slideLayouts/slideLayout370.xml"/><Relationship Id="rId19" Type="http://schemas.openxmlformats.org/officeDocument/2006/relationships/slideLayout" Target="../slideLayouts/slideLayout379.xml"/><Relationship Id="rId4" Type="http://schemas.openxmlformats.org/officeDocument/2006/relationships/slideLayout" Target="../slideLayouts/slideLayout364.xml"/><Relationship Id="rId9" Type="http://schemas.openxmlformats.org/officeDocument/2006/relationships/slideLayout" Target="../slideLayouts/slideLayout369.xml"/><Relationship Id="rId14" Type="http://schemas.openxmlformats.org/officeDocument/2006/relationships/slideLayout" Target="../slideLayouts/slideLayout374.xml"/><Relationship Id="rId22" Type="http://schemas.openxmlformats.org/officeDocument/2006/relationships/theme" Target="../theme/theme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theme" Target="../theme/theme3.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theme" Target="../theme/theme7.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theme" Target="../theme/theme8.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3" Type="http://schemas.openxmlformats.org/officeDocument/2006/relationships/slideLayout" Target="../slideLayouts/slideLayout143.xml"/><Relationship Id="rId21" Type="http://schemas.openxmlformats.org/officeDocument/2006/relationships/theme" Target="../theme/theme9.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slideLayout" Target="../slideLayouts/slideLayout160.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1" y="6356384"/>
            <a:ext cx="4114800" cy="365125"/>
          </a:xfrm>
          <a:prstGeom prst="rect">
            <a:avLst/>
          </a:prstGeom>
        </p:spPr>
        <p:txBody>
          <a:bodyPr vert="horz" lIns="91212" tIns="45696" rIns="91212" bIns="45696" rtlCol="0" anchor="ctr"/>
          <a:lstStyle>
            <a:lvl1pPr algn="l">
              <a:defRPr sz="900">
                <a:solidFill>
                  <a:schemeClr val="bg2"/>
                </a:solidFill>
              </a:defRPr>
            </a:lvl1pPr>
          </a:lstStyle>
          <a:p>
            <a:r>
              <a:rPr lang="en-IN" dirty="0">
                <a:solidFill>
                  <a:srgbClr val="A5A5A5"/>
                </a:solidFill>
              </a:rPr>
              <a:t>Add a footer</a:t>
            </a: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7051" y="6356384"/>
            <a:ext cx="740227" cy="365125"/>
          </a:xfrm>
          <a:prstGeom prst="rect">
            <a:avLst/>
          </a:prstGeom>
        </p:spPr>
        <p:txBody>
          <a:bodyPr vert="horz" lIns="91212" tIns="45696" rIns="91212" bIns="45696" rtlCol="0" anchor="ctr"/>
          <a:lstStyle>
            <a:lvl1pPr algn="r">
              <a:defRPr sz="900">
                <a:solidFill>
                  <a:schemeClr val="bg2"/>
                </a:solidFill>
              </a:defRPr>
            </a:lvl1pPr>
          </a:lstStyle>
          <a:p>
            <a:fld id="{8699F50C-BE38-4BD0-BA84-9B090E1F2B9B}" type="slidenum">
              <a:rPr lang="en-IN" smtClean="0">
                <a:solidFill>
                  <a:srgbClr val="A5A5A5"/>
                </a:solidFill>
              </a:rPr>
              <a:pPr/>
              <a:t>‹N›</a:t>
            </a:fld>
            <a:endParaRPr lang="en-IN" dirty="0">
              <a:solidFill>
                <a:srgbClr val="A5A5A5"/>
              </a:solidFill>
            </a:endParaRPr>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739" y="209029"/>
            <a:ext cx="10835123" cy="1147968"/>
          </a:xfrm>
          <a:prstGeom prst="rect">
            <a:avLst/>
          </a:prstGeom>
        </p:spPr>
        <p:txBody>
          <a:bodyPr vert="horz" lIns="91212" tIns="45696" rIns="91212" bIns="0"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2366859465"/>
      </p:ext>
    </p:extLst>
  </p:cSld>
  <p:clrMap bg1="lt1" tx1="dk1" bg2="lt2" tx2="dk2" accent1="accent1" accent2="accent2" accent3="accent3" accent4="accent4" accent5="accent5" accent6="accent6" hlink="hlink" folHlink="folHlink"/>
  <p:sldLayoutIdLst>
    <p:sldLayoutId id="2147484524" r:id="rId1"/>
    <p:sldLayoutId id="2147484525" r:id="rId2"/>
    <p:sldLayoutId id="2147484526" r:id="rId3"/>
    <p:sldLayoutId id="2147484527" r:id="rId4"/>
    <p:sldLayoutId id="2147484528" r:id="rId5"/>
    <p:sldLayoutId id="2147484529" r:id="rId6"/>
    <p:sldLayoutId id="2147484530" r:id="rId7"/>
    <p:sldLayoutId id="2147484531" r:id="rId8"/>
    <p:sldLayoutId id="2147484532" r:id="rId9"/>
    <p:sldLayoutId id="2147484533" r:id="rId10"/>
    <p:sldLayoutId id="2147484534" r:id="rId11"/>
    <p:sldLayoutId id="2147484535" r:id="rId12"/>
    <p:sldLayoutId id="2147484536" r:id="rId13"/>
    <p:sldLayoutId id="2147484537" r:id="rId14"/>
    <p:sldLayoutId id="2147484538" r:id="rId15"/>
    <p:sldLayoutId id="2147484539" r:id="rId16"/>
    <p:sldLayoutId id="2147484540" r:id="rId17"/>
    <p:sldLayoutId id="2147484541" r:id="rId18"/>
    <p:sldLayoutId id="2147484542" r:id="rId19"/>
    <p:sldLayoutId id="2147486439" r:id="rId20"/>
    <p:sldLayoutId id="2147486462" r:id="rId21"/>
  </p:sldLayoutIdLst>
  <p:transition spd="slow">
    <p:push/>
  </p:transition>
  <p:hf hdr="0"/>
  <p:txStyles>
    <p:titleStyle>
      <a:lvl1pPr algn="l" defTabSz="683998" rtl="0" eaLnBrk="1" latinLnBrk="0" hangingPunct="1">
        <a:lnSpc>
          <a:spcPct val="90000"/>
        </a:lnSpc>
        <a:spcBef>
          <a:spcPct val="0"/>
        </a:spcBef>
        <a:buNone/>
        <a:defRPr lang="en-IN" sz="3300" b="1" kern="1200">
          <a:solidFill>
            <a:schemeClr val="accent1"/>
          </a:solidFill>
          <a:latin typeface="+mj-lt"/>
          <a:ea typeface="+mj-ea"/>
          <a:cs typeface="+mj-cs"/>
        </a:defRPr>
      </a:lvl1pPr>
    </p:titleStyle>
    <p:bodyStyle>
      <a:lvl1pPr marL="171000" indent="-171000" algn="l" defTabSz="683998" rtl="0" eaLnBrk="1" latinLnBrk="0" hangingPunct="1">
        <a:lnSpc>
          <a:spcPct val="90000"/>
        </a:lnSpc>
        <a:spcBef>
          <a:spcPts val="751"/>
        </a:spcBef>
        <a:buClr>
          <a:srgbClr val="2E7A40"/>
        </a:buClr>
        <a:buFont typeface="Arial" panose="020B0604020202020204" pitchFamily="34" charset="0"/>
        <a:buChar char="•"/>
        <a:defRPr lang="en-US" sz="1900" kern="1200" dirty="0">
          <a:solidFill>
            <a:schemeClr val="tx1"/>
          </a:solidFill>
          <a:latin typeface="+mn-lt"/>
          <a:ea typeface="+mn-ea"/>
          <a:cs typeface="+mn-cs"/>
        </a:defRPr>
      </a:lvl1pPr>
      <a:lvl2pPr marL="513000" indent="-171000" algn="l" defTabSz="683998" rtl="0" eaLnBrk="1" latinLnBrk="0" hangingPunct="1">
        <a:lnSpc>
          <a:spcPct val="90000"/>
        </a:lnSpc>
        <a:spcBef>
          <a:spcPts val="376"/>
        </a:spcBef>
        <a:buClr>
          <a:srgbClr val="2E7A40"/>
        </a:buClr>
        <a:buFont typeface="Arial" panose="020B0604020202020204" pitchFamily="34" charset="0"/>
        <a:buChar char="•"/>
        <a:defRPr lang="en-US" sz="1500" kern="1200" dirty="0">
          <a:solidFill>
            <a:schemeClr val="tx1"/>
          </a:solidFill>
          <a:latin typeface="+mn-lt"/>
          <a:ea typeface="+mn-ea"/>
          <a:cs typeface="+mn-cs"/>
        </a:defRPr>
      </a:lvl2pPr>
      <a:lvl3pPr marL="854879" indent="-171000" algn="l" defTabSz="683998" rtl="0" eaLnBrk="1" latinLnBrk="0" hangingPunct="1">
        <a:lnSpc>
          <a:spcPct val="90000"/>
        </a:lnSpc>
        <a:spcBef>
          <a:spcPts val="376"/>
        </a:spcBef>
        <a:buClr>
          <a:srgbClr val="2E7A40"/>
        </a:buClr>
        <a:buFont typeface="Arial" panose="020B0604020202020204" pitchFamily="34" charset="0"/>
        <a:buChar char="•"/>
        <a:defRPr lang="en-US" sz="1300" kern="1200" dirty="0">
          <a:solidFill>
            <a:schemeClr val="tx1"/>
          </a:solidFill>
          <a:latin typeface="+mn-lt"/>
          <a:ea typeface="+mn-ea"/>
          <a:cs typeface="+mn-cs"/>
        </a:defRPr>
      </a:lvl3pPr>
      <a:lvl4pPr marL="1196818" indent="-171000" algn="l" defTabSz="683998" rtl="0" eaLnBrk="1" latinLnBrk="0" hangingPunct="1">
        <a:lnSpc>
          <a:spcPct val="90000"/>
        </a:lnSpc>
        <a:spcBef>
          <a:spcPts val="376"/>
        </a:spcBef>
        <a:buClr>
          <a:srgbClr val="2E7A40"/>
        </a:buClr>
        <a:buFont typeface="Arial" panose="020B0604020202020204" pitchFamily="34" charset="0"/>
        <a:buChar char="•"/>
        <a:defRPr lang="en-US" sz="1200" kern="1200" dirty="0">
          <a:solidFill>
            <a:schemeClr val="tx1"/>
          </a:solidFill>
          <a:latin typeface="+mn-lt"/>
          <a:ea typeface="+mn-ea"/>
          <a:cs typeface="+mn-cs"/>
        </a:defRPr>
      </a:lvl4pPr>
      <a:lvl5pPr marL="1538764" indent="-171000" algn="l" defTabSz="683998" rtl="0" eaLnBrk="1" latinLnBrk="0" hangingPunct="1">
        <a:lnSpc>
          <a:spcPct val="90000"/>
        </a:lnSpc>
        <a:spcBef>
          <a:spcPts val="376"/>
        </a:spcBef>
        <a:buClr>
          <a:srgbClr val="2E7A40"/>
        </a:buClr>
        <a:buFont typeface="Arial" panose="020B0604020202020204" pitchFamily="34" charset="0"/>
        <a:buChar char="•"/>
        <a:defRPr lang="en-IN" sz="1200" kern="1200" dirty="0">
          <a:solidFill>
            <a:schemeClr val="tx1"/>
          </a:solidFill>
          <a:latin typeface="+mn-lt"/>
          <a:ea typeface="+mn-ea"/>
          <a:cs typeface="+mn-cs"/>
        </a:defRPr>
      </a:lvl5pPr>
      <a:lvl6pPr marL="1880756" indent="-171000" algn="l" defTabSz="683998" rtl="0" eaLnBrk="1" latinLnBrk="0" hangingPunct="1">
        <a:lnSpc>
          <a:spcPct val="90000"/>
        </a:lnSpc>
        <a:spcBef>
          <a:spcPts val="376"/>
        </a:spcBef>
        <a:buFont typeface="Arial" panose="020B0604020202020204" pitchFamily="34" charset="0"/>
        <a:buChar char="•"/>
        <a:defRPr sz="1300" kern="1200">
          <a:solidFill>
            <a:schemeClr val="tx1"/>
          </a:solidFill>
          <a:latin typeface="+mn-lt"/>
          <a:ea typeface="+mn-ea"/>
          <a:cs typeface="+mn-cs"/>
        </a:defRPr>
      </a:lvl6pPr>
      <a:lvl7pPr marL="2222632" indent="-171000" algn="l" defTabSz="683998" rtl="0" eaLnBrk="1" latinLnBrk="0" hangingPunct="1">
        <a:lnSpc>
          <a:spcPct val="90000"/>
        </a:lnSpc>
        <a:spcBef>
          <a:spcPts val="376"/>
        </a:spcBef>
        <a:buFont typeface="Arial" panose="020B0604020202020204" pitchFamily="34" charset="0"/>
        <a:buChar char="•"/>
        <a:defRPr sz="1300" kern="1200">
          <a:solidFill>
            <a:schemeClr val="tx1"/>
          </a:solidFill>
          <a:latin typeface="+mn-lt"/>
          <a:ea typeface="+mn-ea"/>
          <a:cs typeface="+mn-cs"/>
        </a:defRPr>
      </a:lvl7pPr>
      <a:lvl8pPr marL="2564632" indent="-171000" algn="l" defTabSz="683998" rtl="0" eaLnBrk="1" latinLnBrk="0" hangingPunct="1">
        <a:lnSpc>
          <a:spcPct val="90000"/>
        </a:lnSpc>
        <a:spcBef>
          <a:spcPts val="376"/>
        </a:spcBef>
        <a:buFont typeface="Arial" panose="020B0604020202020204" pitchFamily="34" charset="0"/>
        <a:buChar char="•"/>
        <a:defRPr sz="1300" kern="1200">
          <a:solidFill>
            <a:schemeClr val="tx1"/>
          </a:solidFill>
          <a:latin typeface="+mn-lt"/>
          <a:ea typeface="+mn-ea"/>
          <a:cs typeface="+mn-cs"/>
        </a:defRPr>
      </a:lvl8pPr>
      <a:lvl9pPr marL="2906631" indent="-171000" algn="l" defTabSz="683998" rtl="0" eaLnBrk="1" latinLnBrk="0" hangingPunct="1">
        <a:lnSpc>
          <a:spcPct val="90000"/>
        </a:lnSpc>
        <a:spcBef>
          <a:spcPts val="376"/>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3998" rtl="0" eaLnBrk="1" latinLnBrk="0" hangingPunct="1">
        <a:defRPr sz="1300" kern="1200">
          <a:solidFill>
            <a:schemeClr val="tx1"/>
          </a:solidFill>
          <a:latin typeface="+mn-lt"/>
          <a:ea typeface="+mn-ea"/>
          <a:cs typeface="+mn-cs"/>
        </a:defRPr>
      </a:lvl1pPr>
      <a:lvl2pPr marL="341998" algn="l" defTabSz="683998" rtl="0" eaLnBrk="1" latinLnBrk="0" hangingPunct="1">
        <a:defRPr sz="1300" kern="1200">
          <a:solidFill>
            <a:schemeClr val="tx1"/>
          </a:solidFill>
          <a:latin typeface="+mn-lt"/>
          <a:ea typeface="+mn-ea"/>
          <a:cs typeface="+mn-cs"/>
        </a:defRPr>
      </a:lvl2pPr>
      <a:lvl3pPr marL="683998" algn="l" defTabSz="683998" rtl="0" eaLnBrk="1" latinLnBrk="0" hangingPunct="1">
        <a:defRPr sz="1300" kern="1200">
          <a:solidFill>
            <a:schemeClr val="tx1"/>
          </a:solidFill>
          <a:latin typeface="+mn-lt"/>
          <a:ea typeface="+mn-ea"/>
          <a:cs typeface="+mn-cs"/>
        </a:defRPr>
      </a:lvl3pPr>
      <a:lvl4pPr marL="1025877" algn="l" defTabSz="683998" rtl="0" eaLnBrk="1" latinLnBrk="0" hangingPunct="1">
        <a:defRPr sz="1300" kern="1200">
          <a:solidFill>
            <a:schemeClr val="tx1"/>
          </a:solidFill>
          <a:latin typeface="+mn-lt"/>
          <a:ea typeface="+mn-ea"/>
          <a:cs typeface="+mn-cs"/>
        </a:defRPr>
      </a:lvl4pPr>
      <a:lvl5pPr marL="1367816" algn="l" defTabSz="683998" rtl="0" eaLnBrk="1" latinLnBrk="0" hangingPunct="1">
        <a:defRPr sz="1300" kern="1200">
          <a:solidFill>
            <a:schemeClr val="tx1"/>
          </a:solidFill>
          <a:latin typeface="+mn-lt"/>
          <a:ea typeface="+mn-ea"/>
          <a:cs typeface="+mn-cs"/>
        </a:defRPr>
      </a:lvl5pPr>
      <a:lvl6pPr marL="1709757" algn="l" defTabSz="683998" rtl="0" eaLnBrk="1" latinLnBrk="0" hangingPunct="1">
        <a:defRPr sz="1300" kern="1200">
          <a:solidFill>
            <a:schemeClr val="tx1"/>
          </a:solidFill>
          <a:latin typeface="+mn-lt"/>
          <a:ea typeface="+mn-ea"/>
          <a:cs typeface="+mn-cs"/>
        </a:defRPr>
      </a:lvl6pPr>
      <a:lvl7pPr marL="2051635" algn="l" defTabSz="683998" rtl="0" eaLnBrk="1" latinLnBrk="0" hangingPunct="1">
        <a:defRPr sz="1300" kern="1200">
          <a:solidFill>
            <a:schemeClr val="tx1"/>
          </a:solidFill>
          <a:latin typeface="+mn-lt"/>
          <a:ea typeface="+mn-ea"/>
          <a:cs typeface="+mn-cs"/>
        </a:defRPr>
      </a:lvl7pPr>
      <a:lvl8pPr marL="2393634" algn="l" defTabSz="683998" rtl="0" eaLnBrk="1" latinLnBrk="0" hangingPunct="1">
        <a:defRPr sz="1300" kern="1200">
          <a:solidFill>
            <a:schemeClr val="tx1"/>
          </a:solidFill>
          <a:latin typeface="+mn-lt"/>
          <a:ea typeface="+mn-ea"/>
          <a:cs typeface="+mn-cs"/>
        </a:defRPr>
      </a:lvl8pPr>
      <a:lvl9pPr marL="2735634" algn="l" defTabSz="683998" rtl="0" eaLnBrk="1" latinLnBrk="0" hangingPunct="1">
        <a:defRPr sz="13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1" y="6356379"/>
            <a:ext cx="4114800" cy="365125"/>
          </a:xfrm>
          <a:prstGeom prst="rect">
            <a:avLst/>
          </a:prstGeom>
        </p:spPr>
        <p:txBody>
          <a:bodyPr vert="horz" lIns="121625" tIns="60810" rIns="121625" bIns="60810" rtlCol="0" anchor="ctr"/>
          <a:lstStyle>
            <a:lvl1pPr algn="l">
              <a:defRPr sz="900">
                <a:solidFill>
                  <a:schemeClr val="bg2"/>
                </a:solidFill>
              </a:defRPr>
            </a:lvl1pPr>
          </a:lstStyle>
          <a:p>
            <a:pPr marL="0" marR="0" lvl="0" indent="0" algn="l" defTabSz="607887"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a:ln>
                  <a:noFill/>
                </a:ln>
                <a:solidFill>
                  <a:srgbClr val="A5A5A5"/>
                </a:solidFill>
                <a:effectLst/>
                <a:uLnTx/>
                <a:uFillTx/>
                <a:latin typeface="Calibri" panose="020F0502020204030204"/>
                <a:ea typeface="+mn-ea"/>
                <a:cs typeface="+mn-cs"/>
              </a:rPr>
              <a:t>Add a footer</a:t>
            </a:r>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89" y="6356379"/>
            <a:ext cx="740227" cy="365125"/>
          </a:xfrm>
          <a:prstGeom prst="rect">
            <a:avLst/>
          </a:prstGeom>
        </p:spPr>
        <p:txBody>
          <a:bodyPr vert="horz" lIns="121625" tIns="60810" rIns="121625" bIns="60810" rtlCol="0" anchor="ctr"/>
          <a:lstStyle>
            <a:lvl1pPr algn="r">
              <a:defRPr sz="900">
                <a:solidFill>
                  <a:schemeClr val="bg2"/>
                </a:solidFill>
              </a:defRPr>
            </a:lvl1pPr>
          </a:lstStyle>
          <a:p>
            <a:pPr marL="0" marR="0" lvl="0" indent="0" algn="r" defTabSz="607887"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607887"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77" y="209029"/>
            <a:ext cx="10835123" cy="1147968"/>
          </a:xfrm>
          <a:prstGeom prst="rect">
            <a:avLst/>
          </a:prstGeom>
        </p:spPr>
        <p:txBody>
          <a:bodyPr vert="horz" lIns="121625" tIns="60810" rIns="121625" bIns="0"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2623442594"/>
      </p:ext>
    </p:extLst>
  </p:cSld>
  <p:clrMap bg1="lt1" tx1="dk1" bg2="lt2" tx2="dk2" accent1="accent1" accent2="accent2" accent3="accent3" accent4="accent4" accent5="accent5" accent6="accent6" hlink="hlink" folHlink="folHlink"/>
  <p:sldLayoutIdLst>
    <p:sldLayoutId id="2147488376" r:id="rId1"/>
    <p:sldLayoutId id="2147488377" r:id="rId2"/>
    <p:sldLayoutId id="2147488378" r:id="rId3"/>
    <p:sldLayoutId id="2147488379" r:id="rId4"/>
    <p:sldLayoutId id="2147488380" r:id="rId5"/>
    <p:sldLayoutId id="2147488381" r:id="rId6"/>
    <p:sldLayoutId id="2147488382" r:id="rId7"/>
    <p:sldLayoutId id="2147488383" r:id="rId8"/>
    <p:sldLayoutId id="2147488384" r:id="rId9"/>
    <p:sldLayoutId id="2147488385" r:id="rId10"/>
    <p:sldLayoutId id="2147488386" r:id="rId11"/>
    <p:sldLayoutId id="2147488387" r:id="rId12"/>
    <p:sldLayoutId id="2147488388" r:id="rId13"/>
    <p:sldLayoutId id="2147488389" r:id="rId14"/>
    <p:sldLayoutId id="2147488390" r:id="rId15"/>
    <p:sldLayoutId id="2147488391" r:id="rId16"/>
    <p:sldLayoutId id="2147488392" r:id="rId17"/>
    <p:sldLayoutId id="2147488393" r:id="rId18"/>
    <p:sldLayoutId id="2147488394" r:id="rId19"/>
    <p:sldLayoutId id="2147488395" r:id="rId20"/>
  </p:sldLayoutIdLst>
  <p:transition spd="slow">
    <p:push/>
  </p:transition>
  <p:hf hdr="0"/>
  <p:txStyles>
    <p:titleStyle>
      <a:lvl1pPr algn="l" defTabSz="684048" rtl="0" eaLnBrk="1" latinLnBrk="0" hangingPunct="1">
        <a:lnSpc>
          <a:spcPct val="90000"/>
        </a:lnSpc>
        <a:spcBef>
          <a:spcPct val="0"/>
        </a:spcBef>
        <a:buNone/>
        <a:defRPr lang="en-IN" sz="3300" b="1" kern="1200">
          <a:solidFill>
            <a:schemeClr val="accent1"/>
          </a:solidFill>
          <a:latin typeface="+mj-lt"/>
          <a:ea typeface="+mj-ea"/>
          <a:cs typeface="+mj-cs"/>
        </a:defRPr>
      </a:lvl1pPr>
    </p:titleStyle>
    <p:bodyStyle>
      <a:lvl1pPr marL="171012" indent="-171012" algn="l" defTabSz="684048" rtl="0" eaLnBrk="1" latinLnBrk="0" hangingPunct="1">
        <a:lnSpc>
          <a:spcPct val="90000"/>
        </a:lnSpc>
        <a:spcBef>
          <a:spcPts val="751"/>
        </a:spcBef>
        <a:buClr>
          <a:srgbClr val="2E7A40"/>
        </a:buClr>
        <a:buFont typeface="Arial" panose="020B0604020202020204" pitchFamily="34" charset="0"/>
        <a:buChar char="•"/>
        <a:defRPr lang="en-US" sz="1900" kern="1200" dirty="0">
          <a:solidFill>
            <a:schemeClr val="tx1"/>
          </a:solidFill>
          <a:latin typeface="+mn-lt"/>
          <a:ea typeface="+mn-ea"/>
          <a:cs typeface="+mn-cs"/>
        </a:defRPr>
      </a:lvl1pPr>
      <a:lvl2pPr marL="513036" indent="-171012" algn="l" defTabSz="684048" rtl="0" eaLnBrk="1" latinLnBrk="0" hangingPunct="1">
        <a:lnSpc>
          <a:spcPct val="90000"/>
        </a:lnSpc>
        <a:spcBef>
          <a:spcPts val="376"/>
        </a:spcBef>
        <a:buClr>
          <a:srgbClr val="2E7A40"/>
        </a:buClr>
        <a:buFont typeface="Arial" panose="020B0604020202020204" pitchFamily="34" charset="0"/>
        <a:buChar char="•"/>
        <a:defRPr lang="en-US" sz="1500" kern="1200" dirty="0">
          <a:solidFill>
            <a:schemeClr val="tx1"/>
          </a:solidFill>
          <a:latin typeface="+mn-lt"/>
          <a:ea typeface="+mn-ea"/>
          <a:cs typeface="+mn-cs"/>
        </a:defRPr>
      </a:lvl2pPr>
      <a:lvl3pPr marL="854943" indent="-171012" algn="l" defTabSz="684048" rtl="0" eaLnBrk="1" latinLnBrk="0" hangingPunct="1">
        <a:lnSpc>
          <a:spcPct val="90000"/>
        </a:lnSpc>
        <a:spcBef>
          <a:spcPts val="376"/>
        </a:spcBef>
        <a:buClr>
          <a:srgbClr val="2E7A40"/>
        </a:buClr>
        <a:buFont typeface="Arial" panose="020B0604020202020204" pitchFamily="34" charset="0"/>
        <a:buChar char="•"/>
        <a:defRPr lang="en-US" sz="1500" kern="1200" dirty="0">
          <a:solidFill>
            <a:schemeClr val="tx1"/>
          </a:solidFill>
          <a:latin typeface="+mn-lt"/>
          <a:ea typeface="+mn-ea"/>
          <a:cs typeface="+mn-cs"/>
        </a:defRPr>
      </a:lvl3pPr>
      <a:lvl4pPr marL="1196907" indent="-171012" algn="l" defTabSz="684048" rtl="0" eaLnBrk="1" latinLnBrk="0" hangingPunct="1">
        <a:lnSpc>
          <a:spcPct val="90000"/>
        </a:lnSpc>
        <a:spcBef>
          <a:spcPts val="376"/>
        </a:spcBef>
        <a:buClr>
          <a:srgbClr val="2E7A40"/>
        </a:buClr>
        <a:buFont typeface="Arial" panose="020B0604020202020204" pitchFamily="34" charset="0"/>
        <a:buChar char="•"/>
        <a:defRPr lang="en-US" sz="1200" kern="1200" dirty="0">
          <a:solidFill>
            <a:schemeClr val="tx1"/>
          </a:solidFill>
          <a:latin typeface="+mn-lt"/>
          <a:ea typeface="+mn-ea"/>
          <a:cs typeface="+mn-cs"/>
        </a:defRPr>
      </a:lvl4pPr>
      <a:lvl5pPr marL="1538877" indent="-171012" algn="l" defTabSz="684048" rtl="0" eaLnBrk="1" latinLnBrk="0" hangingPunct="1">
        <a:lnSpc>
          <a:spcPct val="90000"/>
        </a:lnSpc>
        <a:spcBef>
          <a:spcPts val="376"/>
        </a:spcBef>
        <a:buClr>
          <a:srgbClr val="2E7A40"/>
        </a:buClr>
        <a:buFont typeface="Arial" panose="020B0604020202020204" pitchFamily="34" charset="0"/>
        <a:buChar char="•"/>
        <a:defRPr lang="en-IN" sz="1200" kern="1200" dirty="0">
          <a:solidFill>
            <a:schemeClr val="tx1"/>
          </a:solidFill>
          <a:latin typeface="+mn-lt"/>
          <a:ea typeface="+mn-ea"/>
          <a:cs typeface="+mn-cs"/>
        </a:defRPr>
      </a:lvl5pPr>
      <a:lvl6pPr marL="1880897" indent="-171012" algn="l" defTabSz="684048" rtl="0" eaLnBrk="1" latinLnBrk="0" hangingPunct="1">
        <a:lnSpc>
          <a:spcPct val="90000"/>
        </a:lnSpc>
        <a:spcBef>
          <a:spcPts val="376"/>
        </a:spcBef>
        <a:buFont typeface="Arial" panose="020B0604020202020204" pitchFamily="34" charset="0"/>
        <a:buChar char="•"/>
        <a:defRPr sz="1500" kern="1200">
          <a:solidFill>
            <a:schemeClr val="tx1"/>
          </a:solidFill>
          <a:latin typeface="+mn-lt"/>
          <a:ea typeface="+mn-ea"/>
          <a:cs typeface="+mn-cs"/>
        </a:defRPr>
      </a:lvl6pPr>
      <a:lvl7pPr marL="2222800" indent="-171012" algn="l" defTabSz="684048" rtl="0" eaLnBrk="1" latinLnBrk="0" hangingPunct="1">
        <a:lnSpc>
          <a:spcPct val="90000"/>
        </a:lnSpc>
        <a:spcBef>
          <a:spcPts val="376"/>
        </a:spcBef>
        <a:buFont typeface="Arial" panose="020B0604020202020204" pitchFamily="34" charset="0"/>
        <a:buChar char="•"/>
        <a:defRPr sz="1500" kern="1200">
          <a:solidFill>
            <a:schemeClr val="tx1"/>
          </a:solidFill>
          <a:latin typeface="+mn-lt"/>
          <a:ea typeface="+mn-ea"/>
          <a:cs typeface="+mn-cs"/>
        </a:defRPr>
      </a:lvl7pPr>
      <a:lvl8pPr marL="2564824" indent="-171012" algn="l" defTabSz="684048" rtl="0" eaLnBrk="1" latinLnBrk="0" hangingPunct="1">
        <a:lnSpc>
          <a:spcPct val="90000"/>
        </a:lnSpc>
        <a:spcBef>
          <a:spcPts val="376"/>
        </a:spcBef>
        <a:buFont typeface="Arial" panose="020B0604020202020204" pitchFamily="34" charset="0"/>
        <a:buChar char="•"/>
        <a:defRPr sz="1500" kern="1200">
          <a:solidFill>
            <a:schemeClr val="tx1"/>
          </a:solidFill>
          <a:latin typeface="+mn-lt"/>
          <a:ea typeface="+mn-ea"/>
          <a:cs typeface="+mn-cs"/>
        </a:defRPr>
      </a:lvl8pPr>
      <a:lvl9pPr marL="2906848" indent="-171012" algn="l" defTabSz="684048" rtl="0" eaLnBrk="1" latinLnBrk="0" hangingPunct="1">
        <a:lnSpc>
          <a:spcPct val="90000"/>
        </a:lnSpc>
        <a:spcBef>
          <a:spcPts val="376"/>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4048" rtl="0" eaLnBrk="1" latinLnBrk="0" hangingPunct="1">
        <a:defRPr sz="1500" kern="1200">
          <a:solidFill>
            <a:schemeClr val="tx1"/>
          </a:solidFill>
          <a:latin typeface="+mn-lt"/>
          <a:ea typeface="+mn-ea"/>
          <a:cs typeface="+mn-cs"/>
        </a:defRPr>
      </a:lvl1pPr>
      <a:lvl2pPr marL="342021" algn="l" defTabSz="684048" rtl="0" eaLnBrk="1" latinLnBrk="0" hangingPunct="1">
        <a:defRPr sz="1500" kern="1200">
          <a:solidFill>
            <a:schemeClr val="tx1"/>
          </a:solidFill>
          <a:latin typeface="+mn-lt"/>
          <a:ea typeface="+mn-ea"/>
          <a:cs typeface="+mn-cs"/>
        </a:defRPr>
      </a:lvl2pPr>
      <a:lvl3pPr marL="684048" algn="l" defTabSz="684048" rtl="0" eaLnBrk="1" latinLnBrk="0" hangingPunct="1">
        <a:defRPr sz="1500" kern="1200">
          <a:solidFill>
            <a:schemeClr val="tx1"/>
          </a:solidFill>
          <a:latin typeface="+mn-lt"/>
          <a:ea typeface="+mn-ea"/>
          <a:cs typeface="+mn-cs"/>
        </a:defRPr>
      </a:lvl3pPr>
      <a:lvl4pPr marL="1025953" algn="l" defTabSz="684048" rtl="0" eaLnBrk="1" latinLnBrk="0" hangingPunct="1">
        <a:defRPr sz="1500" kern="1200">
          <a:solidFill>
            <a:schemeClr val="tx1"/>
          </a:solidFill>
          <a:latin typeface="+mn-lt"/>
          <a:ea typeface="+mn-ea"/>
          <a:cs typeface="+mn-cs"/>
        </a:defRPr>
      </a:lvl4pPr>
      <a:lvl5pPr marL="1367921" algn="l" defTabSz="684048" rtl="0" eaLnBrk="1" latinLnBrk="0" hangingPunct="1">
        <a:defRPr sz="1500" kern="1200">
          <a:solidFill>
            <a:schemeClr val="tx1"/>
          </a:solidFill>
          <a:latin typeface="+mn-lt"/>
          <a:ea typeface="+mn-ea"/>
          <a:cs typeface="+mn-cs"/>
        </a:defRPr>
      </a:lvl5pPr>
      <a:lvl6pPr marL="1709884" algn="l" defTabSz="684048" rtl="0" eaLnBrk="1" latinLnBrk="0" hangingPunct="1">
        <a:defRPr sz="1500" kern="1200">
          <a:solidFill>
            <a:schemeClr val="tx1"/>
          </a:solidFill>
          <a:latin typeface="+mn-lt"/>
          <a:ea typeface="+mn-ea"/>
          <a:cs typeface="+mn-cs"/>
        </a:defRPr>
      </a:lvl6pPr>
      <a:lvl7pPr marL="2051791" algn="l" defTabSz="684048" rtl="0" eaLnBrk="1" latinLnBrk="0" hangingPunct="1">
        <a:defRPr sz="1500" kern="1200">
          <a:solidFill>
            <a:schemeClr val="tx1"/>
          </a:solidFill>
          <a:latin typeface="+mn-lt"/>
          <a:ea typeface="+mn-ea"/>
          <a:cs typeface="+mn-cs"/>
        </a:defRPr>
      </a:lvl7pPr>
      <a:lvl8pPr marL="2393811" algn="l" defTabSz="684048" rtl="0" eaLnBrk="1" latinLnBrk="0" hangingPunct="1">
        <a:defRPr sz="1500" kern="1200">
          <a:solidFill>
            <a:schemeClr val="tx1"/>
          </a:solidFill>
          <a:latin typeface="+mn-lt"/>
          <a:ea typeface="+mn-ea"/>
          <a:cs typeface="+mn-cs"/>
        </a:defRPr>
      </a:lvl8pPr>
      <a:lvl9pPr marL="2735838" algn="l" defTabSz="684048" rtl="0" eaLnBrk="1" latinLnBrk="0" hangingPunct="1">
        <a:defRPr sz="15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1" y="6356384"/>
            <a:ext cx="4114800" cy="365125"/>
          </a:xfrm>
          <a:prstGeom prst="rect">
            <a:avLst/>
          </a:prstGeom>
        </p:spPr>
        <p:txBody>
          <a:bodyPr vert="horz" lIns="91186" tIns="45694" rIns="91186" bIns="45694" rtlCol="0" anchor="ctr"/>
          <a:lstStyle>
            <a:lvl1pPr algn="l">
              <a:defRPr sz="700">
                <a:solidFill>
                  <a:schemeClr val="bg2"/>
                </a:solidFill>
              </a:defRPr>
            </a:lvl1pPr>
          </a:lstStyle>
          <a:p>
            <a:pPr marL="0" marR="0" lvl="0" indent="0" algn="l" defTabSz="911584" rtl="0" eaLnBrk="1" fontAlgn="auto" latinLnBrk="0" hangingPunct="1">
              <a:lnSpc>
                <a:spcPct val="100000"/>
              </a:lnSpc>
              <a:spcBef>
                <a:spcPts val="0"/>
              </a:spcBef>
              <a:spcAft>
                <a:spcPts val="0"/>
              </a:spcAft>
              <a:buClrTx/>
              <a:buSzTx/>
              <a:buFontTx/>
              <a:buNone/>
              <a:tabLst/>
              <a:defRPr/>
            </a:pPr>
            <a:r>
              <a:rPr kumimoji="0" lang="en-IN" sz="7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89" y="6356384"/>
            <a:ext cx="740227" cy="365125"/>
          </a:xfrm>
          <a:prstGeom prst="rect">
            <a:avLst/>
          </a:prstGeom>
        </p:spPr>
        <p:txBody>
          <a:bodyPr vert="horz" lIns="91186" tIns="45694" rIns="91186" bIns="45694" rtlCol="0" anchor="ctr"/>
          <a:lstStyle>
            <a:lvl1pPr algn="r">
              <a:defRPr sz="700">
                <a:solidFill>
                  <a:schemeClr val="bg2"/>
                </a:solidFill>
              </a:defRPr>
            </a:lvl1pPr>
          </a:lstStyle>
          <a:p>
            <a:pPr marL="0" marR="0" lvl="0" indent="0" algn="r" defTabSz="911584" rtl="0" eaLnBrk="1" fontAlgn="auto" latinLnBrk="0" hangingPunct="1">
              <a:lnSpc>
                <a:spcPct val="100000"/>
              </a:lnSpc>
              <a:spcBef>
                <a:spcPts val="0"/>
              </a:spcBef>
              <a:spcAft>
                <a:spcPts val="0"/>
              </a:spcAft>
              <a:buClrTx/>
              <a:buSzTx/>
              <a:buFontTx/>
              <a:buNone/>
              <a:tabLst/>
              <a:defRPr/>
            </a:pPr>
            <a:fld id="{8699F50C-BE38-4BD0-BA84-9B090E1F2B9B}" type="slidenum">
              <a:rPr kumimoji="0" lang="en-IN" sz="7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584" rtl="0" eaLnBrk="1" fontAlgn="auto" latinLnBrk="0" hangingPunct="1">
                <a:lnSpc>
                  <a:spcPct val="100000"/>
                </a:lnSpc>
                <a:spcBef>
                  <a:spcPts val="0"/>
                </a:spcBef>
                <a:spcAft>
                  <a:spcPts val="0"/>
                </a:spcAft>
                <a:buClrTx/>
                <a:buSzTx/>
                <a:buFontTx/>
                <a:buNone/>
                <a:tabLst/>
                <a:defRPr/>
              </a:pPr>
              <a:t>‹N›</a:t>
            </a:fld>
            <a:endParaRPr kumimoji="0" lang="en-IN" sz="7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77" y="209029"/>
            <a:ext cx="10835123" cy="1147968"/>
          </a:xfrm>
          <a:prstGeom prst="rect">
            <a:avLst/>
          </a:prstGeom>
        </p:spPr>
        <p:txBody>
          <a:bodyPr vert="horz" lIns="91186" tIns="45694" rIns="91186" bIns="0"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1455841565"/>
      </p:ext>
    </p:extLst>
  </p:cSld>
  <p:clrMap bg1="lt1" tx1="dk1" bg2="lt2" tx2="dk2" accent1="accent1" accent2="accent2" accent3="accent3" accent4="accent4" accent5="accent5" accent6="accent6" hlink="hlink" folHlink="folHlink"/>
  <p:sldLayoutIdLst>
    <p:sldLayoutId id="2147488397" r:id="rId1"/>
    <p:sldLayoutId id="2147488398" r:id="rId2"/>
    <p:sldLayoutId id="2147488399" r:id="rId3"/>
    <p:sldLayoutId id="2147488400" r:id="rId4"/>
    <p:sldLayoutId id="2147488401" r:id="rId5"/>
    <p:sldLayoutId id="2147488402" r:id="rId6"/>
    <p:sldLayoutId id="2147488403" r:id="rId7"/>
    <p:sldLayoutId id="2147488404" r:id="rId8"/>
    <p:sldLayoutId id="2147488405" r:id="rId9"/>
    <p:sldLayoutId id="2147488406" r:id="rId10"/>
    <p:sldLayoutId id="2147488407" r:id="rId11"/>
    <p:sldLayoutId id="2147488408" r:id="rId12"/>
    <p:sldLayoutId id="2147488409" r:id="rId13"/>
    <p:sldLayoutId id="2147488410" r:id="rId14"/>
    <p:sldLayoutId id="2147488411" r:id="rId15"/>
    <p:sldLayoutId id="2147488412" r:id="rId16"/>
    <p:sldLayoutId id="2147488413" r:id="rId17"/>
    <p:sldLayoutId id="2147488414" r:id="rId18"/>
    <p:sldLayoutId id="2147488415" r:id="rId19"/>
    <p:sldLayoutId id="2147488416" r:id="rId20"/>
    <p:sldLayoutId id="2147488417" r:id="rId21"/>
  </p:sldLayoutIdLst>
  <p:transition spd="slow">
    <p:push/>
  </p:transition>
  <p:hf hdr="0"/>
  <p:txStyles>
    <p:titleStyle>
      <a:lvl1pPr algn="l" defTabSz="512842" rtl="0" eaLnBrk="1" latinLnBrk="0" hangingPunct="1">
        <a:lnSpc>
          <a:spcPct val="90000"/>
        </a:lnSpc>
        <a:spcBef>
          <a:spcPct val="0"/>
        </a:spcBef>
        <a:buNone/>
        <a:defRPr lang="en-IN" sz="2700" b="1" kern="1200">
          <a:solidFill>
            <a:schemeClr val="accent1"/>
          </a:solidFill>
          <a:latin typeface="+mj-lt"/>
          <a:ea typeface="+mj-ea"/>
          <a:cs typeface="+mj-cs"/>
        </a:defRPr>
      </a:lvl1pPr>
    </p:titleStyle>
    <p:bodyStyle>
      <a:lvl1pPr marL="128111" indent="-128111" algn="l" defTabSz="512842" rtl="0" eaLnBrk="1" latinLnBrk="0" hangingPunct="1">
        <a:lnSpc>
          <a:spcPct val="90000"/>
        </a:lnSpc>
        <a:spcBef>
          <a:spcPts val="563"/>
        </a:spcBef>
        <a:buClr>
          <a:srgbClr val="2E7A40"/>
        </a:buClr>
        <a:buFont typeface="Arial" panose="020B0604020202020204" pitchFamily="34" charset="0"/>
        <a:buChar char="•"/>
        <a:defRPr lang="en-US" sz="1300" kern="1200" dirty="0">
          <a:solidFill>
            <a:schemeClr val="tx1"/>
          </a:solidFill>
          <a:latin typeface="+mn-lt"/>
          <a:ea typeface="+mn-ea"/>
          <a:cs typeface="+mn-cs"/>
        </a:defRPr>
      </a:lvl1pPr>
      <a:lvl2pPr marL="384597" indent="-128111" algn="l" defTabSz="512842" rtl="0" eaLnBrk="1" latinLnBrk="0" hangingPunct="1">
        <a:lnSpc>
          <a:spcPct val="90000"/>
        </a:lnSpc>
        <a:spcBef>
          <a:spcPts val="281"/>
        </a:spcBef>
        <a:buClr>
          <a:srgbClr val="2E7A40"/>
        </a:buClr>
        <a:buFont typeface="Arial" panose="020B0604020202020204" pitchFamily="34" charset="0"/>
        <a:buChar char="•"/>
        <a:defRPr lang="en-US" sz="1200" kern="1200" dirty="0">
          <a:solidFill>
            <a:schemeClr val="tx1"/>
          </a:solidFill>
          <a:latin typeface="+mn-lt"/>
          <a:ea typeface="+mn-ea"/>
          <a:cs typeface="+mn-cs"/>
        </a:defRPr>
      </a:lvl2pPr>
      <a:lvl3pPr marL="640951" indent="-128111" algn="l" defTabSz="512842" rtl="0" eaLnBrk="1" latinLnBrk="0" hangingPunct="1">
        <a:lnSpc>
          <a:spcPct val="90000"/>
        </a:lnSpc>
        <a:spcBef>
          <a:spcPts val="281"/>
        </a:spcBef>
        <a:buClr>
          <a:srgbClr val="2E7A40"/>
        </a:buClr>
        <a:buFont typeface="Arial" panose="020B0604020202020204" pitchFamily="34" charset="0"/>
        <a:buChar char="•"/>
        <a:defRPr lang="en-US" sz="1200" kern="1200" dirty="0">
          <a:solidFill>
            <a:schemeClr val="tx1"/>
          </a:solidFill>
          <a:latin typeface="+mn-lt"/>
          <a:ea typeface="+mn-ea"/>
          <a:cs typeface="+mn-cs"/>
        </a:defRPr>
      </a:lvl3pPr>
      <a:lvl4pPr marL="897368" indent="-128111" algn="l" defTabSz="512842" rtl="0" eaLnBrk="1" latinLnBrk="0" hangingPunct="1">
        <a:lnSpc>
          <a:spcPct val="90000"/>
        </a:lnSpc>
        <a:spcBef>
          <a:spcPts val="281"/>
        </a:spcBef>
        <a:buClr>
          <a:srgbClr val="2E7A40"/>
        </a:buClr>
        <a:buFont typeface="Arial" panose="020B0604020202020204" pitchFamily="34" charset="0"/>
        <a:buChar char="•"/>
        <a:defRPr lang="en-US" sz="900" kern="1200" dirty="0">
          <a:solidFill>
            <a:schemeClr val="tx1"/>
          </a:solidFill>
          <a:latin typeface="+mn-lt"/>
          <a:ea typeface="+mn-ea"/>
          <a:cs typeface="+mn-cs"/>
        </a:defRPr>
      </a:lvl4pPr>
      <a:lvl5pPr marL="1153790" indent="-128111" algn="l" defTabSz="512842" rtl="0" eaLnBrk="1" latinLnBrk="0" hangingPunct="1">
        <a:lnSpc>
          <a:spcPct val="90000"/>
        </a:lnSpc>
        <a:spcBef>
          <a:spcPts val="281"/>
        </a:spcBef>
        <a:buClr>
          <a:srgbClr val="2E7A40"/>
        </a:buClr>
        <a:buFont typeface="Arial" panose="020B0604020202020204" pitchFamily="34" charset="0"/>
        <a:buChar char="•"/>
        <a:defRPr lang="en-IN" sz="900" kern="1200" dirty="0">
          <a:solidFill>
            <a:schemeClr val="tx1"/>
          </a:solidFill>
          <a:latin typeface="+mn-lt"/>
          <a:ea typeface="+mn-ea"/>
          <a:cs typeface="+mn-cs"/>
        </a:defRPr>
      </a:lvl5pPr>
      <a:lvl6pPr marL="1410007" indent="-128111" algn="l" defTabSz="512842" rtl="0" eaLnBrk="1" latinLnBrk="0" hangingPunct="1">
        <a:lnSpc>
          <a:spcPct val="90000"/>
        </a:lnSpc>
        <a:spcBef>
          <a:spcPts val="281"/>
        </a:spcBef>
        <a:buFont typeface="Arial" panose="020B0604020202020204" pitchFamily="34" charset="0"/>
        <a:buChar char="•"/>
        <a:defRPr sz="1200" kern="1200">
          <a:solidFill>
            <a:schemeClr val="tx1"/>
          </a:solidFill>
          <a:latin typeface="+mn-lt"/>
          <a:ea typeface="+mn-ea"/>
          <a:cs typeface="+mn-cs"/>
        </a:defRPr>
      </a:lvl6pPr>
      <a:lvl7pPr marL="1666498" indent="-128111" algn="l" defTabSz="512842" rtl="0" eaLnBrk="1" latinLnBrk="0" hangingPunct="1">
        <a:lnSpc>
          <a:spcPct val="90000"/>
        </a:lnSpc>
        <a:spcBef>
          <a:spcPts val="281"/>
        </a:spcBef>
        <a:buFont typeface="Arial" panose="020B0604020202020204" pitchFamily="34" charset="0"/>
        <a:buChar char="•"/>
        <a:defRPr sz="1200" kern="1200">
          <a:solidFill>
            <a:schemeClr val="tx1"/>
          </a:solidFill>
          <a:latin typeface="+mn-lt"/>
          <a:ea typeface="+mn-ea"/>
          <a:cs typeface="+mn-cs"/>
        </a:defRPr>
      </a:lvl7pPr>
      <a:lvl8pPr marL="1922851" indent="-128111" algn="l" defTabSz="512842" rtl="0" eaLnBrk="1" latinLnBrk="0" hangingPunct="1">
        <a:lnSpc>
          <a:spcPct val="90000"/>
        </a:lnSpc>
        <a:spcBef>
          <a:spcPts val="281"/>
        </a:spcBef>
        <a:buFont typeface="Arial" panose="020B0604020202020204" pitchFamily="34" charset="0"/>
        <a:buChar char="•"/>
        <a:defRPr sz="1200" kern="1200">
          <a:solidFill>
            <a:schemeClr val="tx1"/>
          </a:solidFill>
          <a:latin typeface="+mn-lt"/>
          <a:ea typeface="+mn-ea"/>
          <a:cs typeface="+mn-cs"/>
        </a:defRPr>
      </a:lvl8pPr>
      <a:lvl9pPr marL="2179210" indent="-128111" algn="l" defTabSz="512842" rtl="0" eaLnBrk="1" latinLnBrk="0" hangingPunct="1">
        <a:lnSpc>
          <a:spcPct val="90000"/>
        </a:lnSpc>
        <a:spcBef>
          <a:spcPts val="281"/>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512842" rtl="0" eaLnBrk="1" latinLnBrk="0" hangingPunct="1">
        <a:defRPr sz="1200" kern="1200">
          <a:solidFill>
            <a:schemeClr val="tx1"/>
          </a:solidFill>
          <a:latin typeface="+mn-lt"/>
          <a:ea typeface="+mn-ea"/>
          <a:cs typeface="+mn-cs"/>
        </a:defRPr>
      </a:lvl1pPr>
      <a:lvl2pPr marL="256420" algn="l" defTabSz="512842" rtl="0" eaLnBrk="1" latinLnBrk="0" hangingPunct="1">
        <a:defRPr sz="1200" kern="1200">
          <a:solidFill>
            <a:schemeClr val="tx1"/>
          </a:solidFill>
          <a:latin typeface="+mn-lt"/>
          <a:ea typeface="+mn-ea"/>
          <a:cs typeface="+mn-cs"/>
        </a:defRPr>
      </a:lvl2pPr>
      <a:lvl3pPr marL="512842" algn="l" defTabSz="512842" rtl="0" eaLnBrk="1" latinLnBrk="0" hangingPunct="1">
        <a:defRPr sz="1200" kern="1200">
          <a:solidFill>
            <a:schemeClr val="tx1"/>
          </a:solidFill>
          <a:latin typeface="+mn-lt"/>
          <a:ea typeface="+mn-ea"/>
          <a:cs typeface="+mn-cs"/>
        </a:defRPr>
      </a:lvl3pPr>
      <a:lvl4pPr marL="769059" algn="l" defTabSz="512842" rtl="0" eaLnBrk="1" latinLnBrk="0" hangingPunct="1">
        <a:defRPr sz="1200" kern="1200">
          <a:solidFill>
            <a:schemeClr val="tx1"/>
          </a:solidFill>
          <a:latin typeface="+mn-lt"/>
          <a:ea typeface="+mn-ea"/>
          <a:cs typeface="+mn-cs"/>
        </a:defRPr>
      </a:lvl4pPr>
      <a:lvl5pPr marL="1025548" algn="l" defTabSz="512842" rtl="0" eaLnBrk="1" latinLnBrk="0" hangingPunct="1">
        <a:defRPr sz="1200" kern="1200">
          <a:solidFill>
            <a:schemeClr val="tx1"/>
          </a:solidFill>
          <a:latin typeface="+mn-lt"/>
          <a:ea typeface="+mn-ea"/>
          <a:cs typeface="+mn-cs"/>
        </a:defRPr>
      </a:lvl5pPr>
      <a:lvl6pPr marL="1281899" algn="l" defTabSz="512842" rtl="0" eaLnBrk="1" latinLnBrk="0" hangingPunct="1">
        <a:defRPr sz="1200" kern="1200">
          <a:solidFill>
            <a:schemeClr val="tx1"/>
          </a:solidFill>
          <a:latin typeface="+mn-lt"/>
          <a:ea typeface="+mn-ea"/>
          <a:cs typeface="+mn-cs"/>
        </a:defRPr>
      </a:lvl6pPr>
      <a:lvl7pPr marL="1538270" algn="l" defTabSz="512842" rtl="0" eaLnBrk="1" latinLnBrk="0" hangingPunct="1">
        <a:defRPr sz="1200" kern="1200">
          <a:solidFill>
            <a:schemeClr val="tx1"/>
          </a:solidFill>
          <a:latin typeface="+mn-lt"/>
          <a:ea typeface="+mn-ea"/>
          <a:cs typeface="+mn-cs"/>
        </a:defRPr>
      </a:lvl7pPr>
      <a:lvl8pPr marL="1794738" algn="l" defTabSz="512842" rtl="0" eaLnBrk="1" latinLnBrk="0" hangingPunct="1">
        <a:defRPr sz="1200" kern="1200">
          <a:solidFill>
            <a:schemeClr val="tx1"/>
          </a:solidFill>
          <a:latin typeface="+mn-lt"/>
          <a:ea typeface="+mn-ea"/>
          <a:cs typeface="+mn-cs"/>
        </a:defRPr>
      </a:lvl8pPr>
      <a:lvl9pPr marL="2050959" algn="l" defTabSz="512842" rtl="0" eaLnBrk="1" latinLnBrk="0" hangingPunct="1">
        <a:defRPr sz="12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1" y="6356384"/>
            <a:ext cx="4114800" cy="365125"/>
          </a:xfrm>
          <a:prstGeom prst="rect">
            <a:avLst/>
          </a:prstGeom>
        </p:spPr>
        <p:txBody>
          <a:bodyPr vert="horz" lIns="91212" tIns="45696" rIns="91212" bIns="45696" rtlCol="0" anchor="ctr"/>
          <a:lstStyle>
            <a:lvl1pPr algn="l">
              <a:defRPr sz="900">
                <a:solidFill>
                  <a:schemeClr val="bg2"/>
                </a:solidFill>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97" y="6356384"/>
            <a:ext cx="740227" cy="365125"/>
          </a:xfrm>
          <a:prstGeom prst="rect">
            <a:avLst/>
          </a:prstGeom>
        </p:spPr>
        <p:txBody>
          <a:bodyPr vert="horz" lIns="91212" tIns="45696" rIns="91212" bIns="45696" rtlCol="0" anchor="ctr"/>
          <a:lstStyle>
            <a:lvl1pPr algn="r">
              <a:defRPr sz="900">
                <a:solidFill>
                  <a:schemeClr val="bg2"/>
                </a:solidFill>
              </a:defRPr>
            </a:lvl1p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85" y="209029"/>
            <a:ext cx="10835123" cy="1147968"/>
          </a:xfrm>
          <a:prstGeom prst="rect">
            <a:avLst/>
          </a:prstGeom>
        </p:spPr>
        <p:txBody>
          <a:bodyPr vert="horz" lIns="91212" tIns="45696" rIns="91212" bIns="0"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646935472"/>
      </p:ext>
    </p:extLst>
  </p:cSld>
  <p:clrMap bg1="lt1" tx1="dk1" bg2="lt2" tx2="dk2" accent1="accent1" accent2="accent2" accent3="accent3" accent4="accent4" accent5="accent5" accent6="accent6" hlink="hlink" folHlink="folHlink"/>
  <p:sldLayoutIdLst>
    <p:sldLayoutId id="2147488419" r:id="rId1"/>
    <p:sldLayoutId id="2147488420" r:id="rId2"/>
    <p:sldLayoutId id="2147488421" r:id="rId3"/>
    <p:sldLayoutId id="2147488422" r:id="rId4"/>
    <p:sldLayoutId id="2147488423" r:id="rId5"/>
    <p:sldLayoutId id="2147488424" r:id="rId6"/>
    <p:sldLayoutId id="2147488425" r:id="rId7"/>
    <p:sldLayoutId id="2147488426" r:id="rId8"/>
    <p:sldLayoutId id="2147488427" r:id="rId9"/>
    <p:sldLayoutId id="2147488428" r:id="rId10"/>
    <p:sldLayoutId id="2147488429" r:id="rId11"/>
    <p:sldLayoutId id="2147488430" r:id="rId12"/>
    <p:sldLayoutId id="2147488431" r:id="rId13"/>
    <p:sldLayoutId id="2147488432" r:id="rId14"/>
    <p:sldLayoutId id="2147488433" r:id="rId15"/>
    <p:sldLayoutId id="2147488434" r:id="rId16"/>
    <p:sldLayoutId id="2147488435" r:id="rId17"/>
    <p:sldLayoutId id="2147488436" r:id="rId18"/>
    <p:sldLayoutId id="2147488437" r:id="rId19"/>
    <p:sldLayoutId id="2147488438" r:id="rId20"/>
  </p:sldLayoutIdLst>
  <p:transition spd="slow">
    <p:push/>
  </p:transition>
  <p:hf hdr="0"/>
  <p:txStyles>
    <p:titleStyle>
      <a:lvl1pPr algn="l" defTabSz="683998" rtl="0" eaLnBrk="1" latinLnBrk="0" hangingPunct="1">
        <a:lnSpc>
          <a:spcPct val="90000"/>
        </a:lnSpc>
        <a:spcBef>
          <a:spcPct val="0"/>
        </a:spcBef>
        <a:buNone/>
        <a:defRPr lang="en-IN" sz="3300" b="1" kern="1200">
          <a:solidFill>
            <a:schemeClr val="accent1"/>
          </a:solidFill>
          <a:latin typeface="+mj-lt"/>
          <a:ea typeface="+mj-ea"/>
          <a:cs typeface="+mj-cs"/>
        </a:defRPr>
      </a:lvl1pPr>
    </p:titleStyle>
    <p:bodyStyle>
      <a:lvl1pPr marL="171000" indent="-171000" algn="l" defTabSz="683998" rtl="0" eaLnBrk="1" latinLnBrk="0" hangingPunct="1">
        <a:lnSpc>
          <a:spcPct val="90000"/>
        </a:lnSpc>
        <a:spcBef>
          <a:spcPts val="751"/>
        </a:spcBef>
        <a:buClr>
          <a:srgbClr val="2E7A40"/>
        </a:buClr>
        <a:buFont typeface="Arial" panose="020B0604020202020204" pitchFamily="34" charset="0"/>
        <a:buChar char="•"/>
        <a:defRPr lang="en-US" sz="1900" kern="1200" dirty="0">
          <a:solidFill>
            <a:schemeClr val="tx1"/>
          </a:solidFill>
          <a:latin typeface="+mn-lt"/>
          <a:ea typeface="+mn-ea"/>
          <a:cs typeface="+mn-cs"/>
        </a:defRPr>
      </a:lvl1pPr>
      <a:lvl2pPr marL="513000" indent="-171000" algn="l" defTabSz="683998" rtl="0" eaLnBrk="1" latinLnBrk="0" hangingPunct="1">
        <a:lnSpc>
          <a:spcPct val="90000"/>
        </a:lnSpc>
        <a:spcBef>
          <a:spcPts val="376"/>
        </a:spcBef>
        <a:buClr>
          <a:srgbClr val="2E7A40"/>
        </a:buClr>
        <a:buFont typeface="Arial" panose="020B0604020202020204" pitchFamily="34" charset="0"/>
        <a:buChar char="•"/>
        <a:defRPr lang="en-US" sz="1500" kern="1200" dirty="0">
          <a:solidFill>
            <a:schemeClr val="tx1"/>
          </a:solidFill>
          <a:latin typeface="+mn-lt"/>
          <a:ea typeface="+mn-ea"/>
          <a:cs typeface="+mn-cs"/>
        </a:defRPr>
      </a:lvl2pPr>
      <a:lvl3pPr marL="854879" indent="-171000" algn="l" defTabSz="683998" rtl="0" eaLnBrk="1" latinLnBrk="0" hangingPunct="1">
        <a:lnSpc>
          <a:spcPct val="90000"/>
        </a:lnSpc>
        <a:spcBef>
          <a:spcPts val="376"/>
        </a:spcBef>
        <a:buClr>
          <a:srgbClr val="2E7A40"/>
        </a:buClr>
        <a:buFont typeface="Arial" panose="020B0604020202020204" pitchFamily="34" charset="0"/>
        <a:buChar char="•"/>
        <a:defRPr lang="en-US" sz="1300" kern="1200" dirty="0">
          <a:solidFill>
            <a:schemeClr val="tx1"/>
          </a:solidFill>
          <a:latin typeface="+mn-lt"/>
          <a:ea typeface="+mn-ea"/>
          <a:cs typeface="+mn-cs"/>
        </a:defRPr>
      </a:lvl3pPr>
      <a:lvl4pPr marL="1196818" indent="-171000" algn="l" defTabSz="683998" rtl="0" eaLnBrk="1" latinLnBrk="0" hangingPunct="1">
        <a:lnSpc>
          <a:spcPct val="90000"/>
        </a:lnSpc>
        <a:spcBef>
          <a:spcPts val="376"/>
        </a:spcBef>
        <a:buClr>
          <a:srgbClr val="2E7A40"/>
        </a:buClr>
        <a:buFont typeface="Arial" panose="020B0604020202020204" pitchFamily="34" charset="0"/>
        <a:buChar char="•"/>
        <a:defRPr lang="en-US" sz="1200" kern="1200" dirty="0">
          <a:solidFill>
            <a:schemeClr val="tx1"/>
          </a:solidFill>
          <a:latin typeface="+mn-lt"/>
          <a:ea typeface="+mn-ea"/>
          <a:cs typeface="+mn-cs"/>
        </a:defRPr>
      </a:lvl4pPr>
      <a:lvl5pPr marL="1538764" indent="-171000" algn="l" defTabSz="683998" rtl="0" eaLnBrk="1" latinLnBrk="0" hangingPunct="1">
        <a:lnSpc>
          <a:spcPct val="90000"/>
        </a:lnSpc>
        <a:spcBef>
          <a:spcPts val="376"/>
        </a:spcBef>
        <a:buClr>
          <a:srgbClr val="2E7A40"/>
        </a:buClr>
        <a:buFont typeface="Arial" panose="020B0604020202020204" pitchFamily="34" charset="0"/>
        <a:buChar char="•"/>
        <a:defRPr lang="en-IN" sz="1200" kern="1200" dirty="0">
          <a:solidFill>
            <a:schemeClr val="tx1"/>
          </a:solidFill>
          <a:latin typeface="+mn-lt"/>
          <a:ea typeface="+mn-ea"/>
          <a:cs typeface="+mn-cs"/>
        </a:defRPr>
      </a:lvl5pPr>
      <a:lvl6pPr marL="1880756" indent="-171000" algn="l" defTabSz="683998" rtl="0" eaLnBrk="1" latinLnBrk="0" hangingPunct="1">
        <a:lnSpc>
          <a:spcPct val="90000"/>
        </a:lnSpc>
        <a:spcBef>
          <a:spcPts val="376"/>
        </a:spcBef>
        <a:buFont typeface="Arial" panose="020B0604020202020204" pitchFamily="34" charset="0"/>
        <a:buChar char="•"/>
        <a:defRPr sz="1300" kern="1200">
          <a:solidFill>
            <a:schemeClr val="tx1"/>
          </a:solidFill>
          <a:latin typeface="+mn-lt"/>
          <a:ea typeface="+mn-ea"/>
          <a:cs typeface="+mn-cs"/>
        </a:defRPr>
      </a:lvl6pPr>
      <a:lvl7pPr marL="2222632" indent="-171000" algn="l" defTabSz="683998" rtl="0" eaLnBrk="1" latinLnBrk="0" hangingPunct="1">
        <a:lnSpc>
          <a:spcPct val="90000"/>
        </a:lnSpc>
        <a:spcBef>
          <a:spcPts val="376"/>
        </a:spcBef>
        <a:buFont typeface="Arial" panose="020B0604020202020204" pitchFamily="34" charset="0"/>
        <a:buChar char="•"/>
        <a:defRPr sz="1300" kern="1200">
          <a:solidFill>
            <a:schemeClr val="tx1"/>
          </a:solidFill>
          <a:latin typeface="+mn-lt"/>
          <a:ea typeface="+mn-ea"/>
          <a:cs typeface="+mn-cs"/>
        </a:defRPr>
      </a:lvl7pPr>
      <a:lvl8pPr marL="2564632" indent="-171000" algn="l" defTabSz="683998" rtl="0" eaLnBrk="1" latinLnBrk="0" hangingPunct="1">
        <a:lnSpc>
          <a:spcPct val="90000"/>
        </a:lnSpc>
        <a:spcBef>
          <a:spcPts val="376"/>
        </a:spcBef>
        <a:buFont typeface="Arial" panose="020B0604020202020204" pitchFamily="34" charset="0"/>
        <a:buChar char="•"/>
        <a:defRPr sz="1300" kern="1200">
          <a:solidFill>
            <a:schemeClr val="tx1"/>
          </a:solidFill>
          <a:latin typeface="+mn-lt"/>
          <a:ea typeface="+mn-ea"/>
          <a:cs typeface="+mn-cs"/>
        </a:defRPr>
      </a:lvl8pPr>
      <a:lvl9pPr marL="2906631" indent="-171000" algn="l" defTabSz="683998" rtl="0" eaLnBrk="1" latinLnBrk="0" hangingPunct="1">
        <a:lnSpc>
          <a:spcPct val="90000"/>
        </a:lnSpc>
        <a:spcBef>
          <a:spcPts val="376"/>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3998" rtl="0" eaLnBrk="1" latinLnBrk="0" hangingPunct="1">
        <a:defRPr sz="1300" kern="1200">
          <a:solidFill>
            <a:schemeClr val="tx1"/>
          </a:solidFill>
          <a:latin typeface="+mn-lt"/>
          <a:ea typeface="+mn-ea"/>
          <a:cs typeface="+mn-cs"/>
        </a:defRPr>
      </a:lvl1pPr>
      <a:lvl2pPr marL="341998" algn="l" defTabSz="683998" rtl="0" eaLnBrk="1" latinLnBrk="0" hangingPunct="1">
        <a:defRPr sz="1300" kern="1200">
          <a:solidFill>
            <a:schemeClr val="tx1"/>
          </a:solidFill>
          <a:latin typeface="+mn-lt"/>
          <a:ea typeface="+mn-ea"/>
          <a:cs typeface="+mn-cs"/>
        </a:defRPr>
      </a:lvl2pPr>
      <a:lvl3pPr marL="683998" algn="l" defTabSz="683998" rtl="0" eaLnBrk="1" latinLnBrk="0" hangingPunct="1">
        <a:defRPr sz="1300" kern="1200">
          <a:solidFill>
            <a:schemeClr val="tx1"/>
          </a:solidFill>
          <a:latin typeface="+mn-lt"/>
          <a:ea typeface="+mn-ea"/>
          <a:cs typeface="+mn-cs"/>
        </a:defRPr>
      </a:lvl3pPr>
      <a:lvl4pPr marL="1025877" algn="l" defTabSz="683998" rtl="0" eaLnBrk="1" latinLnBrk="0" hangingPunct="1">
        <a:defRPr sz="1300" kern="1200">
          <a:solidFill>
            <a:schemeClr val="tx1"/>
          </a:solidFill>
          <a:latin typeface="+mn-lt"/>
          <a:ea typeface="+mn-ea"/>
          <a:cs typeface="+mn-cs"/>
        </a:defRPr>
      </a:lvl4pPr>
      <a:lvl5pPr marL="1367816" algn="l" defTabSz="683998" rtl="0" eaLnBrk="1" latinLnBrk="0" hangingPunct="1">
        <a:defRPr sz="1300" kern="1200">
          <a:solidFill>
            <a:schemeClr val="tx1"/>
          </a:solidFill>
          <a:latin typeface="+mn-lt"/>
          <a:ea typeface="+mn-ea"/>
          <a:cs typeface="+mn-cs"/>
        </a:defRPr>
      </a:lvl5pPr>
      <a:lvl6pPr marL="1709757" algn="l" defTabSz="683998" rtl="0" eaLnBrk="1" latinLnBrk="0" hangingPunct="1">
        <a:defRPr sz="1300" kern="1200">
          <a:solidFill>
            <a:schemeClr val="tx1"/>
          </a:solidFill>
          <a:latin typeface="+mn-lt"/>
          <a:ea typeface="+mn-ea"/>
          <a:cs typeface="+mn-cs"/>
        </a:defRPr>
      </a:lvl6pPr>
      <a:lvl7pPr marL="2051635" algn="l" defTabSz="683998" rtl="0" eaLnBrk="1" latinLnBrk="0" hangingPunct="1">
        <a:defRPr sz="1300" kern="1200">
          <a:solidFill>
            <a:schemeClr val="tx1"/>
          </a:solidFill>
          <a:latin typeface="+mn-lt"/>
          <a:ea typeface="+mn-ea"/>
          <a:cs typeface="+mn-cs"/>
        </a:defRPr>
      </a:lvl7pPr>
      <a:lvl8pPr marL="2393634" algn="l" defTabSz="683998" rtl="0" eaLnBrk="1" latinLnBrk="0" hangingPunct="1">
        <a:defRPr sz="1300" kern="1200">
          <a:solidFill>
            <a:schemeClr val="tx1"/>
          </a:solidFill>
          <a:latin typeface="+mn-lt"/>
          <a:ea typeface="+mn-ea"/>
          <a:cs typeface="+mn-cs"/>
        </a:defRPr>
      </a:lvl8pPr>
      <a:lvl9pPr marL="2735634" algn="l" defTabSz="683998" rtl="0" eaLnBrk="1" latinLnBrk="0" hangingPunct="1">
        <a:defRPr sz="1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54" y="365125"/>
            <a:ext cx="10515600" cy="1325563"/>
          </a:xfrm>
          <a:prstGeom prst="rect">
            <a:avLst/>
          </a:prstGeom>
        </p:spPr>
        <p:txBody>
          <a:bodyPr vert="horz" lIns="68373" tIns="34289" rIns="68373" bIns="34289" rtlCol="0" anchor="ctr">
            <a:normAutofit/>
          </a:bodyPr>
          <a:lstStyle/>
          <a:p>
            <a:r>
              <a:rPr lang="it-IT"/>
              <a:t>Fare clic per modificare lo stile del titolo</a:t>
            </a:r>
            <a:endParaRPr lang="en-US"/>
          </a:p>
        </p:txBody>
      </p:sp>
      <p:sp>
        <p:nvSpPr>
          <p:cNvPr id="3" name="Segnaposto testo 2"/>
          <p:cNvSpPr>
            <a:spLocks noGrp="1"/>
          </p:cNvSpPr>
          <p:nvPr>
            <p:ph type="body" idx="1"/>
          </p:nvPr>
        </p:nvSpPr>
        <p:spPr>
          <a:xfrm>
            <a:off x="838254" y="1825679"/>
            <a:ext cx="10515600" cy="4351339"/>
          </a:xfrm>
          <a:prstGeom prst="rect">
            <a:avLst/>
          </a:prstGeom>
        </p:spPr>
        <p:txBody>
          <a:bodyPr vert="horz" lIns="68373" tIns="34289" rIns="68373" bIns="34289"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838254" y="6356352"/>
            <a:ext cx="2743200" cy="365125"/>
          </a:xfrm>
          <a:prstGeom prst="rect">
            <a:avLst/>
          </a:prstGeom>
        </p:spPr>
        <p:txBody>
          <a:bodyPr vert="horz" lIns="68373" tIns="34289" rIns="68373" bIns="34289" rtlCol="0" anchor="ctr"/>
          <a:lstStyle>
            <a:lvl1pPr algn="l">
              <a:defRPr sz="1200">
                <a:solidFill>
                  <a:schemeClr val="tx1">
                    <a:tint val="75000"/>
                  </a:schemeClr>
                </a:solidFill>
              </a:defRPr>
            </a:lvl1pPr>
          </a:lstStyle>
          <a:p>
            <a:pPr marL="0" marR="0" lvl="0" indent="0" algn="l" defTabSz="911249" rtl="0" eaLnBrk="1" fontAlgn="auto" latinLnBrk="0" hangingPunct="1">
              <a:lnSpc>
                <a:spcPct val="100000"/>
              </a:lnSpc>
              <a:spcBef>
                <a:spcPts val="0"/>
              </a:spcBef>
              <a:spcAft>
                <a:spcPts val="0"/>
              </a:spcAft>
              <a:buClrTx/>
              <a:buSzTx/>
              <a:buFontTx/>
              <a:buNone/>
              <a:tabLst/>
              <a:defRPr/>
            </a:pPr>
            <a:fld id="{07B0AB8F-0FAA-4BE0-B2FD-2665D54F85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1249" rtl="0" eaLnBrk="1" fontAlgn="auto" latinLnBrk="0" hangingPunct="1">
                <a:lnSpc>
                  <a:spcPct val="100000"/>
                </a:lnSpc>
                <a:spcBef>
                  <a:spcPts val="0"/>
                </a:spcBef>
                <a:spcAft>
                  <a:spcPts val="0"/>
                </a:spcAft>
                <a:buClrTx/>
                <a:buSzTx/>
                <a:buFontTx/>
                <a:buNone/>
                <a:tabLst/>
                <a:defRPr/>
              </a:pPr>
              <a:t>10/2/2021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3"/>
          </p:nvPr>
        </p:nvSpPr>
        <p:spPr>
          <a:xfrm>
            <a:off x="4038601" y="6356352"/>
            <a:ext cx="4114800" cy="365125"/>
          </a:xfrm>
          <a:prstGeom prst="rect">
            <a:avLst/>
          </a:prstGeom>
        </p:spPr>
        <p:txBody>
          <a:bodyPr vert="horz" lIns="68373" tIns="34289" rIns="68373" bIns="34289" rtlCol="0" anchor="ctr"/>
          <a:lstStyle>
            <a:lvl1pPr algn="ctr">
              <a:defRPr sz="1200">
                <a:solidFill>
                  <a:schemeClr val="tx1">
                    <a:tint val="75000"/>
                  </a:schemeClr>
                </a:solidFill>
              </a:defRPr>
            </a:lvl1pPr>
          </a:lstStyle>
          <a:p>
            <a:pPr marL="0" marR="0" lvl="0" indent="0" algn="ctr" defTabSz="91124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4"/>
          </p:nvPr>
        </p:nvSpPr>
        <p:spPr>
          <a:xfrm>
            <a:off x="8610600" y="6356352"/>
            <a:ext cx="2743200" cy="365125"/>
          </a:xfrm>
          <a:prstGeom prst="rect">
            <a:avLst/>
          </a:prstGeom>
        </p:spPr>
        <p:txBody>
          <a:bodyPr vert="horz" lIns="68373" tIns="34289" rIns="68373" bIns="34289" rtlCol="0" anchor="ctr"/>
          <a:lstStyle>
            <a:lvl1pPr algn="r">
              <a:defRPr sz="1200">
                <a:solidFill>
                  <a:schemeClr val="tx1">
                    <a:tint val="75000"/>
                  </a:schemeClr>
                </a:solidFill>
              </a:defRPr>
            </a:lvl1pPr>
          </a:lstStyle>
          <a:p>
            <a:pPr marL="0" marR="0" lvl="0" indent="0" algn="r" defTabSz="911249" rtl="0" eaLnBrk="1" fontAlgn="auto" latinLnBrk="0" hangingPunct="1">
              <a:lnSpc>
                <a:spcPct val="100000"/>
              </a:lnSpc>
              <a:spcBef>
                <a:spcPts val="0"/>
              </a:spcBef>
              <a:spcAft>
                <a:spcPts val="0"/>
              </a:spcAft>
              <a:buClrTx/>
              <a:buSzTx/>
              <a:buFontTx/>
              <a:buNone/>
              <a:tabLst/>
              <a:defRPr/>
            </a:pPr>
            <a:fld id="{CABAFAFB-B3CF-490C-BFC3-44672C7AC30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1249"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18766"/>
      </p:ext>
    </p:extLst>
  </p:cSld>
  <p:clrMap bg1="lt1" tx1="dk1" bg2="lt2" tx2="dk2" accent1="accent1" accent2="accent2" accent3="accent3" accent4="accent4" accent5="accent5" accent6="accent6" hlink="hlink" folHlink="folHlink"/>
  <p:sldLayoutIdLst>
    <p:sldLayoutId id="2147488657" r:id="rId1"/>
    <p:sldLayoutId id="2147488658" r:id="rId2"/>
    <p:sldLayoutId id="2147488659" r:id="rId3"/>
    <p:sldLayoutId id="2147488660" r:id="rId4"/>
    <p:sldLayoutId id="2147488661" r:id="rId5"/>
    <p:sldLayoutId id="2147488662" r:id="rId6"/>
    <p:sldLayoutId id="2147488663" r:id="rId7"/>
    <p:sldLayoutId id="2147488664" r:id="rId8"/>
    <p:sldLayoutId id="2147488665" r:id="rId9"/>
    <p:sldLayoutId id="2147488666" r:id="rId10"/>
    <p:sldLayoutId id="2147488667" r:id="rId11"/>
  </p:sldLayoutIdLst>
  <p:transition spd="slow">
    <p:push/>
  </p:transition>
  <p:txStyles>
    <p:titleStyle>
      <a:lvl1pPr algn="l" defTabSz="91122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853" indent="-227853" algn="l" defTabSz="91122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558" indent="-227853" algn="l" defTabSz="91122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9078" indent="-227853" algn="l" defTabSz="91122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4600" indent="-227853" algn="l" defTabSz="91122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0123" indent="-227853" algn="l" defTabSz="91122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5827" indent="-227853" algn="l" defTabSz="91122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61441" indent="-227853" algn="l" defTabSz="91122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17053" indent="-227853" algn="l" defTabSz="91122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2758" indent="-227853" algn="l" defTabSz="91122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1227" rtl="0" eaLnBrk="1" latinLnBrk="0" hangingPunct="1">
        <a:defRPr sz="1867" kern="1200">
          <a:solidFill>
            <a:schemeClr val="tx1"/>
          </a:solidFill>
          <a:latin typeface="+mn-lt"/>
          <a:ea typeface="+mn-ea"/>
          <a:cs typeface="+mn-cs"/>
        </a:defRPr>
      </a:lvl1pPr>
      <a:lvl2pPr marL="455523" algn="l" defTabSz="911227" rtl="0" eaLnBrk="1" latinLnBrk="0" hangingPunct="1">
        <a:defRPr sz="1867" kern="1200">
          <a:solidFill>
            <a:schemeClr val="tx1"/>
          </a:solidFill>
          <a:latin typeface="+mn-lt"/>
          <a:ea typeface="+mn-ea"/>
          <a:cs typeface="+mn-cs"/>
        </a:defRPr>
      </a:lvl2pPr>
      <a:lvl3pPr marL="911227" algn="l" defTabSz="911227" rtl="0" eaLnBrk="1" latinLnBrk="0" hangingPunct="1">
        <a:defRPr sz="1867" kern="1200">
          <a:solidFill>
            <a:schemeClr val="tx1"/>
          </a:solidFill>
          <a:latin typeface="+mn-lt"/>
          <a:ea typeface="+mn-ea"/>
          <a:cs typeface="+mn-cs"/>
        </a:defRPr>
      </a:lvl3pPr>
      <a:lvl4pPr marL="1366840" algn="l" defTabSz="911227" rtl="0" eaLnBrk="1" latinLnBrk="0" hangingPunct="1">
        <a:defRPr sz="1867" kern="1200">
          <a:solidFill>
            <a:schemeClr val="tx1"/>
          </a:solidFill>
          <a:latin typeface="+mn-lt"/>
          <a:ea typeface="+mn-ea"/>
          <a:cs typeface="+mn-cs"/>
        </a:defRPr>
      </a:lvl4pPr>
      <a:lvl5pPr marL="1822453" algn="l" defTabSz="911227" rtl="0" eaLnBrk="1" latinLnBrk="0" hangingPunct="1">
        <a:defRPr sz="1867" kern="1200">
          <a:solidFill>
            <a:schemeClr val="tx1"/>
          </a:solidFill>
          <a:latin typeface="+mn-lt"/>
          <a:ea typeface="+mn-ea"/>
          <a:cs typeface="+mn-cs"/>
        </a:defRPr>
      </a:lvl5pPr>
      <a:lvl6pPr marL="2278158" algn="l" defTabSz="911227" rtl="0" eaLnBrk="1" latinLnBrk="0" hangingPunct="1">
        <a:defRPr sz="1867" kern="1200">
          <a:solidFill>
            <a:schemeClr val="tx1"/>
          </a:solidFill>
          <a:latin typeface="+mn-lt"/>
          <a:ea typeface="+mn-ea"/>
          <a:cs typeface="+mn-cs"/>
        </a:defRPr>
      </a:lvl6pPr>
      <a:lvl7pPr marL="2733678" algn="l" defTabSz="911227" rtl="0" eaLnBrk="1" latinLnBrk="0" hangingPunct="1">
        <a:defRPr sz="1867" kern="1200">
          <a:solidFill>
            <a:schemeClr val="tx1"/>
          </a:solidFill>
          <a:latin typeface="+mn-lt"/>
          <a:ea typeface="+mn-ea"/>
          <a:cs typeface="+mn-cs"/>
        </a:defRPr>
      </a:lvl7pPr>
      <a:lvl8pPr marL="3189200" algn="l" defTabSz="911227" rtl="0" eaLnBrk="1" latinLnBrk="0" hangingPunct="1">
        <a:defRPr sz="1867" kern="1200">
          <a:solidFill>
            <a:schemeClr val="tx1"/>
          </a:solidFill>
          <a:latin typeface="+mn-lt"/>
          <a:ea typeface="+mn-ea"/>
          <a:cs typeface="+mn-cs"/>
        </a:defRPr>
      </a:lvl8pPr>
      <a:lvl9pPr marL="3644750" algn="l" defTabSz="911227" rtl="0" eaLnBrk="1" latinLnBrk="0" hangingPunct="1">
        <a:defRPr sz="1867"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1" y="6356352"/>
            <a:ext cx="4114800" cy="365125"/>
          </a:xfrm>
          <a:prstGeom prst="rect">
            <a:avLst/>
          </a:prstGeom>
        </p:spPr>
        <p:txBody>
          <a:bodyPr vert="horz" lIns="108850" tIns="54425" rIns="108850" bIns="54425" rtlCol="0" anchor="ctr"/>
          <a:lstStyle>
            <a:lvl1pPr algn="l">
              <a:defRPr sz="1400">
                <a:solidFill>
                  <a:schemeClr val="bg2"/>
                </a:solidFill>
              </a:defRPr>
            </a:lvl1pPr>
          </a:lstStyle>
          <a:p>
            <a:pPr marL="0" marR="0" lvl="0" indent="0" algn="l" defTabSz="1088502"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72" y="6356352"/>
            <a:ext cx="740226" cy="365125"/>
          </a:xfrm>
          <a:prstGeom prst="rect">
            <a:avLst/>
          </a:prstGeom>
        </p:spPr>
        <p:txBody>
          <a:bodyPr vert="horz" lIns="108850" tIns="54425" rIns="108850" bIns="54425" rtlCol="0" anchor="ctr"/>
          <a:lstStyle>
            <a:lvl1pPr algn="r">
              <a:defRPr sz="1400">
                <a:solidFill>
                  <a:schemeClr val="bg2"/>
                </a:solidFill>
              </a:defRPr>
            </a:lvl1pPr>
          </a:lstStyle>
          <a:p>
            <a:pPr marL="0" marR="0" lvl="0" indent="0" algn="r" defTabSz="1088502"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4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1088502" rtl="0" eaLnBrk="1" fontAlgn="auto" latinLnBrk="0" hangingPunct="1">
                <a:lnSpc>
                  <a:spcPct val="100000"/>
                </a:lnSpc>
                <a:spcBef>
                  <a:spcPts val="0"/>
                </a:spcBef>
                <a:spcAft>
                  <a:spcPts val="0"/>
                </a:spcAft>
                <a:buClrTx/>
                <a:buSzTx/>
                <a:buFontTx/>
                <a:buNone/>
                <a:tabLst/>
                <a:defRPr/>
              </a:pPr>
              <a:t>‹N›</a:t>
            </a:fld>
            <a:endParaRPr kumimoji="0" lang="en-IN" sz="14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78" y="209029"/>
            <a:ext cx="10835122" cy="1147968"/>
          </a:xfrm>
          <a:prstGeom prst="rect">
            <a:avLst/>
          </a:prstGeom>
        </p:spPr>
        <p:txBody>
          <a:bodyPr vert="horz" lIns="108850" tIns="54425" rIns="108850" bIns="0"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1226808435"/>
      </p:ext>
    </p:extLst>
  </p:cSld>
  <p:clrMap bg1="lt1" tx1="dk1" bg2="lt2" tx2="dk2" accent1="accent1" accent2="accent2" accent3="accent3" accent4="accent4" accent5="accent5" accent6="accent6" hlink="hlink" folHlink="folHlink"/>
  <p:sldLayoutIdLst>
    <p:sldLayoutId id="2147488729" r:id="rId1"/>
    <p:sldLayoutId id="2147488730" r:id="rId2"/>
    <p:sldLayoutId id="2147488731" r:id="rId3"/>
    <p:sldLayoutId id="2147488732" r:id="rId4"/>
    <p:sldLayoutId id="2147488733" r:id="rId5"/>
    <p:sldLayoutId id="2147488734" r:id="rId6"/>
    <p:sldLayoutId id="2147488735" r:id="rId7"/>
    <p:sldLayoutId id="2147488736" r:id="rId8"/>
    <p:sldLayoutId id="2147488737" r:id="rId9"/>
    <p:sldLayoutId id="2147488738" r:id="rId10"/>
    <p:sldLayoutId id="2147488739" r:id="rId11"/>
    <p:sldLayoutId id="2147488740" r:id="rId12"/>
    <p:sldLayoutId id="2147488741" r:id="rId13"/>
    <p:sldLayoutId id="2147488742" r:id="rId14"/>
    <p:sldLayoutId id="2147488743" r:id="rId15"/>
    <p:sldLayoutId id="2147488744" r:id="rId16"/>
    <p:sldLayoutId id="2147488745" r:id="rId17"/>
    <p:sldLayoutId id="2147488746" r:id="rId18"/>
    <p:sldLayoutId id="2147488747" r:id="rId19"/>
  </p:sldLayoutIdLst>
  <p:transition spd="slow">
    <p:push/>
  </p:transition>
  <p:hf hdr="0"/>
  <p:txStyles>
    <p:titleStyle>
      <a:lvl1pPr algn="l" defTabSz="1088502" rtl="0" eaLnBrk="1" latinLnBrk="0" hangingPunct="1">
        <a:lnSpc>
          <a:spcPct val="90000"/>
        </a:lnSpc>
        <a:spcBef>
          <a:spcPct val="0"/>
        </a:spcBef>
        <a:buNone/>
        <a:defRPr lang="en-IN" sz="5200" b="1" kern="1200">
          <a:solidFill>
            <a:schemeClr val="accent1"/>
          </a:solidFill>
          <a:latin typeface="+mj-lt"/>
          <a:ea typeface="+mj-ea"/>
          <a:cs typeface="+mj-cs"/>
        </a:defRPr>
      </a:lvl1pPr>
    </p:titleStyle>
    <p:bodyStyle>
      <a:lvl1pPr marL="272125" indent="-272125" algn="l" defTabSz="1088502" rtl="0" eaLnBrk="1" latinLnBrk="0" hangingPunct="1">
        <a:lnSpc>
          <a:spcPct val="90000"/>
        </a:lnSpc>
        <a:spcBef>
          <a:spcPts val="1190"/>
        </a:spcBef>
        <a:buClr>
          <a:srgbClr val="2E7A40"/>
        </a:buClr>
        <a:buFont typeface="Arial" panose="020B0604020202020204" pitchFamily="34" charset="0"/>
        <a:buChar char="•"/>
        <a:defRPr lang="en-US" sz="2900" kern="1200" dirty="0">
          <a:solidFill>
            <a:schemeClr val="tx1"/>
          </a:solidFill>
          <a:latin typeface="+mn-lt"/>
          <a:ea typeface="+mn-ea"/>
          <a:cs typeface="+mn-cs"/>
        </a:defRPr>
      </a:lvl1pPr>
      <a:lvl2pPr marL="816376" indent="-272125" algn="l" defTabSz="1088502" rtl="0" eaLnBrk="1" latinLnBrk="0" hangingPunct="1">
        <a:lnSpc>
          <a:spcPct val="90000"/>
        </a:lnSpc>
        <a:spcBef>
          <a:spcPts val="595"/>
        </a:spcBef>
        <a:buClr>
          <a:srgbClr val="2E7A40"/>
        </a:buClr>
        <a:buFont typeface="Arial" panose="020B0604020202020204" pitchFamily="34" charset="0"/>
        <a:buChar char="•"/>
        <a:defRPr lang="en-US" sz="2400" kern="1200" dirty="0">
          <a:solidFill>
            <a:schemeClr val="tx1"/>
          </a:solidFill>
          <a:latin typeface="+mn-lt"/>
          <a:ea typeface="+mn-ea"/>
          <a:cs typeface="+mn-cs"/>
        </a:defRPr>
      </a:lvl2pPr>
      <a:lvl3pPr marL="1360627" indent="-272125" algn="l" defTabSz="1088502" rtl="0" eaLnBrk="1" latinLnBrk="0" hangingPunct="1">
        <a:lnSpc>
          <a:spcPct val="90000"/>
        </a:lnSpc>
        <a:spcBef>
          <a:spcPts val="595"/>
        </a:spcBef>
        <a:buClr>
          <a:srgbClr val="2E7A40"/>
        </a:buClr>
        <a:buFont typeface="Arial" panose="020B0604020202020204" pitchFamily="34" charset="0"/>
        <a:buChar char="•"/>
        <a:defRPr lang="en-US" sz="2100" kern="1200" dirty="0">
          <a:solidFill>
            <a:schemeClr val="tx1"/>
          </a:solidFill>
          <a:latin typeface="+mn-lt"/>
          <a:ea typeface="+mn-ea"/>
          <a:cs typeface="+mn-cs"/>
        </a:defRPr>
      </a:lvl3pPr>
      <a:lvl4pPr marL="1904878" indent="-272125" algn="l" defTabSz="1088502" rtl="0" eaLnBrk="1" latinLnBrk="0" hangingPunct="1">
        <a:lnSpc>
          <a:spcPct val="90000"/>
        </a:lnSpc>
        <a:spcBef>
          <a:spcPts val="595"/>
        </a:spcBef>
        <a:buClr>
          <a:srgbClr val="2E7A40"/>
        </a:buClr>
        <a:buFont typeface="Arial" panose="020B0604020202020204" pitchFamily="34" charset="0"/>
        <a:buChar char="•"/>
        <a:defRPr lang="en-US" sz="1900" kern="1200" dirty="0">
          <a:solidFill>
            <a:schemeClr val="tx1"/>
          </a:solidFill>
          <a:latin typeface="+mn-lt"/>
          <a:ea typeface="+mn-ea"/>
          <a:cs typeface="+mn-cs"/>
        </a:defRPr>
      </a:lvl4pPr>
      <a:lvl5pPr marL="2449129" indent="-272125" algn="l" defTabSz="1088502" rtl="0" eaLnBrk="1" latinLnBrk="0" hangingPunct="1">
        <a:lnSpc>
          <a:spcPct val="90000"/>
        </a:lnSpc>
        <a:spcBef>
          <a:spcPts val="595"/>
        </a:spcBef>
        <a:buClr>
          <a:srgbClr val="2E7A40"/>
        </a:buClr>
        <a:buFont typeface="Arial" panose="020B0604020202020204" pitchFamily="34" charset="0"/>
        <a:buChar char="•"/>
        <a:defRPr lang="en-IN" sz="1900" kern="1200" dirty="0">
          <a:solidFill>
            <a:schemeClr val="tx1"/>
          </a:solidFill>
          <a:latin typeface="+mn-lt"/>
          <a:ea typeface="+mn-ea"/>
          <a:cs typeface="+mn-cs"/>
        </a:defRPr>
      </a:lvl5pPr>
      <a:lvl6pPr marL="2993380" indent="-272125" algn="l" defTabSz="1088502"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6pPr>
      <a:lvl7pPr marL="3537631" indent="-272125" algn="l" defTabSz="1088502"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882" indent="-272125" algn="l" defTabSz="1088502"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6132" indent="-272125" algn="l" defTabSz="1088502"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1" y="6356412"/>
            <a:ext cx="4114800" cy="365125"/>
          </a:xfrm>
          <a:prstGeom prst="rect">
            <a:avLst/>
          </a:prstGeom>
        </p:spPr>
        <p:txBody>
          <a:bodyPr vert="horz" lIns="108826" tIns="54413" rIns="108826" bIns="54413" rtlCol="0" anchor="ctr"/>
          <a:lstStyle>
            <a:lvl1pPr algn="l">
              <a:defRPr sz="1100">
                <a:solidFill>
                  <a:schemeClr val="bg2"/>
                </a:solidFill>
              </a:defRPr>
            </a:lvl1pPr>
          </a:lstStyle>
          <a:p>
            <a:pPr marL="0" marR="0" lvl="0" indent="0" algn="l" defTabSz="54411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srgbClr val="A5A5A5"/>
                </a:solidFill>
                <a:effectLst/>
                <a:uLnTx/>
                <a:uFillTx/>
                <a:latin typeface="Calibri" panose="020F0502020204030204"/>
                <a:ea typeface="+mn-ea"/>
                <a:cs typeface="+mn-cs"/>
              </a:rPr>
              <a:t>Add a footer</a:t>
            </a:r>
            <a:endParaRPr kumimoji="0" lang="en-IN" sz="11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74" y="6356412"/>
            <a:ext cx="740226" cy="365125"/>
          </a:xfrm>
          <a:prstGeom prst="rect">
            <a:avLst/>
          </a:prstGeom>
        </p:spPr>
        <p:txBody>
          <a:bodyPr vert="horz" lIns="108826" tIns="54413" rIns="108826" bIns="54413" rtlCol="0" anchor="ctr"/>
          <a:lstStyle>
            <a:lvl1pPr algn="r">
              <a:defRPr sz="1100">
                <a:solidFill>
                  <a:schemeClr val="bg2"/>
                </a:solidFill>
              </a:defRPr>
            </a:lvl1pPr>
          </a:lstStyle>
          <a:p>
            <a:pPr marL="0" marR="0" lvl="0" indent="0" algn="r" defTabSz="544110"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1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544110" rtl="0" eaLnBrk="1" fontAlgn="auto" latinLnBrk="0" hangingPunct="1">
                <a:lnSpc>
                  <a:spcPct val="100000"/>
                </a:lnSpc>
                <a:spcBef>
                  <a:spcPts val="0"/>
                </a:spcBef>
                <a:spcAft>
                  <a:spcPts val="0"/>
                </a:spcAft>
                <a:buClrTx/>
                <a:buSzTx/>
                <a:buFontTx/>
                <a:buNone/>
                <a:tabLst/>
                <a:defRPr/>
              </a:pPr>
              <a:t>‹N›</a:t>
            </a:fld>
            <a:endParaRPr kumimoji="0" lang="en-IN" sz="11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78" y="209029"/>
            <a:ext cx="10835122" cy="1147968"/>
          </a:xfrm>
          <a:prstGeom prst="rect">
            <a:avLst/>
          </a:prstGeom>
        </p:spPr>
        <p:txBody>
          <a:bodyPr vert="horz" lIns="108826" tIns="54413" rIns="108826" bIns="0"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2339465496"/>
      </p:ext>
    </p:extLst>
  </p:cSld>
  <p:clrMap bg1="lt1" tx1="dk1" bg2="lt2" tx2="dk2" accent1="accent1" accent2="accent2" accent3="accent3" accent4="accent4" accent5="accent5" accent6="accent6" hlink="hlink" folHlink="folHlink"/>
  <p:sldLayoutIdLst>
    <p:sldLayoutId id="2147488825" r:id="rId1"/>
    <p:sldLayoutId id="2147488826" r:id="rId2"/>
    <p:sldLayoutId id="2147488827" r:id="rId3"/>
    <p:sldLayoutId id="2147488828" r:id="rId4"/>
    <p:sldLayoutId id="2147488829" r:id="rId5"/>
    <p:sldLayoutId id="2147488830" r:id="rId6"/>
    <p:sldLayoutId id="2147488831" r:id="rId7"/>
    <p:sldLayoutId id="2147488832" r:id="rId8"/>
    <p:sldLayoutId id="2147488833" r:id="rId9"/>
    <p:sldLayoutId id="2147488834" r:id="rId10"/>
    <p:sldLayoutId id="2147488835" r:id="rId11"/>
    <p:sldLayoutId id="2147488836" r:id="rId12"/>
    <p:sldLayoutId id="2147488837" r:id="rId13"/>
    <p:sldLayoutId id="2147488838" r:id="rId14"/>
    <p:sldLayoutId id="2147488839" r:id="rId15"/>
    <p:sldLayoutId id="2147488840" r:id="rId16"/>
    <p:sldLayoutId id="2147488841" r:id="rId17"/>
    <p:sldLayoutId id="2147488842" r:id="rId18"/>
    <p:sldLayoutId id="2147488843" r:id="rId19"/>
    <p:sldLayoutId id="2147488844" r:id="rId20"/>
    <p:sldLayoutId id="2147488845" r:id="rId21"/>
    <p:sldLayoutId id="2147488846" r:id="rId22"/>
    <p:sldLayoutId id="2147488847" r:id="rId23"/>
    <p:sldLayoutId id="2147488848" r:id="rId24"/>
  </p:sldLayoutIdLst>
  <p:transition spd="slow">
    <p:push/>
  </p:transition>
  <p:hf hdr="0"/>
  <p:txStyles>
    <p:titleStyle>
      <a:lvl1pPr algn="l" defTabSz="816174" rtl="0" eaLnBrk="1" latinLnBrk="0" hangingPunct="1">
        <a:lnSpc>
          <a:spcPct val="90000"/>
        </a:lnSpc>
        <a:spcBef>
          <a:spcPct val="0"/>
        </a:spcBef>
        <a:buNone/>
        <a:defRPr lang="en-IN" sz="3900" b="1" kern="1200">
          <a:solidFill>
            <a:schemeClr val="accent1"/>
          </a:solidFill>
          <a:latin typeface="+mj-lt"/>
          <a:ea typeface="+mj-ea"/>
          <a:cs typeface="+mj-cs"/>
        </a:defRPr>
      </a:lvl1pPr>
    </p:titleStyle>
    <p:bodyStyle>
      <a:lvl1pPr marL="204046" indent="-204046" algn="l" defTabSz="816174" rtl="0" eaLnBrk="1" latinLnBrk="0" hangingPunct="1">
        <a:lnSpc>
          <a:spcPct val="90000"/>
        </a:lnSpc>
        <a:spcBef>
          <a:spcPts val="893"/>
        </a:spcBef>
        <a:buClr>
          <a:srgbClr val="2E7A40"/>
        </a:buClr>
        <a:buFont typeface="Arial" panose="020B0604020202020204" pitchFamily="34" charset="0"/>
        <a:buChar char="•"/>
        <a:defRPr lang="en-US" sz="2100" kern="1200" dirty="0">
          <a:solidFill>
            <a:schemeClr val="tx1"/>
          </a:solidFill>
          <a:latin typeface="+mn-lt"/>
          <a:ea typeface="+mn-ea"/>
          <a:cs typeface="+mn-cs"/>
        </a:defRPr>
      </a:lvl1pPr>
      <a:lvl2pPr marL="612138" indent="-204046" algn="l" defTabSz="816174" rtl="0" eaLnBrk="1" latinLnBrk="0" hangingPunct="1">
        <a:lnSpc>
          <a:spcPct val="90000"/>
        </a:lnSpc>
        <a:spcBef>
          <a:spcPts val="446"/>
        </a:spcBef>
        <a:buClr>
          <a:srgbClr val="2E7A40"/>
        </a:buClr>
        <a:buFont typeface="Arial" panose="020B0604020202020204" pitchFamily="34" charset="0"/>
        <a:buChar char="•"/>
        <a:defRPr lang="en-US" sz="1800" kern="1200" dirty="0">
          <a:solidFill>
            <a:schemeClr val="tx1"/>
          </a:solidFill>
          <a:latin typeface="+mn-lt"/>
          <a:ea typeface="+mn-ea"/>
          <a:cs typeface="+mn-cs"/>
        </a:defRPr>
      </a:lvl2pPr>
      <a:lvl3pPr marL="1020219" indent="-204046" algn="l" defTabSz="816174" rtl="0" eaLnBrk="1" latinLnBrk="0" hangingPunct="1">
        <a:lnSpc>
          <a:spcPct val="90000"/>
        </a:lnSpc>
        <a:spcBef>
          <a:spcPts val="446"/>
        </a:spcBef>
        <a:buClr>
          <a:srgbClr val="2E7A40"/>
        </a:buClr>
        <a:buFont typeface="Arial" panose="020B0604020202020204" pitchFamily="34" charset="0"/>
        <a:buChar char="•"/>
        <a:defRPr lang="en-US" sz="1700" kern="1200" dirty="0">
          <a:solidFill>
            <a:schemeClr val="tx1"/>
          </a:solidFill>
          <a:latin typeface="+mn-lt"/>
          <a:ea typeface="+mn-ea"/>
          <a:cs typeface="+mn-cs"/>
        </a:defRPr>
      </a:lvl3pPr>
      <a:lvl4pPr marL="1428301" indent="-204046" algn="l" defTabSz="816174" rtl="0" eaLnBrk="1" latinLnBrk="0" hangingPunct="1">
        <a:lnSpc>
          <a:spcPct val="90000"/>
        </a:lnSpc>
        <a:spcBef>
          <a:spcPts val="446"/>
        </a:spcBef>
        <a:buClr>
          <a:srgbClr val="2E7A40"/>
        </a:buClr>
        <a:buFont typeface="Arial" panose="020B0604020202020204" pitchFamily="34" charset="0"/>
        <a:buChar char="•"/>
        <a:defRPr lang="en-US" sz="1400" kern="1200" dirty="0">
          <a:solidFill>
            <a:schemeClr val="tx1"/>
          </a:solidFill>
          <a:latin typeface="+mn-lt"/>
          <a:ea typeface="+mn-ea"/>
          <a:cs typeface="+mn-cs"/>
        </a:defRPr>
      </a:lvl4pPr>
      <a:lvl5pPr marL="1836385" indent="-204046" algn="l" defTabSz="816174" rtl="0" eaLnBrk="1" latinLnBrk="0" hangingPunct="1">
        <a:lnSpc>
          <a:spcPct val="90000"/>
        </a:lnSpc>
        <a:spcBef>
          <a:spcPts val="446"/>
        </a:spcBef>
        <a:buClr>
          <a:srgbClr val="2E7A40"/>
        </a:buClr>
        <a:buFont typeface="Arial" panose="020B0604020202020204" pitchFamily="34" charset="0"/>
        <a:buChar char="•"/>
        <a:defRPr lang="en-IN" sz="1400" kern="1200" dirty="0">
          <a:solidFill>
            <a:schemeClr val="tx1"/>
          </a:solidFill>
          <a:latin typeface="+mn-lt"/>
          <a:ea typeface="+mn-ea"/>
          <a:cs typeface="+mn-cs"/>
        </a:defRPr>
      </a:lvl5pPr>
      <a:lvl6pPr marL="2244475" indent="-204046" algn="l" defTabSz="816174" rtl="0" eaLnBrk="1" latinLnBrk="0" hangingPunct="1">
        <a:lnSpc>
          <a:spcPct val="90000"/>
        </a:lnSpc>
        <a:spcBef>
          <a:spcPts val="446"/>
        </a:spcBef>
        <a:buFont typeface="Arial" panose="020B0604020202020204" pitchFamily="34" charset="0"/>
        <a:buChar char="•"/>
        <a:defRPr sz="1700" kern="1200">
          <a:solidFill>
            <a:schemeClr val="tx1"/>
          </a:solidFill>
          <a:latin typeface="+mn-lt"/>
          <a:ea typeface="+mn-ea"/>
          <a:cs typeface="+mn-cs"/>
        </a:defRPr>
      </a:lvl6pPr>
      <a:lvl7pPr marL="2652562" indent="-204046" algn="l" defTabSz="816174" rtl="0" eaLnBrk="1" latinLnBrk="0" hangingPunct="1">
        <a:lnSpc>
          <a:spcPct val="90000"/>
        </a:lnSpc>
        <a:spcBef>
          <a:spcPts val="446"/>
        </a:spcBef>
        <a:buFont typeface="Arial" panose="020B0604020202020204" pitchFamily="34" charset="0"/>
        <a:buChar char="•"/>
        <a:defRPr sz="1700" kern="1200">
          <a:solidFill>
            <a:schemeClr val="tx1"/>
          </a:solidFill>
          <a:latin typeface="+mn-lt"/>
          <a:ea typeface="+mn-ea"/>
          <a:cs typeface="+mn-cs"/>
        </a:defRPr>
      </a:lvl7pPr>
      <a:lvl8pPr marL="3060649" indent="-204046" algn="l" defTabSz="816174" rtl="0" eaLnBrk="1" latinLnBrk="0" hangingPunct="1">
        <a:lnSpc>
          <a:spcPct val="90000"/>
        </a:lnSpc>
        <a:spcBef>
          <a:spcPts val="446"/>
        </a:spcBef>
        <a:buFont typeface="Arial" panose="020B0604020202020204" pitchFamily="34" charset="0"/>
        <a:buChar char="•"/>
        <a:defRPr sz="1700" kern="1200">
          <a:solidFill>
            <a:schemeClr val="tx1"/>
          </a:solidFill>
          <a:latin typeface="+mn-lt"/>
          <a:ea typeface="+mn-ea"/>
          <a:cs typeface="+mn-cs"/>
        </a:defRPr>
      </a:lvl8pPr>
      <a:lvl9pPr marL="3468741" indent="-204046" algn="l" defTabSz="816174" rtl="0" eaLnBrk="1" latinLnBrk="0" hangingPunct="1">
        <a:lnSpc>
          <a:spcPct val="90000"/>
        </a:lnSpc>
        <a:spcBef>
          <a:spcPts val="446"/>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816174" rtl="0" eaLnBrk="1" latinLnBrk="0" hangingPunct="1">
        <a:defRPr sz="1700" kern="1200">
          <a:solidFill>
            <a:schemeClr val="tx1"/>
          </a:solidFill>
          <a:latin typeface="+mn-lt"/>
          <a:ea typeface="+mn-ea"/>
          <a:cs typeface="+mn-cs"/>
        </a:defRPr>
      </a:lvl1pPr>
      <a:lvl2pPr marL="408083" algn="l" defTabSz="816174" rtl="0" eaLnBrk="1" latinLnBrk="0" hangingPunct="1">
        <a:defRPr sz="1700" kern="1200">
          <a:solidFill>
            <a:schemeClr val="tx1"/>
          </a:solidFill>
          <a:latin typeface="+mn-lt"/>
          <a:ea typeface="+mn-ea"/>
          <a:cs typeface="+mn-cs"/>
        </a:defRPr>
      </a:lvl2pPr>
      <a:lvl3pPr marL="816174" algn="l" defTabSz="816174" rtl="0" eaLnBrk="1" latinLnBrk="0" hangingPunct="1">
        <a:defRPr sz="1700" kern="1200">
          <a:solidFill>
            <a:schemeClr val="tx1"/>
          </a:solidFill>
          <a:latin typeface="+mn-lt"/>
          <a:ea typeface="+mn-ea"/>
          <a:cs typeface="+mn-cs"/>
        </a:defRPr>
      </a:lvl3pPr>
      <a:lvl4pPr marL="1224261" algn="l" defTabSz="816174" rtl="0" eaLnBrk="1" latinLnBrk="0" hangingPunct="1">
        <a:defRPr sz="1700" kern="1200">
          <a:solidFill>
            <a:schemeClr val="tx1"/>
          </a:solidFill>
          <a:latin typeface="+mn-lt"/>
          <a:ea typeface="+mn-ea"/>
          <a:cs typeface="+mn-cs"/>
        </a:defRPr>
      </a:lvl4pPr>
      <a:lvl5pPr marL="1632348" algn="l" defTabSz="816174" rtl="0" eaLnBrk="1" latinLnBrk="0" hangingPunct="1">
        <a:defRPr sz="1700" kern="1200">
          <a:solidFill>
            <a:schemeClr val="tx1"/>
          </a:solidFill>
          <a:latin typeface="+mn-lt"/>
          <a:ea typeface="+mn-ea"/>
          <a:cs typeface="+mn-cs"/>
        </a:defRPr>
      </a:lvl5pPr>
      <a:lvl6pPr marL="2040440" algn="l" defTabSz="816174" rtl="0" eaLnBrk="1" latinLnBrk="0" hangingPunct="1">
        <a:defRPr sz="1700" kern="1200">
          <a:solidFill>
            <a:schemeClr val="tx1"/>
          </a:solidFill>
          <a:latin typeface="+mn-lt"/>
          <a:ea typeface="+mn-ea"/>
          <a:cs typeface="+mn-cs"/>
        </a:defRPr>
      </a:lvl6pPr>
      <a:lvl7pPr marL="2448521" algn="l" defTabSz="816174" rtl="0" eaLnBrk="1" latinLnBrk="0" hangingPunct="1">
        <a:defRPr sz="1700" kern="1200">
          <a:solidFill>
            <a:schemeClr val="tx1"/>
          </a:solidFill>
          <a:latin typeface="+mn-lt"/>
          <a:ea typeface="+mn-ea"/>
          <a:cs typeface="+mn-cs"/>
        </a:defRPr>
      </a:lvl7pPr>
      <a:lvl8pPr marL="2856603" algn="l" defTabSz="816174" rtl="0" eaLnBrk="1" latinLnBrk="0" hangingPunct="1">
        <a:defRPr sz="1700" kern="1200">
          <a:solidFill>
            <a:schemeClr val="tx1"/>
          </a:solidFill>
          <a:latin typeface="+mn-lt"/>
          <a:ea typeface="+mn-ea"/>
          <a:cs typeface="+mn-cs"/>
        </a:defRPr>
      </a:lvl8pPr>
      <a:lvl9pPr marL="3264686" algn="l" defTabSz="816174" rtl="0" eaLnBrk="1" latinLnBrk="0" hangingPunct="1">
        <a:defRPr sz="17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1" y="6356476"/>
            <a:ext cx="4114800" cy="365125"/>
          </a:xfrm>
          <a:prstGeom prst="rect">
            <a:avLst/>
          </a:prstGeom>
        </p:spPr>
        <p:txBody>
          <a:bodyPr vert="horz" lIns="108850" tIns="54425" rIns="108850" bIns="54425" rtlCol="0" anchor="ctr"/>
          <a:lstStyle>
            <a:lvl1pPr algn="l">
              <a:defRPr sz="800">
                <a:solidFill>
                  <a:schemeClr val="bg2"/>
                </a:solidFill>
              </a:defRPr>
            </a:lvl1pPr>
          </a:lstStyle>
          <a:p>
            <a:pPr marL="0" marR="0" lvl="0" indent="0" algn="l" defTabSz="1088502"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74" y="6356476"/>
            <a:ext cx="740226" cy="365125"/>
          </a:xfrm>
          <a:prstGeom prst="rect">
            <a:avLst/>
          </a:prstGeom>
        </p:spPr>
        <p:txBody>
          <a:bodyPr vert="horz" lIns="108850" tIns="54425" rIns="108850" bIns="54425" rtlCol="0" anchor="ctr"/>
          <a:lstStyle>
            <a:lvl1pPr algn="r">
              <a:defRPr sz="800">
                <a:solidFill>
                  <a:schemeClr val="bg2"/>
                </a:solidFill>
              </a:defRPr>
            </a:lvl1pPr>
          </a:lstStyle>
          <a:p>
            <a:pPr marL="0" marR="0" lvl="0" indent="0" algn="r" defTabSz="1088502" rtl="0" eaLnBrk="1" fontAlgn="auto" latinLnBrk="0" hangingPunct="1">
              <a:lnSpc>
                <a:spcPct val="100000"/>
              </a:lnSpc>
              <a:spcBef>
                <a:spcPts val="0"/>
              </a:spcBef>
              <a:spcAft>
                <a:spcPts val="0"/>
              </a:spcAft>
              <a:buClrTx/>
              <a:buSzTx/>
              <a:buFontTx/>
              <a:buNone/>
              <a:tabLst/>
              <a:defRPr/>
            </a:pPr>
            <a:fld id="{8699F50C-BE38-4BD0-BA84-9B090E1F2B9B}" type="slidenum">
              <a:rPr kumimoji="0" lang="en-IN" sz="8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1088502" rtl="0" eaLnBrk="1" fontAlgn="auto" latinLnBrk="0" hangingPunct="1">
                <a:lnSpc>
                  <a:spcPct val="100000"/>
                </a:lnSpc>
                <a:spcBef>
                  <a:spcPts val="0"/>
                </a:spcBef>
                <a:spcAft>
                  <a:spcPts val="0"/>
                </a:spcAft>
                <a:buClrTx/>
                <a:buSzTx/>
                <a:buFontTx/>
                <a:buNone/>
                <a:tabLst/>
                <a:defRPr/>
              </a:pPr>
              <a:t>‹N›</a:t>
            </a:fld>
            <a:endParaRPr kumimoji="0" lang="en-IN" sz="8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78" y="209029"/>
            <a:ext cx="10835122" cy="1147968"/>
          </a:xfrm>
          <a:prstGeom prst="rect">
            <a:avLst/>
          </a:prstGeom>
        </p:spPr>
        <p:txBody>
          <a:bodyPr vert="horz" lIns="108850" tIns="54425" rIns="108850" bIns="0"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4106506001"/>
      </p:ext>
    </p:extLst>
  </p:cSld>
  <p:clrMap bg1="lt1" tx1="dk1" bg2="lt2" tx2="dk2" accent1="accent1" accent2="accent2" accent3="accent3" accent4="accent4" accent5="accent5" accent6="accent6" hlink="hlink" folHlink="folHlink"/>
  <p:sldLayoutIdLst>
    <p:sldLayoutId id="2147488850" r:id="rId1"/>
    <p:sldLayoutId id="2147488851" r:id="rId2"/>
    <p:sldLayoutId id="2147488852" r:id="rId3"/>
    <p:sldLayoutId id="2147488853" r:id="rId4"/>
    <p:sldLayoutId id="2147488854" r:id="rId5"/>
    <p:sldLayoutId id="2147488855" r:id="rId6"/>
    <p:sldLayoutId id="2147488856" r:id="rId7"/>
    <p:sldLayoutId id="2147488857" r:id="rId8"/>
    <p:sldLayoutId id="2147488858" r:id="rId9"/>
    <p:sldLayoutId id="2147488859" r:id="rId10"/>
    <p:sldLayoutId id="2147488860" r:id="rId11"/>
    <p:sldLayoutId id="2147488861" r:id="rId12"/>
    <p:sldLayoutId id="2147488862" r:id="rId13"/>
    <p:sldLayoutId id="2147488863" r:id="rId14"/>
    <p:sldLayoutId id="2147488864" r:id="rId15"/>
    <p:sldLayoutId id="2147488865" r:id="rId16"/>
    <p:sldLayoutId id="2147488866" r:id="rId17"/>
    <p:sldLayoutId id="2147488867" r:id="rId18"/>
    <p:sldLayoutId id="2147488868" r:id="rId19"/>
    <p:sldLayoutId id="2147488869" r:id="rId20"/>
    <p:sldLayoutId id="2147488870" r:id="rId21"/>
  </p:sldLayoutIdLst>
  <p:transition spd="slow">
    <p:push/>
  </p:transition>
  <p:hf hdr="0"/>
  <p:txStyles>
    <p:titleStyle>
      <a:lvl1pPr algn="l" defTabSz="612282" rtl="0" eaLnBrk="1" latinLnBrk="0" hangingPunct="1">
        <a:lnSpc>
          <a:spcPct val="90000"/>
        </a:lnSpc>
        <a:spcBef>
          <a:spcPct val="0"/>
        </a:spcBef>
        <a:buNone/>
        <a:defRPr lang="en-IN" sz="2900" b="1" kern="1200">
          <a:solidFill>
            <a:schemeClr val="accent1"/>
          </a:solidFill>
          <a:latin typeface="+mj-lt"/>
          <a:ea typeface="+mj-ea"/>
          <a:cs typeface="+mj-cs"/>
        </a:defRPr>
      </a:lvl1pPr>
    </p:titleStyle>
    <p:bodyStyle>
      <a:lvl1pPr marL="153071" indent="-153071" algn="l" defTabSz="612282" rtl="0" eaLnBrk="1" latinLnBrk="0" hangingPunct="1">
        <a:lnSpc>
          <a:spcPct val="90000"/>
        </a:lnSpc>
        <a:spcBef>
          <a:spcPts val="670"/>
        </a:spcBef>
        <a:buClr>
          <a:srgbClr val="2E7A40"/>
        </a:buClr>
        <a:buFont typeface="Arial" panose="020B0604020202020204" pitchFamily="34" charset="0"/>
        <a:buChar char="•"/>
        <a:defRPr lang="en-US" sz="1600" kern="1200" dirty="0">
          <a:solidFill>
            <a:schemeClr val="tx1"/>
          </a:solidFill>
          <a:latin typeface="+mn-lt"/>
          <a:ea typeface="+mn-ea"/>
          <a:cs typeface="+mn-cs"/>
        </a:defRPr>
      </a:lvl1pPr>
      <a:lvl2pPr marL="459212" indent="-153071" algn="l" defTabSz="612282" rtl="0" eaLnBrk="1" latinLnBrk="0" hangingPunct="1">
        <a:lnSpc>
          <a:spcPct val="90000"/>
        </a:lnSpc>
        <a:spcBef>
          <a:spcPts val="335"/>
        </a:spcBef>
        <a:buClr>
          <a:srgbClr val="2E7A40"/>
        </a:buClr>
        <a:buFont typeface="Arial" panose="020B0604020202020204" pitchFamily="34" charset="0"/>
        <a:buChar char="•"/>
        <a:defRPr lang="en-US" sz="1300" kern="1200" dirty="0">
          <a:solidFill>
            <a:schemeClr val="tx1"/>
          </a:solidFill>
          <a:latin typeface="+mn-lt"/>
          <a:ea typeface="+mn-ea"/>
          <a:cs typeface="+mn-cs"/>
        </a:defRPr>
      </a:lvl2pPr>
      <a:lvl3pPr marL="765353" indent="-153071" algn="l" defTabSz="612282" rtl="0" eaLnBrk="1" latinLnBrk="0" hangingPunct="1">
        <a:lnSpc>
          <a:spcPct val="90000"/>
        </a:lnSpc>
        <a:spcBef>
          <a:spcPts val="335"/>
        </a:spcBef>
        <a:buClr>
          <a:srgbClr val="2E7A40"/>
        </a:buClr>
        <a:buFont typeface="Arial" panose="020B0604020202020204" pitchFamily="34" charset="0"/>
        <a:buChar char="•"/>
        <a:defRPr lang="en-US" sz="1200" kern="1200" dirty="0">
          <a:solidFill>
            <a:schemeClr val="tx1"/>
          </a:solidFill>
          <a:latin typeface="+mn-lt"/>
          <a:ea typeface="+mn-ea"/>
          <a:cs typeface="+mn-cs"/>
        </a:defRPr>
      </a:lvl3pPr>
      <a:lvl4pPr marL="1071495" indent="-153071" algn="l" defTabSz="612282" rtl="0" eaLnBrk="1" latinLnBrk="0" hangingPunct="1">
        <a:lnSpc>
          <a:spcPct val="90000"/>
        </a:lnSpc>
        <a:spcBef>
          <a:spcPts val="335"/>
        </a:spcBef>
        <a:buClr>
          <a:srgbClr val="2E7A40"/>
        </a:buClr>
        <a:buFont typeface="Arial" panose="020B0604020202020204" pitchFamily="34" charset="0"/>
        <a:buChar char="•"/>
        <a:defRPr lang="en-US" sz="1100" kern="1200" dirty="0">
          <a:solidFill>
            <a:schemeClr val="tx1"/>
          </a:solidFill>
          <a:latin typeface="+mn-lt"/>
          <a:ea typeface="+mn-ea"/>
          <a:cs typeface="+mn-cs"/>
        </a:defRPr>
      </a:lvl4pPr>
      <a:lvl5pPr marL="1377636" indent="-153071" algn="l" defTabSz="612282" rtl="0" eaLnBrk="1" latinLnBrk="0" hangingPunct="1">
        <a:lnSpc>
          <a:spcPct val="90000"/>
        </a:lnSpc>
        <a:spcBef>
          <a:spcPts val="335"/>
        </a:spcBef>
        <a:buClr>
          <a:srgbClr val="2E7A40"/>
        </a:buClr>
        <a:buFont typeface="Arial" panose="020B0604020202020204" pitchFamily="34" charset="0"/>
        <a:buChar char="•"/>
        <a:defRPr lang="en-IN" sz="1100" kern="1200" dirty="0">
          <a:solidFill>
            <a:schemeClr val="tx1"/>
          </a:solidFill>
          <a:latin typeface="+mn-lt"/>
          <a:ea typeface="+mn-ea"/>
          <a:cs typeface="+mn-cs"/>
        </a:defRPr>
      </a:lvl5pPr>
      <a:lvl6pPr marL="1683777" indent="-153071" algn="l" defTabSz="612282" rtl="0" eaLnBrk="1" latinLnBrk="0" hangingPunct="1">
        <a:lnSpc>
          <a:spcPct val="90000"/>
        </a:lnSpc>
        <a:spcBef>
          <a:spcPts val="335"/>
        </a:spcBef>
        <a:buFont typeface="Arial" panose="020B0604020202020204" pitchFamily="34" charset="0"/>
        <a:buChar char="•"/>
        <a:defRPr sz="1200" kern="1200">
          <a:solidFill>
            <a:schemeClr val="tx1"/>
          </a:solidFill>
          <a:latin typeface="+mn-lt"/>
          <a:ea typeface="+mn-ea"/>
          <a:cs typeface="+mn-cs"/>
        </a:defRPr>
      </a:lvl6pPr>
      <a:lvl7pPr marL="1989918" indent="-153071" algn="l" defTabSz="612282" rtl="0" eaLnBrk="1" latinLnBrk="0" hangingPunct="1">
        <a:lnSpc>
          <a:spcPct val="90000"/>
        </a:lnSpc>
        <a:spcBef>
          <a:spcPts val="335"/>
        </a:spcBef>
        <a:buFont typeface="Arial" panose="020B0604020202020204" pitchFamily="34" charset="0"/>
        <a:buChar char="•"/>
        <a:defRPr sz="1200" kern="1200">
          <a:solidFill>
            <a:schemeClr val="tx1"/>
          </a:solidFill>
          <a:latin typeface="+mn-lt"/>
          <a:ea typeface="+mn-ea"/>
          <a:cs typeface="+mn-cs"/>
        </a:defRPr>
      </a:lvl7pPr>
      <a:lvl8pPr marL="2296059" indent="-153071" algn="l" defTabSz="612282" rtl="0" eaLnBrk="1" latinLnBrk="0" hangingPunct="1">
        <a:lnSpc>
          <a:spcPct val="90000"/>
        </a:lnSpc>
        <a:spcBef>
          <a:spcPts val="335"/>
        </a:spcBef>
        <a:buFont typeface="Arial" panose="020B0604020202020204" pitchFamily="34" charset="0"/>
        <a:buChar char="•"/>
        <a:defRPr sz="1200" kern="1200">
          <a:solidFill>
            <a:schemeClr val="tx1"/>
          </a:solidFill>
          <a:latin typeface="+mn-lt"/>
          <a:ea typeface="+mn-ea"/>
          <a:cs typeface="+mn-cs"/>
        </a:defRPr>
      </a:lvl8pPr>
      <a:lvl9pPr marL="2602200" indent="-153071" algn="l" defTabSz="612282" rtl="0" eaLnBrk="1" latinLnBrk="0" hangingPunct="1">
        <a:lnSpc>
          <a:spcPct val="90000"/>
        </a:lnSpc>
        <a:spcBef>
          <a:spcPts val="335"/>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12282" rtl="0" eaLnBrk="1" latinLnBrk="0" hangingPunct="1">
        <a:defRPr sz="1200" kern="1200">
          <a:solidFill>
            <a:schemeClr val="tx1"/>
          </a:solidFill>
          <a:latin typeface="+mn-lt"/>
          <a:ea typeface="+mn-ea"/>
          <a:cs typeface="+mn-cs"/>
        </a:defRPr>
      </a:lvl1pPr>
      <a:lvl2pPr marL="306141" algn="l" defTabSz="612282" rtl="0" eaLnBrk="1" latinLnBrk="0" hangingPunct="1">
        <a:defRPr sz="1200" kern="1200">
          <a:solidFill>
            <a:schemeClr val="tx1"/>
          </a:solidFill>
          <a:latin typeface="+mn-lt"/>
          <a:ea typeface="+mn-ea"/>
          <a:cs typeface="+mn-cs"/>
        </a:defRPr>
      </a:lvl2pPr>
      <a:lvl3pPr marL="612282" algn="l" defTabSz="612282" rtl="0" eaLnBrk="1" latinLnBrk="0" hangingPunct="1">
        <a:defRPr sz="1200" kern="1200">
          <a:solidFill>
            <a:schemeClr val="tx1"/>
          </a:solidFill>
          <a:latin typeface="+mn-lt"/>
          <a:ea typeface="+mn-ea"/>
          <a:cs typeface="+mn-cs"/>
        </a:defRPr>
      </a:lvl3pPr>
      <a:lvl4pPr marL="918423" algn="l" defTabSz="612282" rtl="0" eaLnBrk="1" latinLnBrk="0" hangingPunct="1">
        <a:defRPr sz="1200" kern="1200">
          <a:solidFill>
            <a:schemeClr val="tx1"/>
          </a:solidFill>
          <a:latin typeface="+mn-lt"/>
          <a:ea typeface="+mn-ea"/>
          <a:cs typeface="+mn-cs"/>
        </a:defRPr>
      </a:lvl4pPr>
      <a:lvl5pPr marL="1224564" algn="l" defTabSz="612282" rtl="0" eaLnBrk="1" latinLnBrk="0" hangingPunct="1">
        <a:defRPr sz="1200" kern="1200">
          <a:solidFill>
            <a:schemeClr val="tx1"/>
          </a:solidFill>
          <a:latin typeface="+mn-lt"/>
          <a:ea typeface="+mn-ea"/>
          <a:cs typeface="+mn-cs"/>
        </a:defRPr>
      </a:lvl5pPr>
      <a:lvl6pPr marL="1530706" algn="l" defTabSz="612282" rtl="0" eaLnBrk="1" latinLnBrk="0" hangingPunct="1">
        <a:defRPr sz="1200" kern="1200">
          <a:solidFill>
            <a:schemeClr val="tx1"/>
          </a:solidFill>
          <a:latin typeface="+mn-lt"/>
          <a:ea typeface="+mn-ea"/>
          <a:cs typeface="+mn-cs"/>
        </a:defRPr>
      </a:lvl6pPr>
      <a:lvl7pPr marL="1836847" algn="l" defTabSz="612282" rtl="0" eaLnBrk="1" latinLnBrk="0" hangingPunct="1">
        <a:defRPr sz="1200" kern="1200">
          <a:solidFill>
            <a:schemeClr val="tx1"/>
          </a:solidFill>
          <a:latin typeface="+mn-lt"/>
          <a:ea typeface="+mn-ea"/>
          <a:cs typeface="+mn-cs"/>
        </a:defRPr>
      </a:lvl7pPr>
      <a:lvl8pPr marL="2142988" algn="l" defTabSz="612282" rtl="0" eaLnBrk="1" latinLnBrk="0" hangingPunct="1">
        <a:defRPr sz="1200" kern="1200">
          <a:solidFill>
            <a:schemeClr val="tx1"/>
          </a:solidFill>
          <a:latin typeface="+mn-lt"/>
          <a:ea typeface="+mn-ea"/>
          <a:cs typeface="+mn-cs"/>
        </a:defRPr>
      </a:lvl8pPr>
      <a:lvl9pPr marL="2449129" algn="l" defTabSz="612282" rtl="0" eaLnBrk="1" latinLnBrk="0" hangingPunct="1">
        <a:defRPr sz="12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1" y="6356402"/>
            <a:ext cx="4114800" cy="365125"/>
          </a:xfrm>
          <a:prstGeom prst="rect">
            <a:avLst/>
          </a:prstGeom>
        </p:spPr>
        <p:txBody>
          <a:bodyPr vert="horz" lIns="91212" tIns="45696" rIns="91212" bIns="45696" rtlCol="0" anchor="ctr"/>
          <a:lstStyle>
            <a:lvl1pPr algn="l">
              <a:defRPr sz="900">
                <a:solidFill>
                  <a:schemeClr val="bg2"/>
                </a:solidFill>
              </a:defRPr>
            </a:lvl1p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rPr>
              <a:t>Add a footer</a:t>
            </a: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97" y="6356402"/>
            <a:ext cx="740227" cy="365125"/>
          </a:xfrm>
          <a:prstGeom prst="rect">
            <a:avLst/>
          </a:prstGeom>
        </p:spPr>
        <p:txBody>
          <a:bodyPr vert="horz" lIns="91212" tIns="45696" rIns="91212" bIns="45696" rtlCol="0" anchor="ctr"/>
          <a:lstStyle>
            <a:lvl1pPr algn="r">
              <a:defRPr sz="900">
                <a:solidFill>
                  <a:schemeClr val="bg2"/>
                </a:solidFill>
              </a:defRPr>
            </a:lvl1p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85" y="209029"/>
            <a:ext cx="10835123" cy="1147968"/>
          </a:xfrm>
          <a:prstGeom prst="rect">
            <a:avLst/>
          </a:prstGeom>
        </p:spPr>
        <p:txBody>
          <a:bodyPr vert="horz" lIns="91212" tIns="45696" rIns="91212" bIns="0"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3445029212"/>
      </p:ext>
    </p:extLst>
  </p:cSld>
  <p:clrMap bg1="lt1" tx1="dk1" bg2="lt2" tx2="dk2" accent1="accent1" accent2="accent2" accent3="accent3" accent4="accent4" accent5="accent5" accent6="accent6" hlink="hlink" folHlink="folHlink"/>
  <p:sldLayoutIdLst>
    <p:sldLayoutId id="2147488872" r:id="rId1"/>
    <p:sldLayoutId id="2147488873" r:id="rId2"/>
    <p:sldLayoutId id="2147488874" r:id="rId3"/>
    <p:sldLayoutId id="2147488875" r:id="rId4"/>
    <p:sldLayoutId id="2147488876" r:id="rId5"/>
    <p:sldLayoutId id="2147488877" r:id="rId6"/>
    <p:sldLayoutId id="2147488878" r:id="rId7"/>
    <p:sldLayoutId id="2147488879" r:id="rId8"/>
    <p:sldLayoutId id="2147488880" r:id="rId9"/>
    <p:sldLayoutId id="2147488881" r:id="rId10"/>
    <p:sldLayoutId id="2147488882" r:id="rId11"/>
    <p:sldLayoutId id="2147488883" r:id="rId12"/>
    <p:sldLayoutId id="2147488884" r:id="rId13"/>
    <p:sldLayoutId id="2147488885" r:id="rId14"/>
    <p:sldLayoutId id="2147488886" r:id="rId15"/>
    <p:sldLayoutId id="2147488887" r:id="rId16"/>
    <p:sldLayoutId id="2147488888" r:id="rId17"/>
    <p:sldLayoutId id="2147488889" r:id="rId18"/>
    <p:sldLayoutId id="2147488890" r:id="rId19"/>
    <p:sldLayoutId id="2147488891" r:id="rId20"/>
    <p:sldLayoutId id="2147488892" r:id="rId21"/>
  </p:sldLayoutIdLst>
  <p:transition spd="slow">
    <p:push/>
  </p:transition>
  <p:hf hdr="0"/>
  <p:txStyles>
    <p:titleStyle>
      <a:lvl1pPr algn="l" defTabSz="683998" rtl="0" eaLnBrk="1" latinLnBrk="0" hangingPunct="1">
        <a:lnSpc>
          <a:spcPct val="90000"/>
        </a:lnSpc>
        <a:spcBef>
          <a:spcPct val="0"/>
        </a:spcBef>
        <a:buNone/>
        <a:defRPr lang="en-IN" sz="3300" b="1" kern="1200">
          <a:solidFill>
            <a:schemeClr val="accent1"/>
          </a:solidFill>
          <a:latin typeface="+mj-lt"/>
          <a:ea typeface="+mj-ea"/>
          <a:cs typeface="+mj-cs"/>
        </a:defRPr>
      </a:lvl1pPr>
    </p:titleStyle>
    <p:bodyStyle>
      <a:lvl1pPr marL="171000" indent="-171000" algn="l" defTabSz="683998" rtl="0" eaLnBrk="1" latinLnBrk="0" hangingPunct="1">
        <a:lnSpc>
          <a:spcPct val="90000"/>
        </a:lnSpc>
        <a:spcBef>
          <a:spcPts val="751"/>
        </a:spcBef>
        <a:buClr>
          <a:srgbClr val="2E7A40"/>
        </a:buClr>
        <a:buFont typeface="Arial" panose="020B0604020202020204" pitchFamily="34" charset="0"/>
        <a:buChar char="•"/>
        <a:defRPr lang="en-US" sz="1900" kern="1200" dirty="0">
          <a:solidFill>
            <a:schemeClr val="tx1"/>
          </a:solidFill>
          <a:latin typeface="+mn-lt"/>
          <a:ea typeface="+mn-ea"/>
          <a:cs typeface="+mn-cs"/>
        </a:defRPr>
      </a:lvl1pPr>
      <a:lvl2pPr marL="513000" indent="-171000" algn="l" defTabSz="683998" rtl="0" eaLnBrk="1" latinLnBrk="0" hangingPunct="1">
        <a:lnSpc>
          <a:spcPct val="90000"/>
        </a:lnSpc>
        <a:spcBef>
          <a:spcPts val="376"/>
        </a:spcBef>
        <a:buClr>
          <a:srgbClr val="2E7A40"/>
        </a:buClr>
        <a:buFont typeface="Arial" panose="020B0604020202020204" pitchFamily="34" charset="0"/>
        <a:buChar char="•"/>
        <a:defRPr lang="en-US" sz="1500" kern="1200" dirty="0">
          <a:solidFill>
            <a:schemeClr val="tx1"/>
          </a:solidFill>
          <a:latin typeface="+mn-lt"/>
          <a:ea typeface="+mn-ea"/>
          <a:cs typeface="+mn-cs"/>
        </a:defRPr>
      </a:lvl2pPr>
      <a:lvl3pPr marL="854879" indent="-171000" algn="l" defTabSz="683998" rtl="0" eaLnBrk="1" latinLnBrk="0" hangingPunct="1">
        <a:lnSpc>
          <a:spcPct val="90000"/>
        </a:lnSpc>
        <a:spcBef>
          <a:spcPts val="376"/>
        </a:spcBef>
        <a:buClr>
          <a:srgbClr val="2E7A40"/>
        </a:buClr>
        <a:buFont typeface="Arial" panose="020B0604020202020204" pitchFamily="34" charset="0"/>
        <a:buChar char="•"/>
        <a:defRPr lang="en-US" sz="1300" kern="1200" dirty="0">
          <a:solidFill>
            <a:schemeClr val="tx1"/>
          </a:solidFill>
          <a:latin typeface="+mn-lt"/>
          <a:ea typeface="+mn-ea"/>
          <a:cs typeface="+mn-cs"/>
        </a:defRPr>
      </a:lvl3pPr>
      <a:lvl4pPr marL="1196818" indent="-171000" algn="l" defTabSz="683998" rtl="0" eaLnBrk="1" latinLnBrk="0" hangingPunct="1">
        <a:lnSpc>
          <a:spcPct val="90000"/>
        </a:lnSpc>
        <a:spcBef>
          <a:spcPts val="376"/>
        </a:spcBef>
        <a:buClr>
          <a:srgbClr val="2E7A40"/>
        </a:buClr>
        <a:buFont typeface="Arial" panose="020B0604020202020204" pitchFamily="34" charset="0"/>
        <a:buChar char="•"/>
        <a:defRPr lang="en-US" sz="1200" kern="1200" dirty="0">
          <a:solidFill>
            <a:schemeClr val="tx1"/>
          </a:solidFill>
          <a:latin typeface="+mn-lt"/>
          <a:ea typeface="+mn-ea"/>
          <a:cs typeface="+mn-cs"/>
        </a:defRPr>
      </a:lvl4pPr>
      <a:lvl5pPr marL="1538764" indent="-171000" algn="l" defTabSz="683998" rtl="0" eaLnBrk="1" latinLnBrk="0" hangingPunct="1">
        <a:lnSpc>
          <a:spcPct val="90000"/>
        </a:lnSpc>
        <a:spcBef>
          <a:spcPts val="376"/>
        </a:spcBef>
        <a:buClr>
          <a:srgbClr val="2E7A40"/>
        </a:buClr>
        <a:buFont typeface="Arial" panose="020B0604020202020204" pitchFamily="34" charset="0"/>
        <a:buChar char="•"/>
        <a:defRPr lang="en-IN" sz="1200" kern="1200" dirty="0">
          <a:solidFill>
            <a:schemeClr val="tx1"/>
          </a:solidFill>
          <a:latin typeface="+mn-lt"/>
          <a:ea typeface="+mn-ea"/>
          <a:cs typeface="+mn-cs"/>
        </a:defRPr>
      </a:lvl5pPr>
      <a:lvl6pPr marL="1880756" indent="-171000" algn="l" defTabSz="683998" rtl="0" eaLnBrk="1" latinLnBrk="0" hangingPunct="1">
        <a:lnSpc>
          <a:spcPct val="90000"/>
        </a:lnSpc>
        <a:spcBef>
          <a:spcPts val="376"/>
        </a:spcBef>
        <a:buFont typeface="Arial" panose="020B0604020202020204" pitchFamily="34" charset="0"/>
        <a:buChar char="•"/>
        <a:defRPr sz="1300" kern="1200">
          <a:solidFill>
            <a:schemeClr val="tx1"/>
          </a:solidFill>
          <a:latin typeface="+mn-lt"/>
          <a:ea typeface="+mn-ea"/>
          <a:cs typeface="+mn-cs"/>
        </a:defRPr>
      </a:lvl6pPr>
      <a:lvl7pPr marL="2222632" indent="-171000" algn="l" defTabSz="683998" rtl="0" eaLnBrk="1" latinLnBrk="0" hangingPunct="1">
        <a:lnSpc>
          <a:spcPct val="90000"/>
        </a:lnSpc>
        <a:spcBef>
          <a:spcPts val="376"/>
        </a:spcBef>
        <a:buFont typeface="Arial" panose="020B0604020202020204" pitchFamily="34" charset="0"/>
        <a:buChar char="•"/>
        <a:defRPr sz="1300" kern="1200">
          <a:solidFill>
            <a:schemeClr val="tx1"/>
          </a:solidFill>
          <a:latin typeface="+mn-lt"/>
          <a:ea typeface="+mn-ea"/>
          <a:cs typeface="+mn-cs"/>
        </a:defRPr>
      </a:lvl7pPr>
      <a:lvl8pPr marL="2564632" indent="-171000" algn="l" defTabSz="683998" rtl="0" eaLnBrk="1" latinLnBrk="0" hangingPunct="1">
        <a:lnSpc>
          <a:spcPct val="90000"/>
        </a:lnSpc>
        <a:spcBef>
          <a:spcPts val="376"/>
        </a:spcBef>
        <a:buFont typeface="Arial" panose="020B0604020202020204" pitchFamily="34" charset="0"/>
        <a:buChar char="•"/>
        <a:defRPr sz="1300" kern="1200">
          <a:solidFill>
            <a:schemeClr val="tx1"/>
          </a:solidFill>
          <a:latin typeface="+mn-lt"/>
          <a:ea typeface="+mn-ea"/>
          <a:cs typeface="+mn-cs"/>
        </a:defRPr>
      </a:lvl8pPr>
      <a:lvl9pPr marL="2906631" indent="-171000" algn="l" defTabSz="683998" rtl="0" eaLnBrk="1" latinLnBrk="0" hangingPunct="1">
        <a:lnSpc>
          <a:spcPct val="90000"/>
        </a:lnSpc>
        <a:spcBef>
          <a:spcPts val="376"/>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3998" rtl="0" eaLnBrk="1" latinLnBrk="0" hangingPunct="1">
        <a:defRPr sz="1300" kern="1200">
          <a:solidFill>
            <a:schemeClr val="tx1"/>
          </a:solidFill>
          <a:latin typeface="+mn-lt"/>
          <a:ea typeface="+mn-ea"/>
          <a:cs typeface="+mn-cs"/>
        </a:defRPr>
      </a:lvl1pPr>
      <a:lvl2pPr marL="341998" algn="l" defTabSz="683998" rtl="0" eaLnBrk="1" latinLnBrk="0" hangingPunct="1">
        <a:defRPr sz="1300" kern="1200">
          <a:solidFill>
            <a:schemeClr val="tx1"/>
          </a:solidFill>
          <a:latin typeface="+mn-lt"/>
          <a:ea typeface="+mn-ea"/>
          <a:cs typeface="+mn-cs"/>
        </a:defRPr>
      </a:lvl2pPr>
      <a:lvl3pPr marL="683998" algn="l" defTabSz="683998" rtl="0" eaLnBrk="1" latinLnBrk="0" hangingPunct="1">
        <a:defRPr sz="1300" kern="1200">
          <a:solidFill>
            <a:schemeClr val="tx1"/>
          </a:solidFill>
          <a:latin typeface="+mn-lt"/>
          <a:ea typeface="+mn-ea"/>
          <a:cs typeface="+mn-cs"/>
        </a:defRPr>
      </a:lvl3pPr>
      <a:lvl4pPr marL="1025877" algn="l" defTabSz="683998" rtl="0" eaLnBrk="1" latinLnBrk="0" hangingPunct="1">
        <a:defRPr sz="1300" kern="1200">
          <a:solidFill>
            <a:schemeClr val="tx1"/>
          </a:solidFill>
          <a:latin typeface="+mn-lt"/>
          <a:ea typeface="+mn-ea"/>
          <a:cs typeface="+mn-cs"/>
        </a:defRPr>
      </a:lvl4pPr>
      <a:lvl5pPr marL="1367816" algn="l" defTabSz="683998" rtl="0" eaLnBrk="1" latinLnBrk="0" hangingPunct="1">
        <a:defRPr sz="1300" kern="1200">
          <a:solidFill>
            <a:schemeClr val="tx1"/>
          </a:solidFill>
          <a:latin typeface="+mn-lt"/>
          <a:ea typeface="+mn-ea"/>
          <a:cs typeface="+mn-cs"/>
        </a:defRPr>
      </a:lvl5pPr>
      <a:lvl6pPr marL="1709757" algn="l" defTabSz="683998" rtl="0" eaLnBrk="1" latinLnBrk="0" hangingPunct="1">
        <a:defRPr sz="1300" kern="1200">
          <a:solidFill>
            <a:schemeClr val="tx1"/>
          </a:solidFill>
          <a:latin typeface="+mn-lt"/>
          <a:ea typeface="+mn-ea"/>
          <a:cs typeface="+mn-cs"/>
        </a:defRPr>
      </a:lvl6pPr>
      <a:lvl7pPr marL="2051635" algn="l" defTabSz="683998" rtl="0" eaLnBrk="1" latinLnBrk="0" hangingPunct="1">
        <a:defRPr sz="1300" kern="1200">
          <a:solidFill>
            <a:schemeClr val="tx1"/>
          </a:solidFill>
          <a:latin typeface="+mn-lt"/>
          <a:ea typeface="+mn-ea"/>
          <a:cs typeface="+mn-cs"/>
        </a:defRPr>
      </a:lvl7pPr>
      <a:lvl8pPr marL="2393634" algn="l" defTabSz="683998" rtl="0" eaLnBrk="1" latinLnBrk="0" hangingPunct="1">
        <a:defRPr sz="1300" kern="1200">
          <a:solidFill>
            <a:schemeClr val="tx1"/>
          </a:solidFill>
          <a:latin typeface="+mn-lt"/>
          <a:ea typeface="+mn-ea"/>
          <a:cs typeface="+mn-cs"/>
        </a:defRPr>
      </a:lvl8pPr>
      <a:lvl9pPr marL="2735634" algn="l" defTabSz="683998" rtl="0" eaLnBrk="1" latinLnBrk="0" hangingPunct="1">
        <a:defRPr sz="13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1" y="6356379"/>
            <a:ext cx="4114800" cy="365125"/>
          </a:xfrm>
          <a:prstGeom prst="rect">
            <a:avLst/>
          </a:prstGeom>
        </p:spPr>
        <p:txBody>
          <a:bodyPr vert="horz" lIns="121661" tIns="60827" rIns="121661" bIns="60827" rtlCol="0" anchor="ctr"/>
          <a:lstStyle>
            <a:lvl1pPr algn="l">
              <a:defRPr sz="1200">
                <a:solidFill>
                  <a:schemeClr val="bg2"/>
                </a:solidFill>
              </a:defRPr>
            </a:lvl1pPr>
          </a:lstStyle>
          <a:p>
            <a:pPr marL="0" marR="0" lvl="0" indent="0" algn="l" defTabSz="608095"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rPr>
              <a:t>Add a footer</a:t>
            </a:r>
            <a:endParaRPr kumimoji="0" lang="en-IN" sz="12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89" y="6356379"/>
            <a:ext cx="740227" cy="365125"/>
          </a:xfrm>
          <a:prstGeom prst="rect">
            <a:avLst/>
          </a:prstGeom>
        </p:spPr>
        <p:txBody>
          <a:bodyPr vert="horz" lIns="121661" tIns="60827" rIns="121661" bIns="60827" rtlCol="0" anchor="ctr"/>
          <a:lstStyle>
            <a:lvl1pPr algn="r">
              <a:defRPr sz="1200">
                <a:solidFill>
                  <a:schemeClr val="bg2"/>
                </a:solidFill>
              </a:defRPr>
            </a:lvl1pPr>
          </a:lstStyle>
          <a:p>
            <a:pPr marL="0" marR="0" lvl="0" indent="0" algn="r" defTabSz="608095"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608095" rtl="0" eaLnBrk="1" fontAlgn="auto" latinLnBrk="0" hangingPunct="1">
                <a:lnSpc>
                  <a:spcPct val="100000"/>
                </a:lnSpc>
                <a:spcBef>
                  <a:spcPts val="0"/>
                </a:spcBef>
                <a:spcAft>
                  <a:spcPts val="0"/>
                </a:spcAft>
                <a:buClrTx/>
                <a:buSzTx/>
                <a:buFontTx/>
                <a:buNone/>
                <a:tabLst/>
                <a:defRPr/>
              </a:pPr>
              <a:t>‹N›</a:t>
            </a:fld>
            <a:endParaRPr kumimoji="0" lang="en-IN" sz="12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77" y="209029"/>
            <a:ext cx="10835123" cy="1147968"/>
          </a:xfrm>
          <a:prstGeom prst="rect">
            <a:avLst/>
          </a:prstGeom>
        </p:spPr>
        <p:txBody>
          <a:bodyPr vert="horz" lIns="121661" tIns="60827" rIns="121661" bIns="0"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3315105181"/>
      </p:ext>
    </p:extLst>
  </p:cSld>
  <p:clrMap bg1="lt1" tx1="dk1" bg2="lt2" tx2="dk2" accent1="accent1" accent2="accent2" accent3="accent3" accent4="accent4" accent5="accent5" accent6="accent6" hlink="hlink" folHlink="folHlink"/>
  <p:sldLayoutIdLst>
    <p:sldLayoutId id="2147488894" r:id="rId1"/>
    <p:sldLayoutId id="2147488895" r:id="rId2"/>
    <p:sldLayoutId id="2147488896" r:id="rId3"/>
    <p:sldLayoutId id="2147488897" r:id="rId4"/>
    <p:sldLayoutId id="2147488898" r:id="rId5"/>
    <p:sldLayoutId id="2147488899" r:id="rId6"/>
    <p:sldLayoutId id="2147488900" r:id="rId7"/>
    <p:sldLayoutId id="2147488901" r:id="rId8"/>
    <p:sldLayoutId id="2147488902" r:id="rId9"/>
    <p:sldLayoutId id="2147488903" r:id="rId10"/>
    <p:sldLayoutId id="2147488904" r:id="rId11"/>
    <p:sldLayoutId id="2147488905" r:id="rId12"/>
    <p:sldLayoutId id="2147488906" r:id="rId13"/>
    <p:sldLayoutId id="2147488907" r:id="rId14"/>
    <p:sldLayoutId id="2147488908" r:id="rId15"/>
    <p:sldLayoutId id="2147488909" r:id="rId16"/>
    <p:sldLayoutId id="2147488910" r:id="rId17"/>
    <p:sldLayoutId id="2147488911" r:id="rId18"/>
    <p:sldLayoutId id="2147488912" r:id="rId19"/>
    <p:sldLayoutId id="2147488913" r:id="rId20"/>
    <p:sldLayoutId id="2147488914" r:id="rId21"/>
    <p:sldLayoutId id="2147488915" r:id="rId22"/>
    <p:sldLayoutId id="2147488916" r:id="rId23"/>
    <p:sldLayoutId id="2147488917" r:id="rId24"/>
  </p:sldLayoutIdLst>
  <p:transition spd="slow">
    <p:push/>
  </p:transition>
  <p:hf hdr="0"/>
  <p:txStyles>
    <p:titleStyle>
      <a:lvl1pPr algn="l" defTabSz="912239" rtl="0" eaLnBrk="1" latinLnBrk="0" hangingPunct="1">
        <a:lnSpc>
          <a:spcPct val="90000"/>
        </a:lnSpc>
        <a:spcBef>
          <a:spcPct val="0"/>
        </a:spcBef>
        <a:buNone/>
        <a:defRPr lang="en-IN" sz="4400" b="1" kern="1200">
          <a:solidFill>
            <a:schemeClr val="accent1"/>
          </a:solidFill>
          <a:latin typeface="+mj-lt"/>
          <a:ea typeface="+mj-ea"/>
          <a:cs typeface="+mj-cs"/>
        </a:defRPr>
      </a:lvl1pPr>
    </p:titleStyle>
    <p:bodyStyle>
      <a:lvl1pPr marL="228086" indent="-228086" algn="l" defTabSz="912239"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4257" indent="-228086" algn="l" defTabSz="912239" rtl="0" eaLnBrk="1" latinLnBrk="0" hangingPunct="1">
        <a:lnSpc>
          <a:spcPct val="90000"/>
        </a:lnSpc>
        <a:spcBef>
          <a:spcPts val="500"/>
        </a:spcBef>
        <a:buClr>
          <a:srgbClr val="2E7A40"/>
        </a:buClr>
        <a:buFont typeface="Arial" panose="020B0604020202020204" pitchFamily="34" charset="0"/>
        <a:buChar char="•"/>
        <a:defRPr lang="en-US" sz="2100" kern="1200" dirty="0">
          <a:solidFill>
            <a:schemeClr val="tx1"/>
          </a:solidFill>
          <a:latin typeface="+mn-lt"/>
          <a:ea typeface="+mn-ea"/>
          <a:cs typeface="+mn-cs"/>
        </a:defRPr>
      </a:lvl2pPr>
      <a:lvl3pPr marL="1140325" indent="-228086" algn="l" defTabSz="912239" rtl="0" eaLnBrk="1" latinLnBrk="0" hangingPunct="1">
        <a:lnSpc>
          <a:spcPct val="90000"/>
        </a:lnSpc>
        <a:spcBef>
          <a:spcPts val="500"/>
        </a:spcBef>
        <a:buClr>
          <a:srgbClr val="2E7A40"/>
        </a:buClr>
        <a:buFont typeface="Arial" panose="020B0604020202020204" pitchFamily="34" charset="0"/>
        <a:buChar char="•"/>
        <a:defRPr lang="en-US" sz="1900" kern="1200" dirty="0">
          <a:solidFill>
            <a:schemeClr val="tx1"/>
          </a:solidFill>
          <a:latin typeface="+mn-lt"/>
          <a:ea typeface="+mn-ea"/>
          <a:cs typeface="+mn-cs"/>
        </a:defRPr>
      </a:lvl3pPr>
      <a:lvl4pPr marL="1596393" indent="-228086" algn="l" defTabSz="912239" rtl="0" eaLnBrk="1" latinLnBrk="0" hangingPunct="1">
        <a:lnSpc>
          <a:spcPct val="90000"/>
        </a:lnSpc>
        <a:spcBef>
          <a:spcPts val="500"/>
        </a:spcBef>
        <a:buClr>
          <a:srgbClr val="2E7A40"/>
        </a:buClr>
        <a:buFont typeface="Arial" panose="020B0604020202020204" pitchFamily="34" charset="0"/>
        <a:buChar char="•"/>
        <a:defRPr lang="en-US" sz="1500" kern="1200" dirty="0">
          <a:solidFill>
            <a:schemeClr val="tx1"/>
          </a:solidFill>
          <a:latin typeface="+mn-lt"/>
          <a:ea typeface="+mn-ea"/>
          <a:cs typeface="+mn-cs"/>
        </a:defRPr>
      </a:lvl4pPr>
      <a:lvl5pPr marL="2052467" indent="-228086" algn="l" defTabSz="912239" rtl="0" eaLnBrk="1" latinLnBrk="0" hangingPunct="1">
        <a:lnSpc>
          <a:spcPct val="90000"/>
        </a:lnSpc>
        <a:spcBef>
          <a:spcPts val="500"/>
        </a:spcBef>
        <a:buClr>
          <a:srgbClr val="2E7A40"/>
        </a:buClr>
        <a:buFont typeface="Arial" panose="020B0604020202020204" pitchFamily="34" charset="0"/>
        <a:buChar char="•"/>
        <a:defRPr lang="en-IN" sz="1500" kern="1200" dirty="0">
          <a:solidFill>
            <a:schemeClr val="tx1"/>
          </a:solidFill>
          <a:latin typeface="+mn-lt"/>
          <a:ea typeface="+mn-ea"/>
          <a:cs typeface="+mn-cs"/>
        </a:defRPr>
      </a:lvl5pPr>
      <a:lvl6pPr marL="2508637" indent="-228086" algn="l" defTabSz="91223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4757" indent="-228086" algn="l" defTabSz="91223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0875" indent="-228086" algn="l" defTabSz="91223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7041" indent="-228086" algn="l" defTabSz="91223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239" rtl="0" eaLnBrk="1" latinLnBrk="0" hangingPunct="1">
        <a:defRPr sz="1900" kern="1200">
          <a:solidFill>
            <a:schemeClr val="tx1"/>
          </a:solidFill>
          <a:latin typeface="+mn-lt"/>
          <a:ea typeface="+mn-ea"/>
          <a:cs typeface="+mn-cs"/>
        </a:defRPr>
      </a:lvl1pPr>
      <a:lvl2pPr marL="456075" algn="l" defTabSz="912239" rtl="0" eaLnBrk="1" latinLnBrk="0" hangingPunct="1">
        <a:defRPr sz="1900" kern="1200">
          <a:solidFill>
            <a:schemeClr val="tx1"/>
          </a:solidFill>
          <a:latin typeface="+mn-lt"/>
          <a:ea typeface="+mn-ea"/>
          <a:cs typeface="+mn-cs"/>
        </a:defRPr>
      </a:lvl2pPr>
      <a:lvl3pPr marL="912239" algn="l" defTabSz="912239" rtl="0" eaLnBrk="1" latinLnBrk="0" hangingPunct="1">
        <a:defRPr sz="1900" kern="1200">
          <a:solidFill>
            <a:schemeClr val="tx1"/>
          </a:solidFill>
          <a:latin typeface="+mn-lt"/>
          <a:ea typeface="+mn-ea"/>
          <a:cs typeface="+mn-cs"/>
        </a:defRPr>
      </a:lvl3pPr>
      <a:lvl4pPr marL="1368361" algn="l" defTabSz="912239" rtl="0" eaLnBrk="1" latinLnBrk="0" hangingPunct="1">
        <a:defRPr sz="1900" kern="1200">
          <a:solidFill>
            <a:schemeClr val="tx1"/>
          </a:solidFill>
          <a:latin typeface="+mn-lt"/>
          <a:ea typeface="+mn-ea"/>
          <a:cs typeface="+mn-cs"/>
        </a:defRPr>
      </a:lvl4pPr>
      <a:lvl5pPr marL="1824477" algn="l" defTabSz="912239" rtl="0" eaLnBrk="1" latinLnBrk="0" hangingPunct="1">
        <a:defRPr sz="1900" kern="1200">
          <a:solidFill>
            <a:schemeClr val="tx1"/>
          </a:solidFill>
          <a:latin typeface="+mn-lt"/>
          <a:ea typeface="+mn-ea"/>
          <a:cs typeface="+mn-cs"/>
        </a:defRPr>
      </a:lvl5pPr>
      <a:lvl6pPr marL="2280650" algn="l" defTabSz="912239" rtl="0" eaLnBrk="1" latinLnBrk="0" hangingPunct="1">
        <a:defRPr sz="1900" kern="1200">
          <a:solidFill>
            <a:schemeClr val="tx1"/>
          </a:solidFill>
          <a:latin typeface="+mn-lt"/>
          <a:ea typeface="+mn-ea"/>
          <a:cs typeface="+mn-cs"/>
        </a:defRPr>
      </a:lvl6pPr>
      <a:lvl7pPr marL="2736720" algn="l" defTabSz="912239" rtl="0" eaLnBrk="1" latinLnBrk="0" hangingPunct="1">
        <a:defRPr sz="1900" kern="1200">
          <a:solidFill>
            <a:schemeClr val="tx1"/>
          </a:solidFill>
          <a:latin typeface="+mn-lt"/>
          <a:ea typeface="+mn-ea"/>
          <a:cs typeface="+mn-cs"/>
        </a:defRPr>
      </a:lvl7pPr>
      <a:lvl8pPr marL="3192793" algn="l" defTabSz="912239" rtl="0" eaLnBrk="1" latinLnBrk="0" hangingPunct="1">
        <a:defRPr sz="1900" kern="1200">
          <a:solidFill>
            <a:schemeClr val="tx1"/>
          </a:solidFill>
          <a:latin typeface="+mn-lt"/>
          <a:ea typeface="+mn-ea"/>
          <a:cs typeface="+mn-cs"/>
        </a:defRPr>
      </a:lvl8pPr>
      <a:lvl9pPr marL="3648858" algn="l" defTabSz="912239" rtl="0" eaLnBrk="1" latinLnBrk="0" hangingPunct="1">
        <a:defRPr sz="19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1" y="6356380"/>
            <a:ext cx="4114800" cy="365125"/>
          </a:xfrm>
          <a:prstGeom prst="rect">
            <a:avLst/>
          </a:prstGeom>
        </p:spPr>
        <p:txBody>
          <a:bodyPr vert="horz" lIns="121590" tIns="60793" rIns="121590" bIns="60793" rtlCol="0" anchor="ctr"/>
          <a:lstStyle>
            <a:lvl1pPr algn="l">
              <a:defRPr sz="900">
                <a:solidFill>
                  <a:schemeClr val="bg2"/>
                </a:solidFill>
              </a:defRPr>
            </a:lvl1pPr>
          </a:lstStyle>
          <a:p>
            <a:pPr marL="0" marR="0" lvl="0" indent="0" algn="l" defTabSz="607679"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a:ln>
                  <a:noFill/>
                </a:ln>
                <a:solidFill>
                  <a:srgbClr val="A5A5A5"/>
                </a:solidFill>
                <a:effectLst/>
                <a:uLnTx/>
                <a:uFillTx/>
                <a:latin typeface="Calibri" panose="020F0502020204030204"/>
                <a:ea typeface="+mn-ea"/>
                <a:cs typeface="+mn-cs"/>
              </a:rPr>
              <a:t>Add a footer</a:t>
            </a:r>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89" y="6356380"/>
            <a:ext cx="740227" cy="365125"/>
          </a:xfrm>
          <a:prstGeom prst="rect">
            <a:avLst/>
          </a:prstGeom>
        </p:spPr>
        <p:txBody>
          <a:bodyPr vert="horz" lIns="121590" tIns="60793" rIns="121590" bIns="60793" rtlCol="0" anchor="ctr"/>
          <a:lstStyle>
            <a:lvl1pPr algn="r">
              <a:defRPr sz="900">
                <a:solidFill>
                  <a:schemeClr val="bg2"/>
                </a:solidFill>
              </a:defRPr>
            </a:lvl1pPr>
          </a:lstStyle>
          <a:p>
            <a:pPr marL="0" marR="0" lvl="0" indent="0" algn="r" defTabSz="6076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607679" rtl="0" eaLnBrk="1" fontAlgn="auto" latinLnBrk="0" hangingPunct="1">
                <a:lnSpc>
                  <a:spcPct val="100000"/>
                </a:lnSpc>
                <a:spcBef>
                  <a:spcPts val="0"/>
                </a:spcBef>
                <a:spcAft>
                  <a:spcPts val="0"/>
                </a:spcAft>
                <a:buClrTx/>
                <a:buSzTx/>
                <a:buFontTx/>
                <a:buNone/>
                <a:tabLst/>
                <a:defRPr/>
              </a:pPr>
              <a:t>‹N›</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77" y="209029"/>
            <a:ext cx="10835123" cy="1147968"/>
          </a:xfrm>
          <a:prstGeom prst="rect">
            <a:avLst/>
          </a:prstGeom>
        </p:spPr>
        <p:txBody>
          <a:bodyPr vert="horz" lIns="121590" tIns="60793" rIns="121590" bIns="0"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3224968009"/>
      </p:ext>
    </p:extLst>
  </p:cSld>
  <p:clrMap bg1="lt1" tx1="dk1" bg2="lt2" tx2="dk2" accent1="accent1" accent2="accent2" accent3="accent3" accent4="accent4" accent5="accent5" accent6="accent6" hlink="hlink" folHlink="folHlink"/>
  <p:sldLayoutIdLst>
    <p:sldLayoutId id="2147488919" r:id="rId1"/>
    <p:sldLayoutId id="2147488920" r:id="rId2"/>
    <p:sldLayoutId id="2147488921" r:id="rId3"/>
    <p:sldLayoutId id="2147488922" r:id="rId4"/>
    <p:sldLayoutId id="2147488923" r:id="rId5"/>
    <p:sldLayoutId id="2147488924" r:id="rId6"/>
    <p:sldLayoutId id="2147488925" r:id="rId7"/>
    <p:sldLayoutId id="2147488926" r:id="rId8"/>
    <p:sldLayoutId id="2147488927" r:id="rId9"/>
    <p:sldLayoutId id="2147488928" r:id="rId10"/>
    <p:sldLayoutId id="2147488929" r:id="rId11"/>
    <p:sldLayoutId id="2147488930" r:id="rId12"/>
    <p:sldLayoutId id="2147488931" r:id="rId13"/>
    <p:sldLayoutId id="2147488932" r:id="rId14"/>
    <p:sldLayoutId id="2147488933" r:id="rId15"/>
    <p:sldLayoutId id="2147488934" r:id="rId16"/>
    <p:sldLayoutId id="2147488935" r:id="rId17"/>
    <p:sldLayoutId id="2147488936" r:id="rId18"/>
    <p:sldLayoutId id="2147488937" r:id="rId19"/>
  </p:sldLayoutIdLst>
  <p:transition spd="slow">
    <p:push/>
  </p:transition>
  <p:hf hdr="0"/>
  <p:txStyles>
    <p:titleStyle>
      <a:lvl1pPr algn="l" defTabSz="683838" rtl="0" eaLnBrk="1" latinLnBrk="0" hangingPunct="1">
        <a:lnSpc>
          <a:spcPct val="90000"/>
        </a:lnSpc>
        <a:spcBef>
          <a:spcPct val="0"/>
        </a:spcBef>
        <a:buNone/>
        <a:defRPr lang="en-IN" sz="3300" b="1" kern="1200">
          <a:solidFill>
            <a:schemeClr val="accent1"/>
          </a:solidFill>
          <a:latin typeface="+mj-lt"/>
          <a:ea typeface="+mj-ea"/>
          <a:cs typeface="+mj-cs"/>
        </a:defRPr>
      </a:lvl1pPr>
    </p:titleStyle>
    <p:bodyStyle>
      <a:lvl1pPr marL="170960" indent="-170960" algn="l" defTabSz="683838" rtl="0" eaLnBrk="1" latinLnBrk="0" hangingPunct="1">
        <a:lnSpc>
          <a:spcPct val="90000"/>
        </a:lnSpc>
        <a:spcBef>
          <a:spcPts val="751"/>
        </a:spcBef>
        <a:buClr>
          <a:srgbClr val="2E7A40"/>
        </a:buClr>
        <a:buFont typeface="Arial" panose="020B0604020202020204" pitchFamily="34" charset="0"/>
        <a:buChar char="•"/>
        <a:defRPr lang="en-US" sz="1900" kern="1200" dirty="0">
          <a:solidFill>
            <a:schemeClr val="tx1"/>
          </a:solidFill>
          <a:latin typeface="+mn-lt"/>
          <a:ea typeface="+mn-ea"/>
          <a:cs typeface="+mn-cs"/>
        </a:defRPr>
      </a:lvl1pPr>
      <a:lvl2pPr marL="512878" indent="-170960" algn="l" defTabSz="683838" rtl="0" eaLnBrk="1" latinLnBrk="0" hangingPunct="1">
        <a:lnSpc>
          <a:spcPct val="90000"/>
        </a:lnSpc>
        <a:spcBef>
          <a:spcPts val="376"/>
        </a:spcBef>
        <a:buClr>
          <a:srgbClr val="2E7A40"/>
        </a:buClr>
        <a:buFont typeface="Arial" panose="020B0604020202020204" pitchFamily="34" charset="0"/>
        <a:buChar char="•"/>
        <a:defRPr lang="en-US" sz="1500" kern="1200" dirty="0">
          <a:solidFill>
            <a:schemeClr val="tx1"/>
          </a:solidFill>
          <a:latin typeface="+mn-lt"/>
          <a:ea typeface="+mn-ea"/>
          <a:cs typeface="+mn-cs"/>
        </a:defRPr>
      </a:lvl2pPr>
      <a:lvl3pPr marL="854665" indent="-170960" algn="l" defTabSz="683838" rtl="0" eaLnBrk="1" latinLnBrk="0" hangingPunct="1">
        <a:lnSpc>
          <a:spcPct val="90000"/>
        </a:lnSpc>
        <a:spcBef>
          <a:spcPts val="376"/>
        </a:spcBef>
        <a:buClr>
          <a:srgbClr val="2E7A40"/>
        </a:buClr>
        <a:buFont typeface="Arial" panose="020B0604020202020204" pitchFamily="34" charset="0"/>
        <a:buChar char="•"/>
        <a:defRPr lang="en-US" sz="1500" kern="1200" dirty="0">
          <a:solidFill>
            <a:schemeClr val="tx1"/>
          </a:solidFill>
          <a:latin typeface="+mn-lt"/>
          <a:ea typeface="+mn-ea"/>
          <a:cs typeface="+mn-cs"/>
        </a:defRPr>
      </a:lvl3pPr>
      <a:lvl4pPr marL="1196517" indent="-170960" algn="l" defTabSz="683838" rtl="0" eaLnBrk="1" latinLnBrk="0" hangingPunct="1">
        <a:lnSpc>
          <a:spcPct val="90000"/>
        </a:lnSpc>
        <a:spcBef>
          <a:spcPts val="376"/>
        </a:spcBef>
        <a:buClr>
          <a:srgbClr val="2E7A40"/>
        </a:buClr>
        <a:buFont typeface="Arial" panose="020B0604020202020204" pitchFamily="34" charset="0"/>
        <a:buChar char="•"/>
        <a:defRPr lang="en-US" sz="1200" kern="1200" dirty="0">
          <a:solidFill>
            <a:schemeClr val="tx1"/>
          </a:solidFill>
          <a:latin typeface="+mn-lt"/>
          <a:ea typeface="+mn-ea"/>
          <a:cs typeface="+mn-cs"/>
        </a:defRPr>
      </a:lvl4pPr>
      <a:lvl5pPr marL="1538382" indent="-170960" algn="l" defTabSz="683838" rtl="0" eaLnBrk="1" latinLnBrk="0" hangingPunct="1">
        <a:lnSpc>
          <a:spcPct val="90000"/>
        </a:lnSpc>
        <a:spcBef>
          <a:spcPts val="376"/>
        </a:spcBef>
        <a:buClr>
          <a:srgbClr val="2E7A40"/>
        </a:buClr>
        <a:buFont typeface="Arial" panose="020B0604020202020204" pitchFamily="34" charset="0"/>
        <a:buChar char="•"/>
        <a:defRPr lang="en-IN" sz="1200" kern="1200" dirty="0">
          <a:solidFill>
            <a:schemeClr val="tx1"/>
          </a:solidFill>
          <a:latin typeface="+mn-lt"/>
          <a:ea typeface="+mn-ea"/>
          <a:cs typeface="+mn-cs"/>
        </a:defRPr>
      </a:lvl5pPr>
      <a:lvl6pPr marL="1880290" indent="-170960" algn="l" defTabSz="683838" rtl="0" eaLnBrk="1" latinLnBrk="0" hangingPunct="1">
        <a:lnSpc>
          <a:spcPct val="90000"/>
        </a:lnSpc>
        <a:spcBef>
          <a:spcPts val="376"/>
        </a:spcBef>
        <a:buFont typeface="Arial" panose="020B0604020202020204" pitchFamily="34" charset="0"/>
        <a:buChar char="•"/>
        <a:defRPr sz="1500" kern="1200">
          <a:solidFill>
            <a:schemeClr val="tx1"/>
          </a:solidFill>
          <a:latin typeface="+mn-lt"/>
          <a:ea typeface="+mn-ea"/>
          <a:cs typeface="+mn-cs"/>
        </a:defRPr>
      </a:lvl6pPr>
      <a:lvl7pPr marL="2222072" indent="-170960" algn="l" defTabSz="683838" rtl="0" eaLnBrk="1" latinLnBrk="0" hangingPunct="1">
        <a:lnSpc>
          <a:spcPct val="90000"/>
        </a:lnSpc>
        <a:spcBef>
          <a:spcPts val="376"/>
        </a:spcBef>
        <a:buFont typeface="Arial" panose="020B0604020202020204" pitchFamily="34" charset="0"/>
        <a:buChar char="•"/>
        <a:defRPr sz="1500" kern="1200">
          <a:solidFill>
            <a:schemeClr val="tx1"/>
          </a:solidFill>
          <a:latin typeface="+mn-lt"/>
          <a:ea typeface="+mn-ea"/>
          <a:cs typeface="+mn-cs"/>
        </a:defRPr>
      </a:lvl7pPr>
      <a:lvl8pPr marL="2563992" indent="-170960" algn="l" defTabSz="683838" rtl="0" eaLnBrk="1" latinLnBrk="0" hangingPunct="1">
        <a:lnSpc>
          <a:spcPct val="90000"/>
        </a:lnSpc>
        <a:spcBef>
          <a:spcPts val="376"/>
        </a:spcBef>
        <a:buFont typeface="Arial" panose="020B0604020202020204" pitchFamily="34" charset="0"/>
        <a:buChar char="•"/>
        <a:defRPr sz="1500" kern="1200">
          <a:solidFill>
            <a:schemeClr val="tx1"/>
          </a:solidFill>
          <a:latin typeface="+mn-lt"/>
          <a:ea typeface="+mn-ea"/>
          <a:cs typeface="+mn-cs"/>
        </a:defRPr>
      </a:lvl8pPr>
      <a:lvl9pPr marL="2905910" indent="-170960" algn="l" defTabSz="683838" rtl="0" eaLnBrk="1" latinLnBrk="0" hangingPunct="1">
        <a:lnSpc>
          <a:spcPct val="90000"/>
        </a:lnSpc>
        <a:spcBef>
          <a:spcPts val="376"/>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3838" rtl="0" eaLnBrk="1" latinLnBrk="0" hangingPunct="1">
        <a:defRPr sz="1500" kern="1200">
          <a:solidFill>
            <a:schemeClr val="tx1"/>
          </a:solidFill>
          <a:latin typeface="+mn-lt"/>
          <a:ea typeface="+mn-ea"/>
          <a:cs typeface="+mn-cs"/>
        </a:defRPr>
      </a:lvl1pPr>
      <a:lvl2pPr marL="341917" algn="l" defTabSz="683838" rtl="0" eaLnBrk="1" latinLnBrk="0" hangingPunct="1">
        <a:defRPr sz="1500" kern="1200">
          <a:solidFill>
            <a:schemeClr val="tx1"/>
          </a:solidFill>
          <a:latin typeface="+mn-lt"/>
          <a:ea typeface="+mn-ea"/>
          <a:cs typeface="+mn-cs"/>
        </a:defRPr>
      </a:lvl2pPr>
      <a:lvl3pPr marL="683838" algn="l" defTabSz="683838" rtl="0" eaLnBrk="1" latinLnBrk="0" hangingPunct="1">
        <a:defRPr sz="1500" kern="1200">
          <a:solidFill>
            <a:schemeClr val="tx1"/>
          </a:solidFill>
          <a:latin typeface="+mn-lt"/>
          <a:ea typeface="+mn-ea"/>
          <a:cs typeface="+mn-cs"/>
        </a:defRPr>
      </a:lvl3pPr>
      <a:lvl4pPr marL="1025624" algn="l" defTabSz="683838" rtl="0" eaLnBrk="1" latinLnBrk="0" hangingPunct="1">
        <a:defRPr sz="1500" kern="1200">
          <a:solidFill>
            <a:schemeClr val="tx1"/>
          </a:solidFill>
          <a:latin typeface="+mn-lt"/>
          <a:ea typeface="+mn-ea"/>
          <a:cs typeface="+mn-cs"/>
        </a:defRPr>
      </a:lvl4pPr>
      <a:lvl5pPr marL="1367478" algn="l" defTabSz="683838" rtl="0" eaLnBrk="1" latinLnBrk="0" hangingPunct="1">
        <a:defRPr sz="1500" kern="1200">
          <a:solidFill>
            <a:schemeClr val="tx1"/>
          </a:solidFill>
          <a:latin typeface="+mn-lt"/>
          <a:ea typeface="+mn-ea"/>
          <a:cs typeface="+mn-cs"/>
        </a:defRPr>
      </a:lvl5pPr>
      <a:lvl6pPr marL="1709329" algn="l" defTabSz="683838" rtl="0" eaLnBrk="1" latinLnBrk="0" hangingPunct="1">
        <a:defRPr sz="1500" kern="1200">
          <a:solidFill>
            <a:schemeClr val="tx1"/>
          </a:solidFill>
          <a:latin typeface="+mn-lt"/>
          <a:ea typeface="+mn-ea"/>
          <a:cs typeface="+mn-cs"/>
        </a:defRPr>
      </a:lvl6pPr>
      <a:lvl7pPr marL="2051115" algn="l" defTabSz="683838" rtl="0" eaLnBrk="1" latinLnBrk="0" hangingPunct="1">
        <a:defRPr sz="1500" kern="1200">
          <a:solidFill>
            <a:schemeClr val="tx1"/>
          </a:solidFill>
          <a:latin typeface="+mn-lt"/>
          <a:ea typeface="+mn-ea"/>
          <a:cs typeface="+mn-cs"/>
        </a:defRPr>
      </a:lvl7pPr>
      <a:lvl8pPr marL="2393031" algn="l" defTabSz="683838" rtl="0" eaLnBrk="1" latinLnBrk="0" hangingPunct="1">
        <a:defRPr sz="1500" kern="1200">
          <a:solidFill>
            <a:schemeClr val="tx1"/>
          </a:solidFill>
          <a:latin typeface="+mn-lt"/>
          <a:ea typeface="+mn-ea"/>
          <a:cs typeface="+mn-cs"/>
        </a:defRPr>
      </a:lvl8pPr>
      <a:lvl9pPr marL="2734954" algn="l" defTabSz="683838"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1" y="6356379"/>
            <a:ext cx="4114800" cy="365125"/>
          </a:xfrm>
          <a:prstGeom prst="rect">
            <a:avLst/>
          </a:prstGeom>
        </p:spPr>
        <p:txBody>
          <a:bodyPr vert="horz" lIns="121625" tIns="60810" rIns="121625" bIns="60810" rtlCol="0" anchor="ctr"/>
          <a:lstStyle>
            <a:lvl1pPr algn="l">
              <a:defRPr sz="900">
                <a:solidFill>
                  <a:schemeClr val="bg2"/>
                </a:solidFill>
              </a:defRPr>
            </a:lvl1pPr>
          </a:lstStyle>
          <a:p>
            <a:pPr defTabSz="607887"/>
            <a:r>
              <a:rPr lang="en-IN">
                <a:solidFill>
                  <a:srgbClr val="A5A5A5"/>
                </a:solidFill>
              </a:rPr>
              <a:t>Add a footer</a:t>
            </a:r>
            <a:endParaRPr lang="en-IN" dirty="0">
              <a:solidFill>
                <a:srgbClr val="A5A5A5"/>
              </a:solidFill>
            </a:endParaRP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7043" y="6356379"/>
            <a:ext cx="740227" cy="365125"/>
          </a:xfrm>
          <a:prstGeom prst="rect">
            <a:avLst/>
          </a:prstGeom>
        </p:spPr>
        <p:txBody>
          <a:bodyPr vert="horz" lIns="121625" tIns="60810" rIns="121625" bIns="60810" rtlCol="0" anchor="ctr"/>
          <a:lstStyle>
            <a:lvl1pPr algn="r">
              <a:defRPr sz="900">
                <a:solidFill>
                  <a:schemeClr val="bg2"/>
                </a:solidFill>
              </a:defRPr>
            </a:lvl1pPr>
          </a:lstStyle>
          <a:p>
            <a:pPr defTabSz="607887"/>
            <a:fld id="{8699F50C-BE38-4BD0-BA84-9B090E1F2B9B}" type="slidenum">
              <a:rPr lang="en-IN" smtClean="0">
                <a:solidFill>
                  <a:srgbClr val="A5A5A5"/>
                </a:solidFill>
              </a:rPr>
              <a:pPr defTabSz="607887"/>
              <a:t>‹N›</a:t>
            </a:fld>
            <a:endParaRPr lang="en-IN" dirty="0">
              <a:solidFill>
                <a:srgbClr val="A5A5A5"/>
              </a:solidFill>
            </a:endParaRPr>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731" y="209029"/>
            <a:ext cx="10835123" cy="1147968"/>
          </a:xfrm>
          <a:prstGeom prst="rect">
            <a:avLst/>
          </a:prstGeom>
        </p:spPr>
        <p:txBody>
          <a:bodyPr vert="horz" lIns="121625" tIns="60810" rIns="121625" bIns="0"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3965534"/>
      </p:ext>
    </p:extLst>
  </p:cSld>
  <p:clrMap bg1="lt1" tx1="dk1" bg2="lt2" tx2="dk2" accent1="accent1" accent2="accent2" accent3="accent3" accent4="accent4" accent5="accent5" accent6="accent6" hlink="hlink" folHlink="folHlink"/>
  <p:sldLayoutIdLst>
    <p:sldLayoutId id="2147485059" r:id="rId1"/>
    <p:sldLayoutId id="2147485060" r:id="rId2"/>
    <p:sldLayoutId id="2147485061" r:id="rId3"/>
    <p:sldLayoutId id="2147485062" r:id="rId4"/>
    <p:sldLayoutId id="2147485063" r:id="rId5"/>
    <p:sldLayoutId id="2147485064" r:id="rId6"/>
    <p:sldLayoutId id="2147485065" r:id="rId7"/>
    <p:sldLayoutId id="2147485066" r:id="rId8"/>
    <p:sldLayoutId id="2147485067" r:id="rId9"/>
    <p:sldLayoutId id="2147485068" r:id="rId10"/>
    <p:sldLayoutId id="2147485069" r:id="rId11"/>
    <p:sldLayoutId id="2147485070" r:id="rId12"/>
    <p:sldLayoutId id="2147485071" r:id="rId13"/>
    <p:sldLayoutId id="2147485072" r:id="rId14"/>
    <p:sldLayoutId id="2147485073" r:id="rId15"/>
    <p:sldLayoutId id="2147485074" r:id="rId16"/>
    <p:sldLayoutId id="2147485075" r:id="rId17"/>
    <p:sldLayoutId id="2147485076" r:id="rId18"/>
    <p:sldLayoutId id="2147485077" r:id="rId19"/>
  </p:sldLayoutIdLst>
  <p:transition spd="slow">
    <p:push/>
  </p:transition>
  <p:hf hdr="0"/>
  <p:txStyles>
    <p:titleStyle>
      <a:lvl1pPr algn="l" defTabSz="684048" rtl="0" eaLnBrk="1" latinLnBrk="0" hangingPunct="1">
        <a:lnSpc>
          <a:spcPct val="90000"/>
        </a:lnSpc>
        <a:spcBef>
          <a:spcPct val="0"/>
        </a:spcBef>
        <a:buNone/>
        <a:defRPr lang="en-IN" sz="3300" b="1" kern="1200">
          <a:solidFill>
            <a:schemeClr val="accent1"/>
          </a:solidFill>
          <a:latin typeface="+mj-lt"/>
          <a:ea typeface="+mj-ea"/>
          <a:cs typeface="+mj-cs"/>
        </a:defRPr>
      </a:lvl1pPr>
    </p:titleStyle>
    <p:bodyStyle>
      <a:lvl1pPr marL="171012" indent="-171012" algn="l" defTabSz="684048" rtl="0" eaLnBrk="1" latinLnBrk="0" hangingPunct="1">
        <a:lnSpc>
          <a:spcPct val="90000"/>
        </a:lnSpc>
        <a:spcBef>
          <a:spcPts val="751"/>
        </a:spcBef>
        <a:buClr>
          <a:srgbClr val="2E7A40"/>
        </a:buClr>
        <a:buFont typeface="Arial" panose="020B0604020202020204" pitchFamily="34" charset="0"/>
        <a:buChar char="•"/>
        <a:defRPr lang="en-US" sz="1900" kern="1200" dirty="0">
          <a:solidFill>
            <a:schemeClr val="tx1"/>
          </a:solidFill>
          <a:latin typeface="+mn-lt"/>
          <a:ea typeface="+mn-ea"/>
          <a:cs typeface="+mn-cs"/>
        </a:defRPr>
      </a:lvl1pPr>
      <a:lvl2pPr marL="513036" indent="-171012" algn="l" defTabSz="684048" rtl="0" eaLnBrk="1" latinLnBrk="0" hangingPunct="1">
        <a:lnSpc>
          <a:spcPct val="90000"/>
        </a:lnSpc>
        <a:spcBef>
          <a:spcPts val="376"/>
        </a:spcBef>
        <a:buClr>
          <a:srgbClr val="2E7A40"/>
        </a:buClr>
        <a:buFont typeface="Arial" panose="020B0604020202020204" pitchFamily="34" charset="0"/>
        <a:buChar char="•"/>
        <a:defRPr lang="en-US" sz="1500" kern="1200" dirty="0">
          <a:solidFill>
            <a:schemeClr val="tx1"/>
          </a:solidFill>
          <a:latin typeface="+mn-lt"/>
          <a:ea typeface="+mn-ea"/>
          <a:cs typeface="+mn-cs"/>
        </a:defRPr>
      </a:lvl2pPr>
      <a:lvl3pPr marL="854943" indent="-171012" algn="l" defTabSz="684048" rtl="0" eaLnBrk="1" latinLnBrk="0" hangingPunct="1">
        <a:lnSpc>
          <a:spcPct val="90000"/>
        </a:lnSpc>
        <a:spcBef>
          <a:spcPts val="376"/>
        </a:spcBef>
        <a:buClr>
          <a:srgbClr val="2E7A40"/>
        </a:buClr>
        <a:buFont typeface="Arial" panose="020B0604020202020204" pitchFamily="34" charset="0"/>
        <a:buChar char="•"/>
        <a:defRPr lang="en-US" sz="1500" kern="1200" dirty="0">
          <a:solidFill>
            <a:schemeClr val="tx1"/>
          </a:solidFill>
          <a:latin typeface="+mn-lt"/>
          <a:ea typeface="+mn-ea"/>
          <a:cs typeface="+mn-cs"/>
        </a:defRPr>
      </a:lvl3pPr>
      <a:lvl4pPr marL="1196907" indent="-171012" algn="l" defTabSz="684048" rtl="0" eaLnBrk="1" latinLnBrk="0" hangingPunct="1">
        <a:lnSpc>
          <a:spcPct val="90000"/>
        </a:lnSpc>
        <a:spcBef>
          <a:spcPts val="376"/>
        </a:spcBef>
        <a:buClr>
          <a:srgbClr val="2E7A40"/>
        </a:buClr>
        <a:buFont typeface="Arial" panose="020B0604020202020204" pitchFamily="34" charset="0"/>
        <a:buChar char="•"/>
        <a:defRPr lang="en-US" sz="1200" kern="1200" dirty="0">
          <a:solidFill>
            <a:schemeClr val="tx1"/>
          </a:solidFill>
          <a:latin typeface="+mn-lt"/>
          <a:ea typeface="+mn-ea"/>
          <a:cs typeface="+mn-cs"/>
        </a:defRPr>
      </a:lvl4pPr>
      <a:lvl5pPr marL="1538877" indent="-171012" algn="l" defTabSz="684048" rtl="0" eaLnBrk="1" latinLnBrk="0" hangingPunct="1">
        <a:lnSpc>
          <a:spcPct val="90000"/>
        </a:lnSpc>
        <a:spcBef>
          <a:spcPts val="376"/>
        </a:spcBef>
        <a:buClr>
          <a:srgbClr val="2E7A40"/>
        </a:buClr>
        <a:buFont typeface="Arial" panose="020B0604020202020204" pitchFamily="34" charset="0"/>
        <a:buChar char="•"/>
        <a:defRPr lang="en-IN" sz="1200" kern="1200" dirty="0">
          <a:solidFill>
            <a:schemeClr val="tx1"/>
          </a:solidFill>
          <a:latin typeface="+mn-lt"/>
          <a:ea typeface="+mn-ea"/>
          <a:cs typeface="+mn-cs"/>
        </a:defRPr>
      </a:lvl5pPr>
      <a:lvl6pPr marL="1880897" indent="-171012" algn="l" defTabSz="684048" rtl="0" eaLnBrk="1" latinLnBrk="0" hangingPunct="1">
        <a:lnSpc>
          <a:spcPct val="90000"/>
        </a:lnSpc>
        <a:spcBef>
          <a:spcPts val="376"/>
        </a:spcBef>
        <a:buFont typeface="Arial" panose="020B0604020202020204" pitchFamily="34" charset="0"/>
        <a:buChar char="•"/>
        <a:defRPr sz="1500" kern="1200">
          <a:solidFill>
            <a:schemeClr val="tx1"/>
          </a:solidFill>
          <a:latin typeface="+mn-lt"/>
          <a:ea typeface="+mn-ea"/>
          <a:cs typeface="+mn-cs"/>
        </a:defRPr>
      </a:lvl6pPr>
      <a:lvl7pPr marL="2222800" indent="-171012" algn="l" defTabSz="684048" rtl="0" eaLnBrk="1" latinLnBrk="0" hangingPunct="1">
        <a:lnSpc>
          <a:spcPct val="90000"/>
        </a:lnSpc>
        <a:spcBef>
          <a:spcPts val="376"/>
        </a:spcBef>
        <a:buFont typeface="Arial" panose="020B0604020202020204" pitchFamily="34" charset="0"/>
        <a:buChar char="•"/>
        <a:defRPr sz="1500" kern="1200">
          <a:solidFill>
            <a:schemeClr val="tx1"/>
          </a:solidFill>
          <a:latin typeface="+mn-lt"/>
          <a:ea typeface="+mn-ea"/>
          <a:cs typeface="+mn-cs"/>
        </a:defRPr>
      </a:lvl7pPr>
      <a:lvl8pPr marL="2564824" indent="-171012" algn="l" defTabSz="684048" rtl="0" eaLnBrk="1" latinLnBrk="0" hangingPunct="1">
        <a:lnSpc>
          <a:spcPct val="90000"/>
        </a:lnSpc>
        <a:spcBef>
          <a:spcPts val="376"/>
        </a:spcBef>
        <a:buFont typeface="Arial" panose="020B0604020202020204" pitchFamily="34" charset="0"/>
        <a:buChar char="•"/>
        <a:defRPr sz="1500" kern="1200">
          <a:solidFill>
            <a:schemeClr val="tx1"/>
          </a:solidFill>
          <a:latin typeface="+mn-lt"/>
          <a:ea typeface="+mn-ea"/>
          <a:cs typeface="+mn-cs"/>
        </a:defRPr>
      </a:lvl8pPr>
      <a:lvl9pPr marL="2906848" indent="-171012" algn="l" defTabSz="684048" rtl="0" eaLnBrk="1" latinLnBrk="0" hangingPunct="1">
        <a:lnSpc>
          <a:spcPct val="90000"/>
        </a:lnSpc>
        <a:spcBef>
          <a:spcPts val="376"/>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4048" rtl="0" eaLnBrk="1" latinLnBrk="0" hangingPunct="1">
        <a:defRPr sz="1500" kern="1200">
          <a:solidFill>
            <a:schemeClr val="tx1"/>
          </a:solidFill>
          <a:latin typeface="+mn-lt"/>
          <a:ea typeface="+mn-ea"/>
          <a:cs typeface="+mn-cs"/>
        </a:defRPr>
      </a:lvl1pPr>
      <a:lvl2pPr marL="342021" algn="l" defTabSz="684048" rtl="0" eaLnBrk="1" latinLnBrk="0" hangingPunct="1">
        <a:defRPr sz="1500" kern="1200">
          <a:solidFill>
            <a:schemeClr val="tx1"/>
          </a:solidFill>
          <a:latin typeface="+mn-lt"/>
          <a:ea typeface="+mn-ea"/>
          <a:cs typeface="+mn-cs"/>
        </a:defRPr>
      </a:lvl2pPr>
      <a:lvl3pPr marL="684048" algn="l" defTabSz="684048" rtl="0" eaLnBrk="1" latinLnBrk="0" hangingPunct="1">
        <a:defRPr sz="1500" kern="1200">
          <a:solidFill>
            <a:schemeClr val="tx1"/>
          </a:solidFill>
          <a:latin typeface="+mn-lt"/>
          <a:ea typeface="+mn-ea"/>
          <a:cs typeface="+mn-cs"/>
        </a:defRPr>
      </a:lvl3pPr>
      <a:lvl4pPr marL="1025953" algn="l" defTabSz="684048" rtl="0" eaLnBrk="1" latinLnBrk="0" hangingPunct="1">
        <a:defRPr sz="1500" kern="1200">
          <a:solidFill>
            <a:schemeClr val="tx1"/>
          </a:solidFill>
          <a:latin typeface="+mn-lt"/>
          <a:ea typeface="+mn-ea"/>
          <a:cs typeface="+mn-cs"/>
        </a:defRPr>
      </a:lvl4pPr>
      <a:lvl5pPr marL="1367921" algn="l" defTabSz="684048" rtl="0" eaLnBrk="1" latinLnBrk="0" hangingPunct="1">
        <a:defRPr sz="1500" kern="1200">
          <a:solidFill>
            <a:schemeClr val="tx1"/>
          </a:solidFill>
          <a:latin typeface="+mn-lt"/>
          <a:ea typeface="+mn-ea"/>
          <a:cs typeface="+mn-cs"/>
        </a:defRPr>
      </a:lvl5pPr>
      <a:lvl6pPr marL="1709884" algn="l" defTabSz="684048" rtl="0" eaLnBrk="1" latinLnBrk="0" hangingPunct="1">
        <a:defRPr sz="1500" kern="1200">
          <a:solidFill>
            <a:schemeClr val="tx1"/>
          </a:solidFill>
          <a:latin typeface="+mn-lt"/>
          <a:ea typeface="+mn-ea"/>
          <a:cs typeface="+mn-cs"/>
        </a:defRPr>
      </a:lvl6pPr>
      <a:lvl7pPr marL="2051791" algn="l" defTabSz="684048" rtl="0" eaLnBrk="1" latinLnBrk="0" hangingPunct="1">
        <a:defRPr sz="1500" kern="1200">
          <a:solidFill>
            <a:schemeClr val="tx1"/>
          </a:solidFill>
          <a:latin typeface="+mn-lt"/>
          <a:ea typeface="+mn-ea"/>
          <a:cs typeface="+mn-cs"/>
        </a:defRPr>
      </a:lvl7pPr>
      <a:lvl8pPr marL="2393811" algn="l" defTabSz="684048" rtl="0" eaLnBrk="1" latinLnBrk="0" hangingPunct="1">
        <a:defRPr sz="1500" kern="1200">
          <a:solidFill>
            <a:schemeClr val="tx1"/>
          </a:solidFill>
          <a:latin typeface="+mn-lt"/>
          <a:ea typeface="+mn-ea"/>
          <a:cs typeface="+mn-cs"/>
        </a:defRPr>
      </a:lvl8pPr>
      <a:lvl9pPr marL="2735838" algn="l" defTabSz="684048" rtl="0" eaLnBrk="1" latinLnBrk="0" hangingPunct="1">
        <a:defRPr sz="15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1" y="6356444"/>
            <a:ext cx="4114800" cy="365125"/>
          </a:xfrm>
          <a:prstGeom prst="rect">
            <a:avLst/>
          </a:prstGeom>
        </p:spPr>
        <p:txBody>
          <a:bodyPr vert="horz" lIns="91186" tIns="45694" rIns="91186" bIns="45694" rtlCol="0" anchor="ctr"/>
          <a:lstStyle>
            <a:lvl1pPr algn="l">
              <a:defRPr sz="700">
                <a:solidFill>
                  <a:schemeClr val="bg2"/>
                </a:solidFill>
              </a:defRPr>
            </a:lvl1pPr>
          </a:lstStyle>
          <a:p>
            <a:pPr defTabSz="911584">
              <a:defRPr/>
            </a:pPr>
            <a:r>
              <a:rPr lang="en-IN" dirty="0">
                <a:solidFill>
                  <a:srgbClr val="A5A5A5"/>
                </a:solidFill>
              </a:rPr>
              <a:t>Add a footer</a:t>
            </a: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89" y="6356444"/>
            <a:ext cx="740227" cy="365125"/>
          </a:xfrm>
          <a:prstGeom prst="rect">
            <a:avLst/>
          </a:prstGeom>
        </p:spPr>
        <p:txBody>
          <a:bodyPr vert="horz" lIns="91186" tIns="45694" rIns="91186" bIns="45694" rtlCol="0" anchor="ctr"/>
          <a:lstStyle>
            <a:lvl1pPr algn="r">
              <a:defRPr sz="700">
                <a:solidFill>
                  <a:schemeClr val="bg2"/>
                </a:solidFill>
              </a:defRPr>
            </a:lvl1pPr>
          </a:lstStyle>
          <a:p>
            <a:pPr defTabSz="911584">
              <a:defRPr/>
            </a:pPr>
            <a:fld id="{8699F50C-BE38-4BD0-BA84-9B090E1F2B9B}" type="slidenum">
              <a:rPr lang="en-IN" smtClean="0">
                <a:solidFill>
                  <a:srgbClr val="A5A5A5"/>
                </a:solidFill>
              </a:rPr>
              <a:pPr defTabSz="911584">
                <a:defRPr/>
              </a:pPr>
              <a:t>‹N›</a:t>
            </a:fld>
            <a:endParaRPr lang="en-IN" dirty="0">
              <a:solidFill>
                <a:srgbClr val="A5A5A5"/>
              </a:solidFill>
            </a:endParaRPr>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77" y="209029"/>
            <a:ext cx="10835123" cy="1147968"/>
          </a:xfrm>
          <a:prstGeom prst="rect">
            <a:avLst/>
          </a:prstGeom>
        </p:spPr>
        <p:txBody>
          <a:bodyPr vert="horz" lIns="91186" tIns="45694" rIns="91186" bIns="0"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581204533"/>
      </p:ext>
    </p:extLst>
  </p:cSld>
  <p:clrMap bg1="lt1" tx1="dk1" bg2="lt2" tx2="dk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 id="2147488954" r:id="rId16"/>
    <p:sldLayoutId id="2147488955" r:id="rId17"/>
    <p:sldLayoutId id="2147488956" r:id="rId18"/>
    <p:sldLayoutId id="2147488957" r:id="rId19"/>
    <p:sldLayoutId id="2147488958" r:id="rId20"/>
    <p:sldLayoutId id="2147488959" r:id="rId21"/>
  </p:sldLayoutIdLst>
  <p:transition spd="slow">
    <p:push/>
  </p:transition>
  <p:hf hdr="0"/>
  <p:txStyles>
    <p:titleStyle>
      <a:lvl1pPr algn="l" defTabSz="512842" rtl="0" eaLnBrk="1" latinLnBrk="0" hangingPunct="1">
        <a:lnSpc>
          <a:spcPct val="90000"/>
        </a:lnSpc>
        <a:spcBef>
          <a:spcPct val="0"/>
        </a:spcBef>
        <a:buNone/>
        <a:defRPr lang="en-IN" sz="2700" b="1" kern="1200">
          <a:solidFill>
            <a:schemeClr val="accent1"/>
          </a:solidFill>
          <a:latin typeface="+mj-lt"/>
          <a:ea typeface="+mj-ea"/>
          <a:cs typeface="+mj-cs"/>
        </a:defRPr>
      </a:lvl1pPr>
    </p:titleStyle>
    <p:bodyStyle>
      <a:lvl1pPr marL="128111" indent="-128111" algn="l" defTabSz="512842" rtl="0" eaLnBrk="1" latinLnBrk="0" hangingPunct="1">
        <a:lnSpc>
          <a:spcPct val="90000"/>
        </a:lnSpc>
        <a:spcBef>
          <a:spcPts val="563"/>
        </a:spcBef>
        <a:buClr>
          <a:srgbClr val="2E7A40"/>
        </a:buClr>
        <a:buFont typeface="Arial" panose="020B0604020202020204" pitchFamily="34" charset="0"/>
        <a:buChar char="•"/>
        <a:defRPr lang="en-US" sz="1300" kern="1200" dirty="0">
          <a:solidFill>
            <a:schemeClr val="tx1"/>
          </a:solidFill>
          <a:latin typeface="+mn-lt"/>
          <a:ea typeface="+mn-ea"/>
          <a:cs typeface="+mn-cs"/>
        </a:defRPr>
      </a:lvl1pPr>
      <a:lvl2pPr marL="384597" indent="-128111" algn="l" defTabSz="512842" rtl="0" eaLnBrk="1" latinLnBrk="0" hangingPunct="1">
        <a:lnSpc>
          <a:spcPct val="90000"/>
        </a:lnSpc>
        <a:spcBef>
          <a:spcPts val="281"/>
        </a:spcBef>
        <a:buClr>
          <a:srgbClr val="2E7A40"/>
        </a:buClr>
        <a:buFont typeface="Arial" panose="020B0604020202020204" pitchFamily="34" charset="0"/>
        <a:buChar char="•"/>
        <a:defRPr lang="en-US" sz="1200" kern="1200" dirty="0">
          <a:solidFill>
            <a:schemeClr val="tx1"/>
          </a:solidFill>
          <a:latin typeface="+mn-lt"/>
          <a:ea typeface="+mn-ea"/>
          <a:cs typeface="+mn-cs"/>
        </a:defRPr>
      </a:lvl2pPr>
      <a:lvl3pPr marL="640951" indent="-128111" algn="l" defTabSz="512842" rtl="0" eaLnBrk="1" latinLnBrk="0" hangingPunct="1">
        <a:lnSpc>
          <a:spcPct val="90000"/>
        </a:lnSpc>
        <a:spcBef>
          <a:spcPts val="281"/>
        </a:spcBef>
        <a:buClr>
          <a:srgbClr val="2E7A40"/>
        </a:buClr>
        <a:buFont typeface="Arial" panose="020B0604020202020204" pitchFamily="34" charset="0"/>
        <a:buChar char="•"/>
        <a:defRPr lang="en-US" sz="1200" kern="1200" dirty="0">
          <a:solidFill>
            <a:schemeClr val="tx1"/>
          </a:solidFill>
          <a:latin typeface="+mn-lt"/>
          <a:ea typeface="+mn-ea"/>
          <a:cs typeface="+mn-cs"/>
        </a:defRPr>
      </a:lvl3pPr>
      <a:lvl4pPr marL="897368" indent="-128111" algn="l" defTabSz="512842" rtl="0" eaLnBrk="1" latinLnBrk="0" hangingPunct="1">
        <a:lnSpc>
          <a:spcPct val="90000"/>
        </a:lnSpc>
        <a:spcBef>
          <a:spcPts val="281"/>
        </a:spcBef>
        <a:buClr>
          <a:srgbClr val="2E7A40"/>
        </a:buClr>
        <a:buFont typeface="Arial" panose="020B0604020202020204" pitchFamily="34" charset="0"/>
        <a:buChar char="•"/>
        <a:defRPr lang="en-US" sz="900" kern="1200" dirty="0">
          <a:solidFill>
            <a:schemeClr val="tx1"/>
          </a:solidFill>
          <a:latin typeface="+mn-lt"/>
          <a:ea typeface="+mn-ea"/>
          <a:cs typeface="+mn-cs"/>
        </a:defRPr>
      </a:lvl4pPr>
      <a:lvl5pPr marL="1153790" indent="-128111" algn="l" defTabSz="512842" rtl="0" eaLnBrk="1" latinLnBrk="0" hangingPunct="1">
        <a:lnSpc>
          <a:spcPct val="90000"/>
        </a:lnSpc>
        <a:spcBef>
          <a:spcPts val="281"/>
        </a:spcBef>
        <a:buClr>
          <a:srgbClr val="2E7A40"/>
        </a:buClr>
        <a:buFont typeface="Arial" panose="020B0604020202020204" pitchFamily="34" charset="0"/>
        <a:buChar char="•"/>
        <a:defRPr lang="en-IN" sz="900" kern="1200" dirty="0">
          <a:solidFill>
            <a:schemeClr val="tx1"/>
          </a:solidFill>
          <a:latin typeface="+mn-lt"/>
          <a:ea typeface="+mn-ea"/>
          <a:cs typeface="+mn-cs"/>
        </a:defRPr>
      </a:lvl5pPr>
      <a:lvl6pPr marL="1410007" indent="-128111" algn="l" defTabSz="512842" rtl="0" eaLnBrk="1" latinLnBrk="0" hangingPunct="1">
        <a:lnSpc>
          <a:spcPct val="90000"/>
        </a:lnSpc>
        <a:spcBef>
          <a:spcPts val="281"/>
        </a:spcBef>
        <a:buFont typeface="Arial" panose="020B0604020202020204" pitchFamily="34" charset="0"/>
        <a:buChar char="•"/>
        <a:defRPr sz="1200" kern="1200">
          <a:solidFill>
            <a:schemeClr val="tx1"/>
          </a:solidFill>
          <a:latin typeface="+mn-lt"/>
          <a:ea typeface="+mn-ea"/>
          <a:cs typeface="+mn-cs"/>
        </a:defRPr>
      </a:lvl6pPr>
      <a:lvl7pPr marL="1666498" indent="-128111" algn="l" defTabSz="512842" rtl="0" eaLnBrk="1" latinLnBrk="0" hangingPunct="1">
        <a:lnSpc>
          <a:spcPct val="90000"/>
        </a:lnSpc>
        <a:spcBef>
          <a:spcPts val="281"/>
        </a:spcBef>
        <a:buFont typeface="Arial" panose="020B0604020202020204" pitchFamily="34" charset="0"/>
        <a:buChar char="•"/>
        <a:defRPr sz="1200" kern="1200">
          <a:solidFill>
            <a:schemeClr val="tx1"/>
          </a:solidFill>
          <a:latin typeface="+mn-lt"/>
          <a:ea typeface="+mn-ea"/>
          <a:cs typeface="+mn-cs"/>
        </a:defRPr>
      </a:lvl7pPr>
      <a:lvl8pPr marL="1922851" indent="-128111" algn="l" defTabSz="512842" rtl="0" eaLnBrk="1" latinLnBrk="0" hangingPunct="1">
        <a:lnSpc>
          <a:spcPct val="90000"/>
        </a:lnSpc>
        <a:spcBef>
          <a:spcPts val="281"/>
        </a:spcBef>
        <a:buFont typeface="Arial" panose="020B0604020202020204" pitchFamily="34" charset="0"/>
        <a:buChar char="•"/>
        <a:defRPr sz="1200" kern="1200">
          <a:solidFill>
            <a:schemeClr val="tx1"/>
          </a:solidFill>
          <a:latin typeface="+mn-lt"/>
          <a:ea typeface="+mn-ea"/>
          <a:cs typeface="+mn-cs"/>
        </a:defRPr>
      </a:lvl8pPr>
      <a:lvl9pPr marL="2179210" indent="-128111" algn="l" defTabSz="512842" rtl="0" eaLnBrk="1" latinLnBrk="0" hangingPunct="1">
        <a:lnSpc>
          <a:spcPct val="90000"/>
        </a:lnSpc>
        <a:spcBef>
          <a:spcPts val="281"/>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512842" rtl="0" eaLnBrk="1" latinLnBrk="0" hangingPunct="1">
        <a:defRPr sz="1200" kern="1200">
          <a:solidFill>
            <a:schemeClr val="tx1"/>
          </a:solidFill>
          <a:latin typeface="+mn-lt"/>
          <a:ea typeface="+mn-ea"/>
          <a:cs typeface="+mn-cs"/>
        </a:defRPr>
      </a:lvl1pPr>
      <a:lvl2pPr marL="256420" algn="l" defTabSz="512842" rtl="0" eaLnBrk="1" latinLnBrk="0" hangingPunct="1">
        <a:defRPr sz="1200" kern="1200">
          <a:solidFill>
            <a:schemeClr val="tx1"/>
          </a:solidFill>
          <a:latin typeface="+mn-lt"/>
          <a:ea typeface="+mn-ea"/>
          <a:cs typeface="+mn-cs"/>
        </a:defRPr>
      </a:lvl2pPr>
      <a:lvl3pPr marL="512842" algn="l" defTabSz="512842" rtl="0" eaLnBrk="1" latinLnBrk="0" hangingPunct="1">
        <a:defRPr sz="1200" kern="1200">
          <a:solidFill>
            <a:schemeClr val="tx1"/>
          </a:solidFill>
          <a:latin typeface="+mn-lt"/>
          <a:ea typeface="+mn-ea"/>
          <a:cs typeface="+mn-cs"/>
        </a:defRPr>
      </a:lvl3pPr>
      <a:lvl4pPr marL="769059" algn="l" defTabSz="512842" rtl="0" eaLnBrk="1" latinLnBrk="0" hangingPunct="1">
        <a:defRPr sz="1200" kern="1200">
          <a:solidFill>
            <a:schemeClr val="tx1"/>
          </a:solidFill>
          <a:latin typeface="+mn-lt"/>
          <a:ea typeface="+mn-ea"/>
          <a:cs typeface="+mn-cs"/>
        </a:defRPr>
      </a:lvl4pPr>
      <a:lvl5pPr marL="1025548" algn="l" defTabSz="512842" rtl="0" eaLnBrk="1" latinLnBrk="0" hangingPunct="1">
        <a:defRPr sz="1200" kern="1200">
          <a:solidFill>
            <a:schemeClr val="tx1"/>
          </a:solidFill>
          <a:latin typeface="+mn-lt"/>
          <a:ea typeface="+mn-ea"/>
          <a:cs typeface="+mn-cs"/>
        </a:defRPr>
      </a:lvl5pPr>
      <a:lvl6pPr marL="1281899" algn="l" defTabSz="512842" rtl="0" eaLnBrk="1" latinLnBrk="0" hangingPunct="1">
        <a:defRPr sz="1200" kern="1200">
          <a:solidFill>
            <a:schemeClr val="tx1"/>
          </a:solidFill>
          <a:latin typeface="+mn-lt"/>
          <a:ea typeface="+mn-ea"/>
          <a:cs typeface="+mn-cs"/>
        </a:defRPr>
      </a:lvl6pPr>
      <a:lvl7pPr marL="1538270" algn="l" defTabSz="512842" rtl="0" eaLnBrk="1" latinLnBrk="0" hangingPunct="1">
        <a:defRPr sz="1200" kern="1200">
          <a:solidFill>
            <a:schemeClr val="tx1"/>
          </a:solidFill>
          <a:latin typeface="+mn-lt"/>
          <a:ea typeface="+mn-ea"/>
          <a:cs typeface="+mn-cs"/>
        </a:defRPr>
      </a:lvl7pPr>
      <a:lvl8pPr marL="1794738" algn="l" defTabSz="512842" rtl="0" eaLnBrk="1" latinLnBrk="0" hangingPunct="1">
        <a:defRPr sz="1200" kern="1200">
          <a:solidFill>
            <a:schemeClr val="tx1"/>
          </a:solidFill>
          <a:latin typeface="+mn-lt"/>
          <a:ea typeface="+mn-ea"/>
          <a:cs typeface="+mn-cs"/>
        </a:defRPr>
      </a:lvl8pPr>
      <a:lvl9pPr marL="2050959" algn="l" defTabSz="512842"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1" y="6356353"/>
            <a:ext cx="4114800" cy="365125"/>
          </a:xfrm>
          <a:prstGeom prst="rect">
            <a:avLst/>
          </a:prstGeom>
        </p:spPr>
        <p:txBody>
          <a:bodyPr vert="horz" lIns="91440" tIns="45720" rIns="91440" bIns="45720" rtlCol="0" anchor="ctr"/>
          <a:lstStyle>
            <a:lvl1pPr algn="l">
              <a:defRPr sz="900">
                <a:solidFill>
                  <a:schemeClr val="bg2"/>
                </a:solidFill>
              </a:defRPr>
            </a:lvl1pPr>
          </a:lstStyle>
          <a:p>
            <a:pPr defTabSz="914400"/>
            <a:r>
              <a:rPr lang="en-IN" dirty="0">
                <a:solidFill>
                  <a:srgbClr val="A5A5A5"/>
                </a:solidFill>
              </a:rPr>
              <a:t>Add a footer</a:t>
            </a: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7033" y="6356353"/>
            <a:ext cx="740227" cy="365125"/>
          </a:xfrm>
          <a:prstGeom prst="rect">
            <a:avLst/>
          </a:prstGeom>
        </p:spPr>
        <p:txBody>
          <a:bodyPr vert="horz" lIns="91440" tIns="45720" rIns="91440" bIns="45720" rtlCol="0" anchor="ctr"/>
          <a:lstStyle>
            <a:lvl1pPr algn="r">
              <a:defRPr sz="900">
                <a:solidFill>
                  <a:schemeClr val="bg2"/>
                </a:solidFill>
              </a:defRPr>
            </a:lvl1pPr>
          </a:lstStyle>
          <a:p>
            <a:pPr defTabSz="914400"/>
            <a:fld id="{8699F50C-BE38-4BD0-BA84-9B090E1F2B9B}" type="slidenum">
              <a:rPr lang="en-IN" smtClean="0">
                <a:solidFill>
                  <a:srgbClr val="A5A5A5"/>
                </a:solidFill>
              </a:rPr>
              <a:pPr defTabSz="914400"/>
              <a:t>‹N›</a:t>
            </a:fld>
            <a:endParaRPr lang="en-IN" dirty="0">
              <a:solidFill>
                <a:srgbClr val="A5A5A5"/>
              </a:solidFill>
            </a:endParaRPr>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738" y="209029"/>
            <a:ext cx="10835123" cy="1147968"/>
          </a:xfrm>
          <a:prstGeom prst="rect">
            <a:avLst/>
          </a:prstGeom>
        </p:spPr>
        <p:txBody>
          <a:bodyPr vert="horz" lIns="91440" tIns="45720" rIns="91440" bIns="0"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1200773138"/>
      </p:ext>
    </p:extLst>
  </p:cSld>
  <p:clrMap bg1="lt1" tx1="dk1" bg2="lt2" tx2="dk2" accent1="accent1" accent2="accent2" accent3="accent3" accent4="accent4" accent5="accent5" accent6="accent6" hlink="hlink" folHlink="folHlink"/>
  <p:sldLayoutIdLst>
    <p:sldLayoutId id="2147485348" r:id="rId1"/>
    <p:sldLayoutId id="2147485349" r:id="rId2"/>
    <p:sldLayoutId id="2147485350" r:id="rId3"/>
    <p:sldLayoutId id="2147485351" r:id="rId4"/>
    <p:sldLayoutId id="2147485352" r:id="rId5"/>
    <p:sldLayoutId id="2147485353" r:id="rId6"/>
    <p:sldLayoutId id="2147485354" r:id="rId7"/>
    <p:sldLayoutId id="2147485355" r:id="rId8"/>
    <p:sldLayoutId id="2147485356" r:id="rId9"/>
    <p:sldLayoutId id="2147485357" r:id="rId10"/>
    <p:sldLayoutId id="2147485358" r:id="rId11"/>
    <p:sldLayoutId id="2147485359" r:id="rId12"/>
    <p:sldLayoutId id="2147485360" r:id="rId13"/>
    <p:sldLayoutId id="2147485361" r:id="rId14"/>
    <p:sldLayoutId id="2147485362" r:id="rId15"/>
    <p:sldLayoutId id="2147485363" r:id="rId16"/>
    <p:sldLayoutId id="2147485364" r:id="rId17"/>
    <p:sldLayoutId id="2147485365" r:id="rId18"/>
    <p:sldLayoutId id="2147485366" r:id="rId19"/>
  </p:sldLayoutIdLst>
  <p:transition spd="slow">
    <p:push/>
  </p:transition>
  <p:hf hdr="0"/>
  <p:txStyles>
    <p:titleStyle>
      <a:lvl1pPr algn="l" defTabSz="685800" rtl="0" eaLnBrk="1" latinLnBrk="0" hangingPunct="1">
        <a:lnSpc>
          <a:spcPct val="90000"/>
        </a:lnSpc>
        <a:spcBef>
          <a:spcPct val="0"/>
        </a:spcBef>
        <a:buNone/>
        <a:defRPr lang="en-IN" sz="33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2E7A40"/>
        </a:buClr>
        <a:buFont typeface="Arial" panose="020B0604020202020204" pitchFamily="34" charset="0"/>
        <a:buChar char="•"/>
        <a:defRPr lang="en-US" sz="1800" kern="1200" dirty="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2E7A40"/>
        </a:buClr>
        <a:buFont typeface="Arial" panose="020B0604020202020204" pitchFamily="34" charset="0"/>
        <a:buChar char="•"/>
        <a:defRPr lang="en-US" sz="1500" kern="1200" dirty="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2E7A40"/>
        </a:buClr>
        <a:buFont typeface="Arial" panose="020B0604020202020204" pitchFamily="34" charset="0"/>
        <a:buChar char="•"/>
        <a:defRPr lang="en-US" sz="1350" kern="1200" dirty="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2E7A40"/>
        </a:buClr>
        <a:buFont typeface="Arial" panose="020B0604020202020204" pitchFamily="34" charset="0"/>
        <a:buChar char="•"/>
        <a:defRPr lang="en-US" sz="1200" kern="1200" dirty="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2E7A40"/>
        </a:buClr>
        <a:buFont typeface="Arial" panose="020B0604020202020204" pitchFamily="34" charset="0"/>
        <a:buChar char="•"/>
        <a:defRPr lang="en-IN" sz="12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1" y="6356384"/>
            <a:ext cx="4114800" cy="365125"/>
          </a:xfrm>
          <a:prstGeom prst="rect">
            <a:avLst/>
          </a:prstGeom>
        </p:spPr>
        <p:txBody>
          <a:bodyPr vert="horz" lIns="91212" tIns="45696" rIns="91212" bIns="45696" rtlCol="0" anchor="ctr"/>
          <a:lstStyle>
            <a:lvl1pPr algn="l">
              <a:defRPr sz="600">
                <a:solidFill>
                  <a:schemeClr val="bg2"/>
                </a:solidFill>
              </a:defRPr>
            </a:lvl1pPr>
          </a:lstStyle>
          <a:p>
            <a:r>
              <a:rPr lang="en-IN" dirty="0">
                <a:solidFill>
                  <a:srgbClr val="A5A5A5"/>
                </a:solidFill>
              </a:rPr>
              <a:t>Add a footer</a:t>
            </a: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7043" y="6356384"/>
            <a:ext cx="740227" cy="365125"/>
          </a:xfrm>
          <a:prstGeom prst="rect">
            <a:avLst/>
          </a:prstGeom>
        </p:spPr>
        <p:txBody>
          <a:bodyPr vert="horz" lIns="91212" tIns="45696" rIns="91212" bIns="45696" rtlCol="0" anchor="ctr"/>
          <a:lstStyle>
            <a:lvl1pPr algn="r">
              <a:defRPr sz="600">
                <a:solidFill>
                  <a:schemeClr val="bg2"/>
                </a:solidFill>
              </a:defRPr>
            </a:lvl1pPr>
          </a:lstStyle>
          <a:p>
            <a:fld id="{8699F50C-BE38-4BD0-BA84-9B090E1F2B9B}" type="slidenum">
              <a:rPr lang="en-IN" smtClean="0">
                <a:solidFill>
                  <a:srgbClr val="A5A5A5"/>
                </a:solidFill>
              </a:rPr>
              <a:pPr/>
              <a:t>‹N›</a:t>
            </a:fld>
            <a:endParaRPr lang="en-IN" dirty="0">
              <a:solidFill>
                <a:srgbClr val="A5A5A5"/>
              </a:solidFill>
            </a:endParaRPr>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731" y="209029"/>
            <a:ext cx="10835123" cy="1147968"/>
          </a:xfrm>
          <a:prstGeom prst="rect">
            <a:avLst/>
          </a:prstGeom>
        </p:spPr>
        <p:txBody>
          <a:bodyPr vert="horz" lIns="91212" tIns="45696" rIns="91212" bIns="0"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1873932400"/>
      </p:ext>
    </p:extLst>
  </p:cSld>
  <p:clrMap bg1="lt1" tx1="dk1" bg2="lt2" tx2="dk2" accent1="accent1" accent2="accent2" accent3="accent3" accent4="accent4" accent5="accent5" accent6="accent6" hlink="hlink" folHlink="folHlink"/>
  <p:sldLayoutIdLst>
    <p:sldLayoutId id="2147485550" r:id="rId1"/>
    <p:sldLayoutId id="2147485551" r:id="rId2"/>
    <p:sldLayoutId id="2147485552" r:id="rId3"/>
    <p:sldLayoutId id="2147485553" r:id="rId4"/>
    <p:sldLayoutId id="2147485554" r:id="rId5"/>
    <p:sldLayoutId id="2147485555" r:id="rId6"/>
    <p:sldLayoutId id="2147485556" r:id="rId7"/>
    <p:sldLayoutId id="2147485557" r:id="rId8"/>
    <p:sldLayoutId id="2147485558" r:id="rId9"/>
    <p:sldLayoutId id="2147485559" r:id="rId10"/>
    <p:sldLayoutId id="2147485560" r:id="rId11"/>
    <p:sldLayoutId id="2147485561" r:id="rId12"/>
    <p:sldLayoutId id="2147485562" r:id="rId13"/>
    <p:sldLayoutId id="2147485563" r:id="rId14"/>
    <p:sldLayoutId id="2147485564" r:id="rId15"/>
    <p:sldLayoutId id="2147485565" r:id="rId16"/>
    <p:sldLayoutId id="2147485566" r:id="rId17"/>
    <p:sldLayoutId id="2147485567" r:id="rId18"/>
    <p:sldLayoutId id="2147485568" r:id="rId19"/>
    <p:sldLayoutId id="2147485569" r:id="rId20"/>
    <p:sldLayoutId id="2147485570" r:id="rId21"/>
  </p:sldLayoutIdLst>
  <p:transition spd="slow">
    <p:push/>
  </p:transition>
  <p:hf hdr="0"/>
  <p:txStyles>
    <p:titleStyle>
      <a:lvl1pPr algn="l" defTabSz="513000" rtl="0" eaLnBrk="1" latinLnBrk="0" hangingPunct="1">
        <a:lnSpc>
          <a:spcPct val="90000"/>
        </a:lnSpc>
        <a:spcBef>
          <a:spcPct val="0"/>
        </a:spcBef>
        <a:buNone/>
        <a:defRPr lang="en-IN" sz="2600" b="1" kern="1200">
          <a:solidFill>
            <a:schemeClr val="accent1"/>
          </a:solidFill>
          <a:latin typeface="+mj-lt"/>
          <a:ea typeface="+mj-ea"/>
          <a:cs typeface="+mj-cs"/>
        </a:defRPr>
      </a:lvl1pPr>
    </p:titleStyle>
    <p:bodyStyle>
      <a:lvl1pPr marL="128162" indent="-128162" algn="l" defTabSz="513000" rtl="0" eaLnBrk="1" latinLnBrk="0" hangingPunct="1">
        <a:lnSpc>
          <a:spcPct val="90000"/>
        </a:lnSpc>
        <a:spcBef>
          <a:spcPts val="563"/>
        </a:spcBef>
        <a:buClr>
          <a:srgbClr val="2E7A40"/>
        </a:buClr>
        <a:buFont typeface="Arial" panose="020B0604020202020204" pitchFamily="34" charset="0"/>
        <a:buChar char="•"/>
        <a:defRPr lang="en-US" sz="1300" kern="1200" dirty="0">
          <a:solidFill>
            <a:schemeClr val="tx1"/>
          </a:solidFill>
          <a:latin typeface="+mn-lt"/>
          <a:ea typeface="+mn-ea"/>
          <a:cs typeface="+mn-cs"/>
        </a:defRPr>
      </a:lvl1pPr>
      <a:lvl2pPr marL="384719" indent="-128162" algn="l" defTabSz="513000" rtl="0" eaLnBrk="1" latinLnBrk="0" hangingPunct="1">
        <a:lnSpc>
          <a:spcPct val="90000"/>
        </a:lnSpc>
        <a:spcBef>
          <a:spcPts val="281"/>
        </a:spcBef>
        <a:buClr>
          <a:srgbClr val="2E7A40"/>
        </a:buClr>
        <a:buFont typeface="Arial" panose="020B0604020202020204" pitchFamily="34" charset="0"/>
        <a:buChar char="•"/>
        <a:defRPr lang="en-US" sz="1200" kern="1200" dirty="0">
          <a:solidFill>
            <a:schemeClr val="tx1"/>
          </a:solidFill>
          <a:latin typeface="+mn-lt"/>
          <a:ea typeface="+mn-ea"/>
          <a:cs typeface="+mn-cs"/>
        </a:defRPr>
      </a:lvl2pPr>
      <a:lvl3pPr marL="641159" indent="-128162" algn="l" defTabSz="513000" rtl="0" eaLnBrk="1" latinLnBrk="0" hangingPunct="1">
        <a:lnSpc>
          <a:spcPct val="90000"/>
        </a:lnSpc>
        <a:spcBef>
          <a:spcPts val="281"/>
        </a:spcBef>
        <a:buClr>
          <a:srgbClr val="2E7A40"/>
        </a:buClr>
        <a:buFont typeface="Arial" panose="020B0604020202020204" pitchFamily="34" charset="0"/>
        <a:buChar char="•"/>
        <a:defRPr lang="en-US" sz="1200" kern="1200" dirty="0">
          <a:solidFill>
            <a:schemeClr val="tx1"/>
          </a:solidFill>
          <a:latin typeface="+mn-lt"/>
          <a:ea typeface="+mn-ea"/>
          <a:cs typeface="+mn-cs"/>
        </a:defRPr>
      </a:lvl3pPr>
      <a:lvl4pPr marL="897655" indent="-128162" algn="l" defTabSz="513000" rtl="0" eaLnBrk="1" latinLnBrk="0" hangingPunct="1">
        <a:lnSpc>
          <a:spcPct val="90000"/>
        </a:lnSpc>
        <a:spcBef>
          <a:spcPts val="281"/>
        </a:spcBef>
        <a:buClr>
          <a:srgbClr val="2E7A40"/>
        </a:buClr>
        <a:buFont typeface="Arial" panose="020B0604020202020204" pitchFamily="34" charset="0"/>
        <a:buChar char="•"/>
        <a:defRPr lang="en-US" sz="900" kern="1200" dirty="0">
          <a:solidFill>
            <a:schemeClr val="tx1"/>
          </a:solidFill>
          <a:latin typeface="+mn-lt"/>
          <a:ea typeface="+mn-ea"/>
          <a:cs typeface="+mn-cs"/>
        </a:defRPr>
      </a:lvl4pPr>
      <a:lvl5pPr marL="1154156" indent="-128162" algn="l" defTabSz="513000" rtl="0" eaLnBrk="1" latinLnBrk="0" hangingPunct="1">
        <a:lnSpc>
          <a:spcPct val="90000"/>
        </a:lnSpc>
        <a:spcBef>
          <a:spcPts val="281"/>
        </a:spcBef>
        <a:buClr>
          <a:srgbClr val="2E7A40"/>
        </a:buClr>
        <a:buFont typeface="Arial" panose="020B0604020202020204" pitchFamily="34" charset="0"/>
        <a:buChar char="•"/>
        <a:defRPr lang="en-IN" sz="900" kern="1200" dirty="0">
          <a:solidFill>
            <a:schemeClr val="tx1"/>
          </a:solidFill>
          <a:latin typeface="+mn-lt"/>
          <a:ea typeface="+mn-ea"/>
          <a:cs typeface="+mn-cs"/>
        </a:defRPr>
      </a:lvl5pPr>
      <a:lvl6pPr marL="1410474" indent="-128162" algn="l" defTabSz="513000" rtl="0" eaLnBrk="1" latinLnBrk="0" hangingPunct="1">
        <a:lnSpc>
          <a:spcPct val="90000"/>
        </a:lnSpc>
        <a:spcBef>
          <a:spcPts val="281"/>
        </a:spcBef>
        <a:buFont typeface="Arial" panose="020B0604020202020204" pitchFamily="34" charset="0"/>
        <a:buChar char="•"/>
        <a:defRPr sz="1200" kern="1200">
          <a:solidFill>
            <a:schemeClr val="tx1"/>
          </a:solidFill>
          <a:latin typeface="+mn-lt"/>
          <a:ea typeface="+mn-ea"/>
          <a:cs typeface="+mn-cs"/>
        </a:defRPr>
      </a:lvl6pPr>
      <a:lvl7pPr marL="1667036" indent="-128162" algn="l" defTabSz="513000" rtl="0" eaLnBrk="1" latinLnBrk="0" hangingPunct="1">
        <a:lnSpc>
          <a:spcPct val="90000"/>
        </a:lnSpc>
        <a:spcBef>
          <a:spcPts val="281"/>
        </a:spcBef>
        <a:buFont typeface="Arial" panose="020B0604020202020204" pitchFamily="34" charset="0"/>
        <a:buChar char="•"/>
        <a:defRPr sz="1200" kern="1200">
          <a:solidFill>
            <a:schemeClr val="tx1"/>
          </a:solidFill>
          <a:latin typeface="+mn-lt"/>
          <a:ea typeface="+mn-ea"/>
          <a:cs typeface="+mn-cs"/>
        </a:defRPr>
      </a:lvl7pPr>
      <a:lvl8pPr marL="1923474" indent="-128162" algn="l" defTabSz="513000" rtl="0" eaLnBrk="1" latinLnBrk="0" hangingPunct="1">
        <a:lnSpc>
          <a:spcPct val="90000"/>
        </a:lnSpc>
        <a:spcBef>
          <a:spcPts val="281"/>
        </a:spcBef>
        <a:buFont typeface="Arial" panose="020B0604020202020204" pitchFamily="34" charset="0"/>
        <a:buChar char="•"/>
        <a:defRPr sz="1200" kern="1200">
          <a:solidFill>
            <a:schemeClr val="tx1"/>
          </a:solidFill>
          <a:latin typeface="+mn-lt"/>
          <a:ea typeface="+mn-ea"/>
          <a:cs typeface="+mn-cs"/>
        </a:defRPr>
      </a:lvl8pPr>
      <a:lvl9pPr marL="2179913" indent="-128162" algn="l" defTabSz="513000" rtl="0" eaLnBrk="1" latinLnBrk="0" hangingPunct="1">
        <a:lnSpc>
          <a:spcPct val="90000"/>
        </a:lnSpc>
        <a:spcBef>
          <a:spcPts val="281"/>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513000" rtl="0" eaLnBrk="1" latinLnBrk="0" hangingPunct="1">
        <a:defRPr sz="1200" kern="1200">
          <a:solidFill>
            <a:schemeClr val="tx1"/>
          </a:solidFill>
          <a:latin typeface="+mn-lt"/>
          <a:ea typeface="+mn-ea"/>
          <a:cs typeface="+mn-cs"/>
        </a:defRPr>
      </a:lvl1pPr>
      <a:lvl2pPr marL="256499" algn="l" defTabSz="513000" rtl="0" eaLnBrk="1" latinLnBrk="0" hangingPunct="1">
        <a:defRPr sz="1200" kern="1200">
          <a:solidFill>
            <a:schemeClr val="tx1"/>
          </a:solidFill>
          <a:latin typeface="+mn-lt"/>
          <a:ea typeface="+mn-ea"/>
          <a:cs typeface="+mn-cs"/>
        </a:defRPr>
      </a:lvl2pPr>
      <a:lvl3pPr marL="513000" algn="l" defTabSz="513000" rtl="0" eaLnBrk="1" latinLnBrk="0" hangingPunct="1">
        <a:defRPr sz="1200" kern="1200">
          <a:solidFill>
            <a:schemeClr val="tx1"/>
          </a:solidFill>
          <a:latin typeface="+mn-lt"/>
          <a:ea typeface="+mn-ea"/>
          <a:cs typeface="+mn-cs"/>
        </a:defRPr>
      </a:lvl3pPr>
      <a:lvl4pPr marL="769318" algn="l" defTabSz="513000" rtl="0" eaLnBrk="1" latinLnBrk="0" hangingPunct="1">
        <a:defRPr sz="1200" kern="1200">
          <a:solidFill>
            <a:schemeClr val="tx1"/>
          </a:solidFill>
          <a:latin typeface="+mn-lt"/>
          <a:ea typeface="+mn-ea"/>
          <a:cs typeface="+mn-cs"/>
        </a:defRPr>
      </a:lvl4pPr>
      <a:lvl5pPr marL="1025877" algn="l" defTabSz="513000" rtl="0" eaLnBrk="1" latinLnBrk="0" hangingPunct="1">
        <a:defRPr sz="1200" kern="1200">
          <a:solidFill>
            <a:schemeClr val="tx1"/>
          </a:solidFill>
          <a:latin typeface="+mn-lt"/>
          <a:ea typeface="+mn-ea"/>
          <a:cs typeface="+mn-cs"/>
        </a:defRPr>
      </a:lvl5pPr>
      <a:lvl6pPr marL="1282315" algn="l" defTabSz="513000" rtl="0" eaLnBrk="1" latinLnBrk="0" hangingPunct="1">
        <a:defRPr sz="1200" kern="1200">
          <a:solidFill>
            <a:schemeClr val="tx1"/>
          </a:solidFill>
          <a:latin typeface="+mn-lt"/>
          <a:ea typeface="+mn-ea"/>
          <a:cs typeface="+mn-cs"/>
        </a:defRPr>
      </a:lvl6pPr>
      <a:lvl7pPr marL="1538764" algn="l" defTabSz="513000" rtl="0" eaLnBrk="1" latinLnBrk="0" hangingPunct="1">
        <a:defRPr sz="1200" kern="1200">
          <a:solidFill>
            <a:schemeClr val="tx1"/>
          </a:solidFill>
          <a:latin typeface="+mn-lt"/>
          <a:ea typeface="+mn-ea"/>
          <a:cs typeface="+mn-cs"/>
        </a:defRPr>
      </a:lvl7pPr>
      <a:lvl8pPr marL="1795313" algn="l" defTabSz="513000" rtl="0" eaLnBrk="1" latinLnBrk="0" hangingPunct="1">
        <a:defRPr sz="1200" kern="1200">
          <a:solidFill>
            <a:schemeClr val="tx1"/>
          </a:solidFill>
          <a:latin typeface="+mn-lt"/>
          <a:ea typeface="+mn-ea"/>
          <a:cs typeface="+mn-cs"/>
        </a:defRPr>
      </a:lvl8pPr>
      <a:lvl9pPr marL="2051635" algn="l" defTabSz="51300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54" y="274638"/>
            <a:ext cx="9763885" cy="449846"/>
          </a:xfrm>
          <a:prstGeom prst="rect">
            <a:avLst/>
          </a:prstGeom>
        </p:spPr>
        <p:txBody>
          <a:bodyPr vert="horz" lIns="0" tIns="0" rIns="0" bIns="0" rtlCol="0" anchor="t" anchorCtr="0">
            <a:normAutofit/>
          </a:bodyPr>
          <a:lstStyle/>
          <a:p>
            <a:r>
              <a:rPr lang="de-CH" dirty="0"/>
              <a:t>Click </a:t>
            </a:r>
            <a:r>
              <a:rPr lang="de-CH" dirty="0" err="1"/>
              <a:t>to</a:t>
            </a:r>
            <a:r>
              <a:rPr lang="de-CH" dirty="0"/>
              <a:t> </a:t>
            </a:r>
            <a:r>
              <a:rPr lang="de-CH" dirty="0" err="1"/>
              <a:t>edit</a:t>
            </a:r>
            <a:r>
              <a:rPr lang="de-CH" dirty="0"/>
              <a:t> Master title style</a:t>
            </a:r>
            <a:endParaRPr lang="en-US" dirty="0"/>
          </a:p>
        </p:txBody>
      </p:sp>
      <p:sp>
        <p:nvSpPr>
          <p:cNvPr id="3" name="Text Placeholder 2"/>
          <p:cNvSpPr>
            <a:spLocks noGrp="1"/>
          </p:cNvSpPr>
          <p:nvPr>
            <p:ph type="body" idx="1"/>
          </p:nvPr>
        </p:nvSpPr>
        <p:spPr>
          <a:xfrm>
            <a:off x="1219254" y="867647"/>
            <a:ext cx="9763885" cy="5258571"/>
          </a:xfrm>
          <a:prstGeom prst="rect">
            <a:avLst/>
          </a:prstGeom>
        </p:spPr>
        <p:txBody>
          <a:bodyPr vert="horz" lIns="0" tIns="0" rIns="0" bIns="0" rtlCol="0" anchor="t" anchorCtr="0">
            <a:normAutofit/>
          </a:bodyPr>
          <a:lstStyle/>
          <a:p>
            <a:pPr lvl="0"/>
            <a:r>
              <a:rPr lang="de-CH" dirty="0"/>
              <a:t>Click </a:t>
            </a:r>
            <a:r>
              <a:rPr lang="de-CH" dirty="0" err="1"/>
              <a:t>to</a:t>
            </a:r>
            <a:r>
              <a:rPr lang="de-CH" dirty="0"/>
              <a:t> </a:t>
            </a:r>
            <a:r>
              <a:rPr lang="de-CH" dirty="0" err="1"/>
              <a:t>edit</a:t>
            </a:r>
            <a:r>
              <a:rPr lang="de-CH" dirty="0"/>
              <a:t> Master </a:t>
            </a:r>
            <a:r>
              <a:rPr lang="de-CH" dirty="0" err="1"/>
              <a:t>text</a:t>
            </a:r>
            <a:r>
              <a:rPr lang="de-CH" dirty="0"/>
              <a:t> </a:t>
            </a:r>
            <a:r>
              <a:rPr lang="de-CH" dirty="0" err="1"/>
              <a:t>styles</a:t>
            </a:r>
            <a:endParaRPr lang="de-CH" dirty="0"/>
          </a:p>
          <a:p>
            <a:pPr lvl="1"/>
            <a:r>
              <a:rPr lang="de-CH" dirty="0"/>
              <a:t>Second </a:t>
            </a:r>
            <a:r>
              <a:rPr lang="de-CH" dirty="0" err="1"/>
              <a:t>level</a:t>
            </a:r>
            <a:endParaRPr lang="de-CH" dirty="0"/>
          </a:p>
          <a:p>
            <a:pPr lvl="2"/>
            <a:r>
              <a:rPr lang="de-CH" dirty="0"/>
              <a:t>Third </a:t>
            </a:r>
            <a:r>
              <a:rPr lang="de-CH" dirty="0" err="1"/>
              <a:t>level</a:t>
            </a:r>
            <a:endParaRPr lang="de-CH" dirty="0"/>
          </a:p>
          <a:p>
            <a:pPr lvl="3"/>
            <a:r>
              <a:rPr lang="de-CH" dirty="0" err="1"/>
              <a:t>Fourth</a:t>
            </a:r>
            <a:r>
              <a:rPr lang="de-CH" dirty="0"/>
              <a:t> </a:t>
            </a:r>
            <a:r>
              <a:rPr lang="de-CH" dirty="0" err="1"/>
              <a:t>level</a:t>
            </a:r>
            <a:endParaRPr lang="de-CH" dirty="0"/>
          </a:p>
          <a:p>
            <a:pPr lvl="4"/>
            <a:r>
              <a:rPr lang="de-CH" dirty="0" err="1"/>
              <a:t>Fifth</a:t>
            </a:r>
            <a:r>
              <a:rPr lang="de-CH" dirty="0"/>
              <a:t> </a:t>
            </a:r>
            <a:r>
              <a:rPr lang="de-CH" dirty="0" err="1"/>
              <a:t>level</a:t>
            </a:r>
            <a:endParaRPr lang="en-US" dirty="0"/>
          </a:p>
        </p:txBody>
      </p:sp>
      <p:sp>
        <p:nvSpPr>
          <p:cNvPr id="9" name="Date Placeholder 8"/>
          <p:cNvSpPr txBox="1">
            <a:spLocks/>
          </p:cNvSpPr>
          <p:nvPr/>
        </p:nvSpPr>
        <p:spPr>
          <a:xfrm>
            <a:off x="2954501" y="6436740"/>
            <a:ext cx="1617499" cy="254785"/>
          </a:xfrm>
          <a:prstGeom prst="rect">
            <a:avLst/>
          </a:prstGeom>
        </p:spPr>
        <p:txBody>
          <a:bodyPr lIns="0" tIns="0" rIns="0" bIns="0" anchor="b" anchorCtr="0"/>
          <a:lstStyle>
            <a:defPPr>
              <a:defRPr lang="en-US"/>
            </a:defPPr>
            <a:lvl1pPr marL="0" algn="l" defTabSz="457200" rtl="0" eaLnBrk="1" latinLnBrk="0" hangingPunct="1">
              <a:defRPr lang="en-US" sz="1500" b="0" i="0" kern="1200" smtClean="0">
                <a:solidFill>
                  <a:schemeClr val="tx1"/>
                </a:solidFill>
                <a:effectLst/>
                <a:latin typeface="ESCMID Conduit ITC Light"/>
                <a:ea typeface="+mn-ea"/>
                <a:cs typeface="ESCMID Conduit ITC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sz="1200" dirty="0" err="1">
                <a:solidFill>
                  <a:prstClr val="black"/>
                </a:solidFill>
                <a:latin typeface="Arial" panose="020B0604020202020204" pitchFamily="34" charset="0"/>
                <a:cs typeface="Arial" panose="020B0604020202020204" pitchFamily="34" charset="0"/>
              </a:rPr>
              <a:t>www.escmid.org</a:t>
            </a:r>
            <a:endParaRPr sz="1200" dirty="0">
              <a:solidFill>
                <a:prstClr val="black"/>
              </a:solidFill>
              <a:latin typeface="Arial" panose="020B0604020202020204" pitchFamily="34" charset="0"/>
              <a:cs typeface="Arial" panose="020B0604020202020204" pitchFamily="34" charset="0"/>
            </a:endParaRPr>
          </a:p>
        </p:txBody>
      </p:sp>
      <p:pic>
        <p:nvPicPr>
          <p:cNvPr id="11" name="Picture 10" descr="ESCMID_Logo_noSlogan_RG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6462083"/>
            <a:ext cx="1392000" cy="259392"/>
          </a:xfrm>
          <a:prstGeom prst="rect">
            <a:avLst/>
          </a:prstGeom>
        </p:spPr>
      </p:pic>
      <p:sp>
        <p:nvSpPr>
          <p:cNvPr id="12" name="TextBox 11"/>
          <p:cNvSpPr txBox="1"/>
          <p:nvPr/>
        </p:nvSpPr>
        <p:spPr>
          <a:xfrm>
            <a:off x="9265915" y="6506858"/>
            <a:ext cx="1717225" cy="184666"/>
          </a:xfrm>
          <a:prstGeom prst="rect">
            <a:avLst/>
          </a:prstGeom>
          <a:noFill/>
        </p:spPr>
        <p:txBody>
          <a:bodyPr wrap="square" lIns="0" tIns="0" rIns="0" bIns="0" rtlCol="0">
            <a:spAutoFit/>
          </a:bodyPr>
          <a:lstStyle/>
          <a:p>
            <a:pPr algn="r" defTabSz="457200"/>
            <a:r>
              <a:rPr lang="en-US" sz="1200" dirty="0">
                <a:solidFill>
                  <a:prstClr val="black"/>
                </a:solidFill>
                <a:latin typeface="Arial" panose="020B0604020202020204" pitchFamily="34" charset="0"/>
                <a:cs typeface="Arial" panose="020B0604020202020204" pitchFamily="34" charset="0"/>
              </a:rPr>
              <a:t>page </a:t>
            </a:r>
            <a:fld id="{E32B7458-8007-6E4E-9D22-4BF8F40239D0}" type="slidenum">
              <a:rPr lang="en-US" sz="1200">
                <a:solidFill>
                  <a:prstClr val="black"/>
                </a:solidFill>
                <a:latin typeface="Arial" panose="020B0604020202020204" pitchFamily="34" charset="0"/>
                <a:cs typeface="Arial" panose="020B0604020202020204" pitchFamily="34" charset="0"/>
              </a:rPr>
              <a:pPr algn="r" defTabSz="457200"/>
              <a:t>‹N›</a:t>
            </a:fld>
            <a:r>
              <a:rPr lang="en-US" sz="1200" dirty="0">
                <a:solidFill>
                  <a:prstClr val="black"/>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8280142"/>
      </p:ext>
    </p:extLst>
  </p:cSld>
  <p:clrMap bg1="lt1" tx1="dk1" bg2="lt2" tx2="dk2" accent1="accent1" accent2="accent2" accent3="accent3" accent4="accent4" accent5="accent5" accent6="accent6" hlink="hlink" folHlink="folHlink"/>
  <p:sldLayoutIdLst>
    <p:sldLayoutId id="2147485742" r:id="rId1"/>
  </p:sldLayoutIdLst>
  <p:transition spd="slow">
    <p:push/>
  </p:transition>
  <p:txStyles>
    <p:titleStyle>
      <a:lvl1pPr algn="l" defTabSz="457200" rtl="0" eaLnBrk="1" latinLnBrk="0" hangingPunct="1">
        <a:spcBef>
          <a:spcPct val="0"/>
        </a:spcBef>
        <a:buNone/>
        <a:defRPr sz="2400" b="1" i="0" kern="1200">
          <a:solidFill>
            <a:srgbClr val="008C8C"/>
          </a:solidFill>
          <a:latin typeface="Arial" panose="020B0604020202020204" pitchFamily="34" charset="0"/>
          <a:ea typeface="+mj-ea"/>
          <a:cs typeface="Arial" panose="020B0604020202020204" pitchFamily="34" charset="0"/>
        </a:defRPr>
      </a:lvl1pPr>
    </p:titleStyle>
    <p:bodyStyle>
      <a:lvl1pPr marL="216000" indent="-216000" algn="l" defTabSz="457200" rtl="0" eaLnBrk="1" latinLnBrk="0" hangingPunct="1">
        <a:spcBef>
          <a:spcPts val="600"/>
        </a:spcBef>
        <a:buFont typeface="Lucida Grande"/>
        <a:buChar char="–"/>
        <a:defRPr sz="2200" kern="1200">
          <a:solidFill>
            <a:schemeClr val="tx1"/>
          </a:solidFill>
          <a:latin typeface="Arial" panose="020B0604020202020204" pitchFamily="34" charset="0"/>
          <a:ea typeface="+mn-ea"/>
          <a:cs typeface="Arial" panose="020B0604020202020204" pitchFamily="34" charset="0"/>
        </a:defRPr>
      </a:lvl1pPr>
      <a:lvl2pPr marL="432000" indent="-216000" algn="l" defTabSz="457200" rtl="0" eaLnBrk="1" latinLnBrk="0" hangingPunct="1">
        <a:spcBef>
          <a:spcPts val="600"/>
        </a:spcBef>
        <a:buFont typeface="Lucida Grande"/>
        <a:buChar char="–"/>
        <a:defRPr sz="2200" kern="1200">
          <a:solidFill>
            <a:schemeClr val="tx1"/>
          </a:solidFill>
          <a:latin typeface="Arial" panose="020B0604020202020204" pitchFamily="34" charset="0"/>
          <a:ea typeface="+mn-ea"/>
          <a:cs typeface="Arial" panose="020B0604020202020204" pitchFamily="34" charset="0"/>
        </a:defRPr>
      </a:lvl2pPr>
      <a:lvl3pPr marL="648000" indent="-216000" algn="l" defTabSz="457200" rtl="0" eaLnBrk="1" latinLnBrk="0" hangingPunct="1">
        <a:spcBef>
          <a:spcPts val="600"/>
        </a:spcBef>
        <a:buFont typeface="Lucida Grande"/>
        <a:buChar char="–"/>
        <a:defRPr sz="2200" kern="1200">
          <a:solidFill>
            <a:schemeClr val="tx1"/>
          </a:solidFill>
          <a:latin typeface="Arial" panose="020B0604020202020204" pitchFamily="34" charset="0"/>
          <a:ea typeface="+mn-ea"/>
          <a:cs typeface="Arial" panose="020B0604020202020204" pitchFamily="34" charset="0"/>
        </a:defRPr>
      </a:lvl3pPr>
      <a:lvl4pPr marL="864000" indent="-216000" algn="l" defTabSz="457200" rtl="0" eaLnBrk="1" latinLnBrk="0" hangingPunct="1">
        <a:spcBef>
          <a:spcPts val="600"/>
        </a:spcBef>
        <a:buFont typeface="Lucida Grande"/>
        <a:buChar char="–"/>
        <a:defRPr sz="2200" kern="1200">
          <a:solidFill>
            <a:schemeClr val="tx1"/>
          </a:solidFill>
          <a:latin typeface="Arial" panose="020B0604020202020204" pitchFamily="34" charset="0"/>
          <a:ea typeface="+mn-ea"/>
          <a:cs typeface="Arial" panose="020B0604020202020204" pitchFamily="34" charset="0"/>
        </a:defRPr>
      </a:lvl4pPr>
      <a:lvl5pPr marL="1080000" indent="-216000" algn="l" defTabSz="457200" rtl="0" eaLnBrk="1" latinLnBrk="0" hangingPunct="1">
        <a:spcBef>
          <a:spcPts val="600"/>
        </a:spcBef>
        <a:buFont typeface="Lucida Grande"/>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1" y="6356361"/>
            <a:ext cx="4114800" cy="365125"/>
          </a:xfrm>
          <a:prstGeom prst="rect">
            <a:avLst/>
          </a:prstGeom>
        </p:spPr>
        <p:txBody>
          <a:bodyPr vert="horz" lIns="91440" tIns="45720" rIns="91440" bIns="45720" rtlCol="0" anchor="ctr"/>
          <a:lstStyle>
            <a:lvl1pPr algn="l">
              <a:defRPr sz="900">
                <a:solidFill>
                  <a:schemeClr val="bg2"/>
                </a:solidFill>
              </a:defRPr>
            </a:lvl1pPr>
          </a:lstStyle>
          <a:p>
            <a:pPr defTabSz="914400"/>
            <a:r>
              <a:rPr lang="en-IN" dirty="0">
                <a:solidFill>
                  <a:srgbClr val="A5A5A5"/>
                </a:solidFill>
              </a:rPr>
              <a:t>Add a footer</a:t>
            </a: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7027" y="6356361"/>
            <a:ext cx="740227" cy="365125"/>
          </a:xfrm>
          <a:prstGeom prst="rect">
            <a:avLst/>
          </a:prstGeom>
        </p:spPr>
        <p:txBody>
          <a:bodyPr vert="horz" lIns="91440" tIns="45720" rIns="91440" bIns="45720" rtlCol="0" anchor="ctr"/>
          <a:lstStyle>
            <a:lvl1pPr algn="r">
              <a:defRPr sz="900">
                <a:solidFill>
                  <a:schemeClr val="bg2"/>
                </a:solidFill>
              </a:defRPr>
            </a:lvl1pPr>
          </a:lstStyle>
          <a:p>
            <a:pPr defTabSz="914400"/>
            <a:fld id="{8699F50C-BE38-4BD0-BA84-9B090E1F2B9B}" type="slidenum">
              <a:rPr lang="en-IN" smtClean="0">
                <a:solidFill>
                  <a:srgbClr val="A5A5A5"/>
                </a:solidFill>
              </a:rPr>
              <a:pPr defTabSz="914400"/>
              <a:t>‹N›</a:t>
            </a:fld>
            <a:endParaRPr lang="en-IN" dirty="0">
              <a:solidFill>
                <a:srgbClr val="A5A5A5"/>
              </a:solidFill>
            </a:endParaRPr>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731" y="209029"/>
            <a:ext cx="10835123" cy="1147968"/>
          </a:xfrm>
          <a:prstGeom prst="rect">
            <a:avLst/>
          </a:prstGeom>
        </p:spPr>
        <p:txBody>
          <a:bodyPr vert="horz" lIns="91440" tIns="45720" rIns="91440" bIns="0"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4053728739"/>
      </p:ext>
    </p:extLst>
  </p:cSld>
  <p:clrMap bg1="lt1" tx1="dk1" bg2="lt2" tx2="dk2" accent1="accent1" accent2="accent2" accent3="accent3" accent4="accent4" accent5="accent5" accent6="accent6" hlink="hlink" folHlink="folHlink"/>
  <p:sldLayoutIdLst>
    <p:sldLayoutId id="2147487169" r:id="rId1"/>
    <p:sldLayoutId id="2147487170" r:id="rId2"/>
    <p:sldLayoutId id="2147487171" r:id="rId3"/>
    <p:sldLayoutId id="2147487172" r:id="rId4"/>
    <p:sldLayoutId id="2147487173" r:id="rId5"/>
    <p:sldLayoutId id="2147487174" r:id="rId6"/>
    <p:sldLayoutId id="2147487175" r:id="rId7"/>
    <p:sldLayoutId id="2147487176" r:id="rId8"/>
    <p:sldLayoutId id="2147487177" r:id="rId9"/>
    <p:sldLayoutId id="2147487178" r:id="rId10"/>
    <p:sldLayoutId id="2147487179" r:id="rId11"/>
    <p:sldLayoutId id="2147487180" r:id="rId12"/>
    <p:sldLayoutId id="2147487181" r:id="rId13"/>
    <p:sldLayoutId id="2147487182" r:id="rId14"/>
    <p:sldLayoutId id="2147487183" r:id="rId15"/>
    <p:sldLayoutId id="2147487184" r:id="rId16"/>
    <p:sldLayoutId id="2147487185" r:id="rId17"/>
    <p:sldLayoutId id="2147487186" r:id="rId18"/>
    <p:sldLayoutId id="2147487187" r:id="rId19"/>
    <p:sldLayoutId id="2147487189" r:id="rId20"/>
    <p:sldLayoutId id="2147487190" r:id="rId21"/>
  </p:sldLayoutIdLst>
  <p:transition spd="slow">
    <p:push/>
  </p:transition>
  <p:hf hdr="0"/>
  <p:txStyles>
    <p:titleStyle>
      <a:lvl1pPr algn="l" defTabSz="685800" rtl="0" eaLnBrk="1" latinLnBrk="0" hangingPunct="1">
        <a:lnSpc>
          <a:spcPct val="90000"/>
        </a:lnSpc>
        <a:spcBef>
          <a:spcPct val="0"/>
        </a:spcBef>
        <a:buNone/>
        <a:defRPr lang="en-IN" sz="33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2E7A40"/>
        </a:buClr>
        <a:buFont typeface="Arial" panose="020B0604020202020204" pitchFamily="34" charset="0"/>
        <a:buChar char="•"/>
        <a:defRPr lang="en-US" sz="1800" kern="1200" dirty="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2E7A40"/>
        </a:buClr>
        <a:buFont typeface="Arial" panose="020B0604020202020204" pitchFamily="34" charset="0"/>
        <a:buChar char="•"/>
        <a:defRPr lang="en-US" sz="1500" kern="1200" dirty="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2E7A40"/>
        </a:buClr>
        <a:buFont typeface="Arial" panose="020B0604020202020204" pitchFamily="34" charset="0"/>
        <a:buChar char="•"/>
        <a:defRPr lang="en-US" sz="1350" kern="1200" dirty="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2E7A40"/>
        </a:buClr>
        <a:buFont typeface="Arial" panose="020B0604020202020204" pitchFamily="34" charset="0"/>
        <a:buChar char="•"/>
        <a:defRPr lang="en-US" sz="1200" kern="1200" dirty="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2E7A40"/>
        </a:buClr>
        <a:buFont typeface="Arial" panose="020B0604020202020204" pitchFamily="34" charset="0"/>
        <a:buChar char="•"/>
        <a:defRPr lang="en-IN" sz="12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1" y="6356353"/>
            <a:ext cx="4114800" cy="365125"/>
          </a:xfrm>
          <a:prstGeom prst="rect">
            <a:avLst/>
          </a:prstGeom>
        </p:spPr>
        <p:txBody>
          <a:bodyPr vert="horz" lIns="91440" tIns="45720" rIns="91440" bIns="45720" rtlCol="0" anchor="ctr"/>
          <a:lstStyle>
            <a:lvl1pPr algn="l">
              <a:defRPr sz="900">
                <a:solidFill>
                  <a:schemeClr val="bg2"/>
                </a:solidFill>
              </a:defRPr>
            </a:lvl1pPr>
          </a:lstStyle>
          <a:p>
            <a:pPr defTabSz="914400"/>
            <a:r>
              <a:rPr lang="en-IN" dirty="0">
                <a:solidFill>
                  <a:srgbClr val="A5A5A5"/>
                </a:solidFill>
              </a:rPr>
              <a:t>Add a footer</a:t>
            </a: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79" y="6356353"/>
            <a:ext cx="740227" cy="365125"/>
          </a:xfrm>
          <a:prstGeom prst="rect">
            <a:avLst/>
          </a:prstGeom>
        </p:spPr>
        <p:txBody>
          <a:bodyPr vert="horz" lIns="91440" tIns="45720" rIns="91440" bIns="45720" rtlCol="0" anchor="ctr"/>
          <a:lstStyle>
            <a:lvl1pPr algn="r">
              <a:defRPr sz="900">
                <a:solidFill>
                  <a:schemeClr val="bg2"/>
                </a:solidFill>
              </a:defRPr>
            </a:lvl1pPr>
          </a:lstStyle>
          <a:p>
            <a:pPr defTabSz="914400"/>
            <a:fld id="{8699F50C-BE38-4BD0-BA84-9B090E1F2B9B}" type="slidenum">
              <a:rPr lang="en-IN" smtClean="0">
                <a:solidFill>
                  <a:srgbClr val="A5A5A5"/>
                </a:solidFill>
              </a:rPr>
              <a:pPr defTabSz="914400"/>
              <a:t>‹N›</a:t>
            </a:fld>
            <a:endParaRPr lang="en-IN" dirty="0">
              <a:solidFill>
                <a:srgbClr val="A5A5A5"/>
              </a:solidFill>
            </a:endParaRPr>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84" y="209029"/>
            <a:ext cx="10835123" cy="1147968"/>
          </a:xfrm>
          <a:prstGeom prst="rect">
            <a:avLst/>
          </a:prstGeom>
        </p:spPr>
        <p:txBody>
          <a:bodyPr vert="horz" lIns="91440" tIns="45720" rIns="91440" bIns="0"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911880683"/>
      </p:ext>
    </p:extLst>
  </p:cSld>
  <p:clrMap bg1="lt1" tx1="dk1" bg2="lt2" tx2="dk2" accent1="accent1" accent2="accent2" accent3="accent3" accent4="accent4" accent5="accent5" accent6="accent6" hlink="hlink" folHlink="folHlink"/>
  <p:sldLayoutIdLst>
    <p:sldLayoutId id="2147487305" r:id="rId1"/>
    <p:sldLayoutId id="2147487306" r:id="rId2"/>
    <p:sldLayoutId id="2147487307" r:id="rId3"/>
    <p:sldLayoutId id="2147487308" r:id="rId4"/>
    <p:sldLayoutId id="2147487309" r:id="rId5"/>
    <p:sldLayoutId id="2147487310" r:id="rId6"/>
    <p:sldLayoutId id="2147487311" r:id="rId7"/>
    <p:sldLayoutId id="2147487312" r:id="rId8"/>
    <p:sldLayoutId id="2147487313" r:id="rId9"/>
    <p:sldLayoutId id="2147487314" r:id="rId10"/>
    <p:sldLayoutId id="2147487315" r:id="rId11"/>
    <p:sldLayoutId id="2147487316" r:id="rId12"/>
    <p:sldLayoutId id="2147487317" r:id="rId13"/>
    <p:sldLayoutId id="2147487318" r:id="rId14"/>
    <p:sldLayoutId id="2147487319" r:id="rId15"/>
    <p:sldLayoutId id="2147487320" r:id="rId16"/>
    <p:sldLayoutId id="2147487321" r:id="rId17"/>
    <p:sldLayoutId id="2147487322" r:id="rId18"/>
    <p:sldLayoutId id="2147487323" r:id="rId19"/>
  </p:sldLayoutIdLst>
  <p:transition spd="slow">
    <p:push/>
  </p:transition>
  <p:hf hdr="0"/>
  <p:txStyles>
    <p:titleStyle>
      <a:lvl1pPr algn="l" defTabSz="685800" rtl="0" eaLnBrk="1" latinLnBrk="0" hangingPunct="1">
        <a:lnSpc>
          <a:spcPct val="90000"/>
        </a:lnSpc>
        <a:spcBef>
          <a:spcPct val="0"/>
        </a:spcBef>
        <a:buNone/>
        <a:defRPr lang="en-IN" sz="33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2E7A40"/>
        </a:buClr>
        <a:buFont typeface="Arial" panose="020B0604020202020204" pitchFamily="34" charset="0"/>
        <a:buChar char="•"/>
        <a:defRPr lang="en-US" sz="1800" kern="1200" dirty="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2E7A40"/>
        </a:buClr>
        <a:buFont typeface="Arial" panose="020B0604020202020204" pitchFamily="34" charset="0"/>
        <a:buChar char="•"/>
        <a:defRPr lang="en-US" sz="1500" kern="1200" dirty="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2E7A40"/>
        </a:buClr>
        <a:buFont typeface="Arial" panose="020B0604020202020204" pitchFamily="34" charset="0"/>
        <a:buChar char="•"/>
        <a:defRPr lang="en-US" sz="1350" kern="1200" dirty="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2E7A40"/>
        </a:buClr>
        <a:buFont typeface="Arial" panose="020B0604020202020204" pitchFamily="34" charset="0"/>
        <a:buChar char="•"/>
        <a:defRPr lang="en-US" sz="1200" kern="1200" dirty="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2E7A40"/>
        </a:buClr>
        <a:buFont typeface="Arial" panose="020B0604020202020204" pitchFamily="34" charset="0"/>
        <a:buChar char="•"/>
        <a:defRPr lang="en-IN" sz="12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1" y="6356412"/>
            <a:ext cx="4114800" cy="365125"/>
          </a:xfrm>
          <a:prstGeom prst="rect">
            <a:avLst/>
          </a:prstGeom>
        </p:spPr>
        <p:txBody>
          <a:bodyPr vert="horz" lIns="108850" tIns="54425" rIns="108850" bIns="54425" rtlCol="0" anchor="ctr"/>
          <a:lstStyle>
            <a:lvl1pPr algn="l">
              <a:defRPr sz="1100">
                <a:solidFill>
                  <a:schemeClr val="bg2"/>
                </a:solidFill>
              </a:defRPr>
            </a:lvl1pPr>
          </a:lstStyle>
          <a:p>
            <a:pPr defTabSz="1088284"/>
            <a:r>
              <a:rPr lang="en-IN">
                <a:solidFill>
                  <a:srgbClr val="A5A5A5"/>
                </a:solidFill>
              </a:rPr>
              <a:t>Add a footer</a:t>
            </a:r>
            <a:endParaRPr lang="en-IN" dirty="0">
              <a:solidFill>
                <a:srgbClr val="A5A5A5"/>
              </a:solidFill>
            </a:endParaRP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74" y="6356412"/>
            <a:ext cx="740226" cy="365125"/>
          </a:xfrm>
          <a:prstGeom prst="rect">
            <a:avLst/>
          </a:prstGeom>
        </p:spPr>
        <p:txBody>
          <a:bodyPr vert="horz" lIns="108850" tIns="54425" rIns="108850" bIns="54425" rtlCol="0" anchor="ctr"/>
          <a:lstStyle>
            <a:lvl1pPr algn="r">
              <a:defRPr sz="1100">
                <a:solidFill>
                  <a:schemeClr val="bg2"/>
                </a:solidFill>
              </a:defRPr>
            </a:lvl1pPr>
          </a:lstStyle>
          <a:p>
            <a:pPr defTabSz="1088284"/>
            <a:fld id="{8699F50C-BE38-4BD0-BA84-9B090E1F2B9B}" type="slidenum">
              <a:rPr lang="en-IN" smtClean="0">
                <a:solidFill>
                  <a:srgbClr val="A5A5A5"/>
                </a:solidFill>
              </a:rPr>
              <a:pPr defTabSz="1088284"/>
              <a:t>‹N›</a:t>
            </a:fld>
            <a:endParaRPr lang="en-IN" dirty="0">
              <a:solidFill>
                <a:srgbClr val="A5A5A5"/>
              </a:solidFill>
            </a:endParaRPr>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78" y="209029"/>
            <a:ext cx="10835122" cy="1147968"/>
          </a:xfrm>
          <a:prstGeom prst="rect">
            <a:avLst/>
          </a:prstGeom>
        </p:spPr>
        <p:txBody>
          <a:bodyPr vert="horz" lIns="108850" tIns="54425" rIns="108850" bIns="0"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3606751254"/>
      </p:ext>
    </p:extLst>
  </p:cSld>
  <p:clrMap bg1="lt1" tx1="dk1" bg2="lt2" tx2="dk2" accent1="accent1" accent2="accent2" accent3="accent3" accent4="accent4" accent5="accent5" accent6="accent6" hlink="hlink" folHlink="folHlink"/>
  <p:sldLayoutIdLst>
    <p:sldLayoutId id="2147487325" r:id="rId1"/>
    <p:sldLayoutId id="2147487326" r:id="rId2"/>
    <p:sldLayoutId id="2147487327" r:id="rId3"/>
    <p:sldLayoutId id="2147487328" r:id="rId4"/>
    <p:sldLayoutId id="2147487329" r:id="rId5"/>
    <p:sldLayoutId id="2147487330" r:id="rId6"/>
    <p:sldLayoutId id="2147487331" r:id="rId7"/>
    <p:sldLayoutId id="2147487332" r:id="rId8"/>
    <p:sldLayoutId id="2147487333" r:id="rId9"/>
    <p:sldLayoutId id="2147487334" r:id="rId10"/>
    <p:sldLayoutId id="2147487335" r:id="rId11"/>
    <p:sldLayoutId id="2147487336" r:id="rId12"/>
    <p:sldLayoutId id="2147487337" r:id="rId13"/>
    <p:sldLayoutId id="2147487338" r:id="rId14"/>
    <p:sldLayoutId id="2147487339" r:id="rId15"/>
    <p:sldLayoutId id="2147487340" r:id="rId16"/>
    <p:sldLayoutId id="2147487341" r:id="rId17"/>
    <p:sldLayoutId id="2147487342" r:id="rId18"/>
    <p:sldLayoutId id="2147487343" r:id="rId19"/>
  </p:sldLayoutIdLst>
  <p:transition spd="slow">
    <p:push/>
  </p:transition>
  <p:hf hdr="0"/>
  <p:txStyles>
    <p:titleStyle>
      <a:lvl1pPr algn="l" defTabSz="816213" rtl="0" eaLnBrk="1" latinLnBrk="0" hangingPunct="1">
        <a:lnSpc>
          <a:spcPct val="90000"/>
        </a:lnSpc>
        <a:spcBef>
          <a:spcPct val="0"/>
        </a:spcBef>
        <a:buNone/>
        <a:defRPr lang="en-IN" sz="3899" b="1" kern="1200">
          <a:solidFill>
            <a:schemeClr val="accent1"/>
          </a:solidFill>
          <a:latin typeface="+mj-lt"/>
          <a:ea typeface="+mj-ea"/>
          <a:cs typeface="+mj-cs"/>
        </a:defRPr>
      </a:lvl1pPr>
    </p:titleStyle>
    <p:bodyStyle>
      <a:lvl1pPr marL="204053" indent="-204053" algn="l" defTabSz="816213" rtl="0" eaLnBrk="1" latinLnBrk="0" hangingPunct="1">
        <a:lnSpc>
          <a:spcPct val="90000"/>
        </a:lnSpc>
        <a:spcBef>
          <a:spcPts val="893"/>
        </a:spcBef>
        <a:buClr>
          <a:srgbClr val="2E7A40"/>
        </a:buClr>
        <a:buFont typeface="Arial" panose="020B0604020202020204" pitchFamily="34" charset="0"/>
        <a:buChar char="•"/>
        <a:defRPr lang="en-US" sz="2100" kern="1200" dirty="0">
          <a:solidFill>
            <a:schemeClr val="tx1"/>
          </a:solidFill>
          <a:latin typeface="+mn-lt"/>
          <a:ea typeface="+mn-ea"/>
          <a:cs typeface="+mn-cs"/>
        </a:defRPr>
      </a:lvl1pPr>
      <a:lvl2pPr marL="612160" indent="-204053" algn="l" defTabSz="816213" rtl="0" eaLnBrk="1" latinLnBrk="0" hangingPunct="1">
        <a:lnSpc>
          <a:spcPct val="90000"/>
        </a:lnSpc>
        <a:spcBef>
          <a:spcPts val="446"/>
        </a:spcBef>
        <a:buClr>
          <a:srgbClr val="2E7A40"/>
        </a:buClr>
        <a:buFont typeface="Arial" panose="020B0604020202020204" pitchFamily="34" charset="0"/>
        <a:buChar char="•"/>
        <a:defRPr lang="en-US" sz="1800" kern="1200" dirty="0">
          <a:solidFill>
            <a:schemeClr val="tx1"/>
          </a:solidFill>
          <a:latin typeface="+mn-lt"/>
          <a:ea typeface="+mn-ea"/>
          <a:cs typeface="+mn-cs"/>
        </a:defRPr>
      </a:lvl2pPr>
      <a:lvl3pPr marL="1020266" indent="-204053" algn="l" defTabSz="816213" rtl="0" eaLnBrk="1" latinLnBrk="0" hangingPunct="1">
        <a:lnSpc>
          <a:spcPct val="90000"/>
        </a:lnSpc>
        <a:spcBef>
          <a:spcPts val="446"/>
        </a:spcBef>
        <a:buClr>
          <a:srgbClr val="2E7A40"/>
        </a:buClr>
        <a:buFont typeface="Arial" panose="020B0604020202020204" pitchFamily="34" charset="0"/>
        <a:buChar char="•"/>
        <a:defRPr lang="en-US" sz="1600" kern="1200" dirty="0">
          <a:solidFill>
            <a:schemeClr val="tx1"/>
          </a:solidFill>
          <a:latin typeface="+mn-lt"/>
          <a:ea typeface="+mn-ea"/>
          <a:cs typeface="+mn-cs"/>
        </a:defRPr>
      </a:lvl3pPr>
      <a:lvl4pPr marL="1428373" indent="-204053" algn="l" defTabSz="816213" rtl="0" eaLnBrk="1" latinLnBrk="0" hangingPunct="1">
        <a:lnSpc>
          <a:spcPct val="90000"/>
        </a:lnSpc>
        <a:spcBef>
          <a:spcPts val="446"/>
        </a:spcBef>
        <a:buClr>
          <a:srgbClr val="2E7A40"/>
        </a:buClr>
        <a:buFont typeface="Arial" panose="020B0604020202020204" pitchFamily="34" charset="0"/>
        <a:buChar char="•"/>
        <a:defRPr lang="en-US" sz="1400" kern="1200" dirty="0">
          <a:solidFill>
            <a:schemeClr val="tx1"/>
          </a:solidFill>
          <a:latin typeface="+mn-lt"/>
          <a:ea typeface="+mn-ea"/>
          <a:cs typeface="+mn-cs"/>
        </a:defRPr>
      </a:lvl4pPr>
      <a:lvl5pPr marL="1836480" indent="-204053" algn="l" defTabSz="816213" rtl="0" eaLnBrk="1" latinLnBrk="0" hangingPunct="1">
        <a:lnSpc>
          <a:spcPct val="90000"/>
        </a:lnSpc>
        <a:spcBef>
          <a:spcPts val="446"/>
        </a:spcBef>
        <a:buClr>
          <a:srgbClr val="2E7A40"/>
        </a:buClr>
        <a:buFont typeface="Arial" panose="020B0604020202020204" pitchFamily="34" charset="0"/>
        <a:buChar char="•"/>
        <a:defRPr lang="en-IN" sz="1400" kern="1200" dirty="0">
          <a:solidFill>
            <a:schemeClr val="tx1"/>
          </a:solidFill>
          <a:latin typeface="+mn-lt"/>
          <a:ea typeface="+mn-ea"/>
          <a:cs typeface="+mn-cs"/>
        </a:defRPr>
      </a:lvl5pPr>
      <a:lvl6pPr marL="2244586" indent="-204053" algn="l" defTabSz="816213" rtl="0" eaLnBrk="1" latinLnBrk="0" hangingPunct="1">
        <a:lnSpc>
          <a:spcPct val="90000"/>
        </a:lnSpc>
        <a:spcBef>
          <a:spcPts val="446"/>
        </a:spcBef>
        <a:buFont typeface="Arial" panose="020B0604020202020204" pitchFamily="34" charset="0"/>
        <a:buChar char="•"/>
        <a:defRPr sz="1600" kern="1200">
          <a:solidFill>
            <a:schemeClr val="tx1"/>
          </a:solidFill>
          <a:latin typeface="+mn-lt"/>
          <a:ea typeface="+mn-ea"/>
          <a:cs typeface="+mn-cs"/>
        </a:defRPr>
      </a:lvl6pPr>
      <a:lvl7pPr marL="2652692" indent="-204053" algn="l" defTabSz="816213" rtl="0" eaLnBrk="1" latinLnBrk="0" hangingPunct="1">
        <a:lnSpc>
          <a:spcPct val="90000"/>
        </a:lnSpc>
        <a:spcBef>
          <a:spcPts val="446"/>
        </a:spcBef>
        <a:buFont typeface="Arial" panose="020B0604020202020204" pitchFamily="34" charset="0"/>
        <a:buChar char="•"/>
        <a:defRPr sz="1600" kern="1200">
          <a:solidFill>
            <a:schemeClr val="tx1"/>
          </a:solidFill>
          <a:latin typeface="+mn-lt"/>
          <a:ea typeface="+mn-ea"/>
          <a:cs typeface="+mn-cs"/>
        </a:defRPr>
      </a:lvl7pPr>
      <a:lvl8pPr marL="3060799" indent="-204053" algn="l" defTabSz="816213" rtl="0" eaLnBrk="1" latinLnBrk="0" hangingPunct="1">
        <a:lnSpc>
          <a:spcPct val="90000"/>
        </a:lnSpc>
        <a:spcBef>
          <a:spcPts val="446"/>
        </a:spcBef>
        <a:buFont typeface="Arial" panose="020B0604020202020204" pitchFamily="34" charset="0"/>
        <a:buChar char="•"/>
        <a:defRPr sz="1600" kern="1200">
          <a:solidFill>
            <a:schemeClr val="tx1"/>
          </a:solidFill>
          <a:latin typeface="+mn-lt"/>
          <a:ea typeface="+mn-ea"/>
          <a:cs typeface="+mn-cs"/>
        </a:defRPr>
      </a:lvl8pPr>
      <a:lvl9pPr marL="3468905" indent="-204053" algn="l" defTabSz="816213" rtl="0" eaLnBrk="1" latinLnBrk="0" hangingPunct="1">
        <a:lnSpc>
          <a:spcPct val="90000"/>
        </a:lnSpc>
        <a:spcBef>
          <a:spcPts val="446"/>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816213" rtl="0" eaLnBrk="1" latinLnBrk="0" hangingPunct="1">
        <a:defRPr sz="1600" kern="1200">
          <a:solidFill>
            <a:schemeClr val="tx1"/>
          </a:solidFill>
          <a:latin typeface="+mn-lt"/>
          <a:ea typeface="+mn-ea"/>
          <a:cs typeface="+mn-cs"/>
        </a:defRPr>
      </a:lvl1pPr>
      <a:lvl2pPr marL="408106" algn="l" defTabSz="816213" rtl="0" eaLnBrk="1" latinLnBrk="0" hangingPunct="1">
        <a:defRPr sz="1600" kern="1200">
          <a:solidFill>
            <a:schemeClr val="tx1"/>
          </a:solidFill>
          <a:latin typeface="+mn-lt"/>
          <a:ea typeface="+mn-ea"/>
          <a:cs typeface="+mn-cs"/>
        </a:defRPr>
      </a:lvl2pPr>
      <a:lvl3pPr marL="816213" algn="l" defTabSz="816213" rtl="0" eaLnBrk="1" latinLnBrk="0" hangingPunct="1">
        <a:defRPr sz="1600" kern="1200">
          <a:solidFill>
            <a:schemeClr val="tx1"/>
          </a:solidFill>
          <a:latin typeface="+mn-lt"/>
          <a:ea typeface="+mn-ea"/>
          <a:cs typeface="+mn-cs"/>
        </a:defRPr>
      </a:lvl3pPr>
      <a:lvl4pPr marL="1224319" algn="l" defTabSz="816213" rtl="0" eaLnBrk="1" latinLnBrk="0" hangingPunct="1">
        <a:defRPr sz="1600" kern="1200">
          <a:solidFill>
            <a:schemeClr val="tx1"/>
          </a:solidFill>
          <a:latin typeface="+mn-lt"/>
          <a:ea typeface="+mn-ea"/>
          <a:cs typeface="+mn-cs"/>
        </a:defRPr>
      </a:lvl4pPr>
      <a:lvl5pPr marL="1632426" algn="l" defTabSz="816213" rtl="0" eaLnBrk="1" latinLnBrk="0" hangingPunct="1">
        <a:defRPr sz="1600" kern="1200">
          <a:solidFill>
            <a:schemeClr val="tx1"/>
          </a:solidFill>
          <a:latin typeface="+mn-lt"/>
          <a:ea typeface="+mn-ea"/>
          <a:cs typeface="+mn-cs"/>
        </a:defRPr>
      </a:lvl5pPr>
      <a:lvl6pPr marL="2040533" algn="l" defTabSz="816213" rtl="0" eaLnBrk="1" latinLnBrk="0" hangingPunct="1">
        <a:defRPr sz="1600" kern="1200">
          <a:solidFill>
            <a:schemeClr val="tx1"/>
          </a:solidFill>
          <a:latin typeface="+mn-lt"/>
          <a:ea typeface="+mn-ea"/>
          <a:cs typeface="+mn-cs"/>
        </a:defRPr>
      </a:lvl6pPr>
      <a:lvl7pPr marL="2448639" algn="l" defTabSz="816213" rtl="0" eaLnBrk="1" latinLnBrk="0" hangingPunct="1">
        <a:defRPr sz="1600" kern="1200">
          <a:solidFill>
            <a:schemeClr val="tx1"/>
          </a:solidFill>
          <a:latin typeface="+mn-lt"/>
          <a:ea typeface="+mn-ea"/>
          <a:cs typeface="+mn-cs"/>
        </a:defRPr>
      </a:lvl7pPr>
      <a:lvl8pPr marL="2856746" algn="l" defTabSz="816213" rtl="0" eaLnBrk="1" latinLnBrk="0" hangingPunct="1">
        <a:defRPr sz="1600" kern="1200">
          <a:solidFill>
            <a:schemeClr val="tx1"/>
          </a:solidFill>
          <a:latin typeface="+mn-lt"/>
          <a:ea typeface="+mn-ea"/>
          <a:cs typeface="+mn-cs"/>
        </a:defRPr>
      </a:lvl8pPr>
      <a:lvl9pPr marL="3264852" algn="l" defTabSz="816213"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1" y="6356384"/>
            <a:ext cx="4114800" cy="365125"/>
          </a:xfrm>
          <a:prstGeom prst="rect">
            <a:avLst/>
          </a:prstGeom>
        </p:spPr>
        <p:txBody>
          <a:bodyPr vert="horz" lIns="91212" tIns="45696" rIns="91212" bIns="45696" rtlCol="0" anchor="ctr"/>
          <a:lstStyle>
            <a:lvl1pPr algn="l">
              <a:defRPr sz="900">
                <a:solidFill>
                  <a:schemeClr val="bg2"/>
                </a:solidFill>
              </a:defRPr>
            </a:lvl1pPr>
          </a:lstStyle>
          <a:p>
            <a:r>
              <a:rPr lang="en-IN" dirty="0">
                <a:solidFill>
                  <a:srgbClr val="A5A5A5"/>
                </a:solidFill>
              </a:rPr>
              <a:t>Add a footer</a:t>
            </a: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97" y="6356384"/>
            <a:ext cx="740227" cy="365125"/>
          </a:xfrm>
          <a:prstGeom prst="rect">
            <a:avLst/>
          </a:prstGeom>
        </p:spPr>
        <p:txBody>
          <a:bodyPr vert="horz" lIns="91212" tIns="45696" rIns="91212" bIns="45696" rtlCol="0" anchor="ctr"/>
          <a:lstStyle>
            <a:lvl1pPr algn="r">
              <a:defRPr sz="900">
                <a:solidFill>
                  <a:schemeClr val="bg2"/>
                </a:solidFill>
              </a:defRPr>
            </a:lvl1pPr>
          </a:lstStyle>
          <a:p>
            <a:fld id="{8699F50C-BE38-4BD0-BA84-9B090E1F2B9B}" type="slidenum">
              <a:rPr lang="en-IN" smtClean="0">
                <a:solidFill>
                  <a:srgbClr val="A5A5A5"/>
                </a:solidFill>
              </a:rPr>
              <a:pPr/>
              <a:t>‹N›</a:t>
            </a:fld>
            <a:endParaRPr lang="en-IN" dirty="0">
              <a:solidFill>
                <a:srgbClr val="A5A5A5"/>
              </a:solidFill>
            </a:endParaRPr>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85" y="209029"/>
            <a:ext cx="10835123" cy="1147968"/>
          </a:xfrm>
          <a:prstGeom prst="rect">
            <a:avLst/>
          </a:prstGeom>
        </p:spPr>
        <p:txBody>
          <a:bodyPr vert="horz" lIns="91212" tIns="45696" rIns="91212" bIns="0"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3861451014"/>
      </p:ext>
    </p:extLst>
  </p:cSld>
  <p:clrMap bg1="lt1" tx1="dk1" bg2="lt2" tx2="dk2" accent1="accent1" accent2="accent2" accent3="accent3" accent4="accent4" accent5="accent5" accent6="accent6" hlink="hlink" folHlink="folHlink"/>
  <p:sldLayoutIdLst>
    <p:sldLayoutId id="2147487577" r:id="rId1"/>
    <p:sldLayoutId id="2147487578" r:id="rId2"/>
    <p:sldLayoutId id="2147487579" r:id="rId3"/>
    <p:sldLayoutId id="2147487580" r:id="rId4"/>
    <p:sldLayoutId id="2147487581" r:id="rId5"/>
    <p:sldLayoutId id="2147487582" r:id="rId6"/>
    <p:sldLayoutId id="2147487583" r:id="rId7"/>
    <p:sldLayoutId id="2147487584" r:id="rId8"/>
    <p:sldLayoutId id="2147487585" r:id="rId9"/>
    <p:sldLayoutId id="2147487586" r:id="rId10"/>
    <p:sldLayoutId id="2147487587" r:id="rId11"/>
    <p:sldLayoutId id="2147487588" r:id="rId12"/>
    <p:sldLayoutId id="2147487589" r:id="rId13"/>
    <p:sldLayoutId id="2147487590" r:id="rId14"/>
    <p:sldLayoutId id="2147487591" r:id="rId15"/>
    <p:sldLayoutId id="2147487592" r:id="rId16"/>
    <p:sldLayoutId id="2147487593" r:id="rId17"/>
    <p:sldLayoutId id="2147487594" r:id="rId18"/>
    <p:sldLayoutId id="2147487595" r:id="rId19"/>
    <p:sldLayoutId id="2147487596" r:id="rId20"/>
  </p:sldLayoutIdLst>
  <p:transition spd="slow">
    <p:push/>
  </p:transition>
  <p:hf hdr="0"/>
  <p:txStyles>
    <p:titleStyle>
      <a:lvl1pPr algn="l" defTabSz="683998" rtl="0" eaLnBrk="1" latinLnBrk="0" hangingPunct="1">
        <a:lnSpc>
          <a:spcPct val="90000"/>
        </a:lnSpc>
        <a:spcBef>
          <a:spcPct val="0"/>
        </a:spcBef>
        <a:buNone/>
        <a:defRPr lang="en-IN" sz="3300" b="1" kern="1200">
          <a:solidFill>
            <a:schemeClr val="accent1"/>
          </a:solidFill>
          <a:latin typeface="+mj-lt"/>
          <a:ea typeface="+mj-ea"/>
          <a:cs typeface="+mj-cs"/>
        </a:defRPr>
      </a:lvl1pPr>
    </p:titleStyle>
    <p:bodyStyle>
      <a:lvl1pPr marL="171000" indent="-171000" algn="l" defTabSz="683998" rtl="0" eaLnBrk="1" latinLnBrk="0" hangingPunct="1">
        <a:lnSpc>
          <a:spcPct val="90000"/>
        </a:lnSpc>
        <a:spcBef>
          <a:spcPts val="751"/>
        </a:spcBef>
        <a:buClr>
          <a:srgbClr val="2E7A40"/>
        </a:buClr>
        <a:buFont typeface="Arial" panose="020B0604020202020204" pitchFamily="34" charset="0"/>
        <a:buChar char="•"/>
        <a:defRPr lang="en-US" sz="1900" kern="1200" dirty="0">
          <a:solidFill>
            <a:schemeClr val="tx1"/>
          </a:solidFill>
          <a:latin typeface="+mn-lt"/>
          <a:ea typeface="+mn-ea"/>
          <a:cs typeface="+mn-cs"/>
        </a:defRPr>
      </a:lvl1pPr>
      <a:lvl2pPr marL="513000" indent="-171000" algn="l" defTabSz="683998" rtl="0" eaLnBrk="1" latinLnBrk="0" hangingPunct="1">
        <a:lnSpc>
          <a:spcPct val="90000"/>
        </a:lnSpc>
        <a:spcBef>
          <a:spcPts val="376"/>
        </a:spcBef>
        <a:buClr>
          <a:srgbClr val="2E7A40"/>
        </a:buClr>
        <a:buFont typeface="Arial" panose="020B0604020202020204" pitchFamily="34" charset="0"/>
        <a:buChar char="•"/>
        <a:defRPr lang="en-US" sz="1500" kern="1200" dirty="0">
          <a:solidFill>
            <a:schemeClr val="tx1"/>
          </a:solidFill>
          <a:latin typeface="+mn-lt"/>
          <a:ea typeface="+mn-ea"/>
          <a:cs typeface="+mn-cs"/>
        </a:defRPr>
      </a:lvl2pPr>
      <a:lvl3pPr marL="854879" indent="-171000" algn="l" defTabSz="683998" rtl="0" eaLnBrk="1" latinLnBrk="0" hangingPunct="1">
        <a:lnSpc>
          <a:spcPct val="90000"/>
        </a:lnSpc>
        <a:spcBef>
          <a:spcPts val="376"/>
        </a:spcBef>
        <a:buClr>
          <a:srgbClr val="2E7A40"/>
        </a:buClr>
        <a:buFont typeface="Arial" panose="020B0604020202020204" pitchFamily="34" charset="0"/>
        <a:buChar char="•"/>
        <a:defRPr lang="en-US" sz="1300" kern="1200" dirty="0">
          <a:solidFill>
            <a:schemeClr val="tx1"/>
          </a:solidFill>
          <a:latin typeface="+mn-lt"/>
          <a:ea typeface="+mn-ea"/>
          <a:cs typeface="+mn-cs"/>
        </a:defRPr>
      </a:lvl3pPr>
      <a:lvl4pPr marL="1196818" indent="-171000" algn="l" defTabSz="683998" rtl="0" eaLnBrk="1" latinLnBrk="0" hangingPunct="1">
        <a:lnSpc>
          <a:spcPct val="90000"/>
        </a:lnSpc>
        <a:spcBef>
          <a:spcPts val="376"/>
        </a:spcBef>
        <a:buClr>
          <a:srgbClr val="2E7A40"/>
        </a:buClr>
        <a:buFont typeface="Arial" panose="020B0604020202020204" pitchFamily="34" charset="0"/>
        <a:buChar char="•"/>
        <a:defRPr lang="en-US" sz="1200" kern="1200" dirty="0">
          <a:solidFill>
            <a:schemeClr val="tx1"/>
          </a:solidFill>
          <a:latin typeface="+mn-lt"/>
          <a:ea typeface="+mn-ea"/>
          <a:cs typeface="+mn-cs"/>
        </a:defRPr>
      </a:lvl4pPr>
      <a:lvl5pPr marL="1538764" indent="-171000" algn="l" defTabSz="683998" rtl="0" eaLnBrk="1" latinLnBrk="0" hangingPunct="1">
        <a:lnSpc>
          <a:spcPct val="90000"/>
        </a:lnSpc>
        <a:spcBef>
          <a:spcPts val="376"/>
        </a:spcBef>
        <a:buClr>
          <a:srgbClr val="2E7A40"/>
        </a:buClr>
        <a:buFont typeface="Arial" panose="020B0604020202020204" pitchFamily="34" charset="0"/>
        <a:buChar char="•"/>
        <a:defRPr lang="en-IN" sz="1200" kern="1200" dirty="0">
          <a:solidFill>
            <a:schemeClr val="tx1"/>
          </a:solidFill>
          <a:latin typeface="+mn-lt"/>
          <a:ea typeface="+mn-ea"/>
          <a:cs typeface="+mn-cs"/>
        </a:defRPr>
      </a:lvl5pPr>
      <a:lvl6pPr marL="1880756" indent="-171000" algn="l" defTabSz="683998" rtl="0" eaLnBrk="1" latinLnBrk="0" hangingPunct="1">
        <a:lnSpc>
          <a:spcPct val="90000"/>
        </a:lnSpc>
        <a:spcBef>
          <a:spcPts val="376"/>
        </a:spcBef>
        <a:buFont typeface="Arial" panose="020B0604020202020204" pitchFamily="34" charset="0"/>
        <a:buChar char="•"/>
        <a:defRPr sz="1300" kern="1200">
          <a:solidFill>
            <a:schemeClr val="tx1"/>
          </a:solidFill>
          <a:latin typeface="+mn-lt"/>
          <a:ea typeface="+mn-ea"/>
          <a:cs typeface="+mn-cs"/>
        </a:defRPr>
      </a:lvl6pPr>
      <a:lvl7pPr marL="2222632" indent="-171000" algn="l" defTabSz="683998" rtl="0" eaLnBrk="1" latinLnBrk="0" hangingPunct="1">
        <a:lnSpc>
          <a:spcPct val="90000"/>
        </a:lnSpc>
        <a:spcBef>
          <a:spcPts val="376"/>
        </a:spcBef>
        <a:buFont typeface="Arial" panose="020B0604020202020204" pitchFamily="34" charset="0"/>
        <a:buChar char="•"/>
        <a:defRPr sz="1300" kern="1200">
          <a:solidFill>
            <a:schemeClr val="tx1"/>
          </a:solidFill>
          <a:latin typeface="+mn-lt"/>
          <a:ea typeface="+mn-ea"/>
          <a:cs typeface="+mn-cs"/>
        </a:defRPr>
      </a:lvl7pPr>
      <a:lvl8pPr marL="2564632" indent="-171000" algn="l" defTabSz="683998" rtl="0" eaLnBrk="1" latinLnBrk="0" hangingPunct="1">
        <a:lnSpc>
          <a:spcPct val="90000"/>
        </a:lnSpc>
        <a:spcBef>
          <a:spcPts val="376"/>
        </a:spcBef>
        <a:buFont typeface="Arial" panose="020B0604020202020204" pitchFamily="34" charset="0"/>
        <a:buChar char="•"/>
        <a:defRPr sz="1300" kern="1200">
          <a:solidFill>
            <a:schemeClr val="tx1"/>
          </a:solidFill>
          <a:latin typeface="+mn-lt"/>
          <a:ea typeface="+mn-ea"/>
          <a:cs typeface="+mn-cs"/>
        </a:defRPr>
      </a:lvl8pPr>
      <a:lvl9pPr marL="2906631" indent="-171000" algn="l" defTabSz="683998" rtl="0" eaLnBrk="1" latinLnBrk="0" hangingPunct="1">
        <a:lnSpc>
          <a:spcPct val="90000"/>
        </a:lnSpc>
        <a:spcBef>
          <a:spcPts val="376"/>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3998" rtl="0" eaLnBrk="1" latinLnBrk="0" hangingPunct="1">
        <a:defRPr sz="1300" kern="1200">
          <a:solidFill>
            <a:schemeClr val="tx1"/>
          </a:solidFill>
          <a:latin typeface="+mn-lt"/>
          <a:ea typeface="+mn-ea"/>
          <a:cs typeface="+mn-cs"/>
        </a:defRPr>
      </a:lvl1pPr>
      <a:lvl2pPr marL="341998" algn="l" defTabSz="683998" rtl="0" eaLnBrk="1" latinLnBrk="0" hangingPunct="1">
        <a:defRPr sz="1300" kern="1200">
          <a:solidFill>
            <a:schemeClr val="tx1"/>
          </a:solidFill>
          <a:latin typeface="+mn-lt"/>
          <a:ea typeface="+mn-ea"/>
          <a:cs typeface="+mn-cs"/>
        </a:defRPr>
      </a:lvl2pPr>
      <a:lvl3pPr marL="683998" algn="l" defTabSz="683998" rtl="0" eaLnBrk="1" latinLnBrk="0" hangingPunct="1">
        <a:defRPr sz="1300" kern="1200">
          <a:solidFill>
            <a:schemeClr val="tx1"/>
          </a:solidFill>
          <a:latin typeface="+mn-lt"/>
          <a:ea typeface="+mn-ea"/>
          <a:cs typeface="+mn-cs"/>
        </a:defRPr>
      </a:lvl3pPr>
      <a:lvl4pPr marL="1025877" algn="l" defTabSz="683998" rtl="0" eaLnBrk="1" latinLnBrk="0" hangingPunct="1">
        <a:defRPr sz="1300" kern="1200">
          <a:solidFill>
            <a:schemeClr val="tx1"/>
          </a:solidFill>
          <a:latin typeface="+mn-lt"/>
          <a:ea typeface="+mn-ea"/>
          <a:cs typeface="+mn-cs"/>
        </a:defRPr>
      </a:lvl4pPr>
      <a:lvl5pPr marL="1367816" algn="l" defTabSz="683998" rtl="0" eaLnBrk="1" latinLnBrk="0" hangingPunct="1">
        <a:defRPr sz="1300" kern="1200">
          <a:solidFill>
            <a:schemeClr val="tx1"/>
          </a:solidFill>
          <a:latin typeface="+mn-lt"/>
          <a:ea typeface="+mn-ea"/>
          <a:cs typeface="+mn-cs"/>
        </a:defRPr>
      </a:lvl5pPr>
      <a:lvl6pPr marL="1709757" algn="l" defTabSz="683998" rtl="0" eaLnBrk="1" latinLnBrk="0" hangingPunct="1">
        <a:defRPr sz="1300" kern="1200">
          <a:solidFill>
            <a:schemeClr val="tx1"/>
          </a:solidFill>
          <a:latin typeface="+mn-lt"/>
          <a:ea typeface="+mn-ea"/>
          <a:cs typeface="+mn-cs"/>
        </a:defRPr>
      </a:lvl6pPr>
      <a:lvl7pPr marL="2051635" algn="l" defTabSz="683998" rtl="0" eaLnBrk="1" latinLnBrk="0" hangingPunct="1">
        <a:defRPr sz="1300" kern="1200">
          <a:solidFill>
            <a:schemeClr val="tx1"/>
          </a:solidFill>
          <a:latin typeface="+mn-lt"/>
          <a:ea typeface="+mn-ea"/>
          <a:cs typeface="+mn-cs"/>
        </a:defRPr>
      </a:lvl7pPr>
      <a:lvl8pPr marL="2393634" algn="l" defTabSz="683998" rtl="0" eaLnBrk="1" latinLnBrk="0" hangingPunct="1">
        <a:defRPr sz="1300" kern="1200">
          <a:solidFill>
            <a:schemeClr val="tx1"/>
          </a:solidFill>
          <a:latin typeface="+mn-lt"/>
          <a:ea typeface="+mn-ea"/>
          <a:cs typeface="+mn-cs"/>
        </a:defRPr>
      </a:lvl8pPr>
      <a:lvl9pPr marL="2735634" algn="l" defTabSz="683998"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0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8.png"/><Relationship Id="rId7" Type="http://schemas.openxmlformats.org/officeDocument/2006/relationships/diagramQuickStyle" Target="../diagrams/quickStyle1.xml"/><Relationship Id="rId2" Type="http://schemas.openxmlformats.org/officeDocument/2006/relationships/image" Target="../media/image2.png"/><Relationship Id="rId1" Type="http://schemas.openxmlformats.org/officeDocument/2006/relationships/slideLayout" Target="../slideLayouts/slideLayout11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9.pn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5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5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3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40.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3.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Layout" Target="../diagrams/layout4.xml"/><Relationship Id="rId7" Type="http://schemas.openxmlformats.org/officeDocument/2006/relationships/image" Target="../media/image27.png"/><Relationship Id="rId2" Type="http://schemas.openxmlformats.org/officeDocument/2006/relationships/diagramData" Target="../diagrams/data4.xml"/><Relationship Id="rId1" Type="http://schemas.openxmlformats.org/officeDocument/2006/relationships/slideLayout" Target="../slideLayouts/slideLayout13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218.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1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68.xml"/><Relationship Id="rId5" Type="http://schemas.openxmlformats.org/officeDocument/2006/relationships/image" Target="../media/image32.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129.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138.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138.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7.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8.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7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png"/><Relationship Id="rId1" Type="http://schemas.openxmlformats.org/officeDocument/2006/relationships/slideLayout" Target="../slideLayouts/slideLayout148.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50.png"/><Relationship Id="rId4" Type="http://schemas.openxmlformats.org/officeDocument/2006/relationships/diagramLayout" Target="../diagrams/layout5.xml"/><Relationship Id="rId9"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38.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image" Target="../media/image53.png"/><Relationship Id="rId7" Type="http://schemas.openxmlformats.org/officeDocument/2006/relationships/diagramData" Target="../diagrams/data6.xml"/><Relationship Id="rId2" Type="http://schemas.openxmlformats.org/officeDocument/2006/relationships/notesSlide" Target="../notesSlides/notesSlide12.xml"/><Relationship Id="rId1" Type="http://schemas.openxmlformats.org/officeDocument/2006/relationships/slideLayout" Target="../slideLayouts/slideLayout38.xml"/><Relationship Id="rId6" Type="http://schemas.openxmlformats.org/officeDocument/2006/relationships/image" Target="../media/image2.png"/><Relationship Id="rId11" Type="http://schemas.microsoft.com/office/2007/relationships/diagramDrawing" Target="../diagrams/drawing6.xml"/><Relationship Id="rId5" Type="http://schemas.openxmlformats.org/officeDocument/2006/relationships/image" Target="../media/image55.png"/><Relationship Id="rId10" Type="http://schemas.openxmlformats.org/officeDocument/2006/relationships/diagramColors" Target="../diagrams/colors6.xml"/><Relationship Id="rId4" Type="http://schemas.openxmlformats.org/officeDocument/2006/relationships/image" Target="../media/image54.png"/><Relationship Id="rId9" Type="http://schemas.openxmlformats.org/officeDocument/2006/relationships/diagramQuickStyle" Target="../diagrams/quickStyle6.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png"/><Relationship Id="rId1" Type="http://schemas.openxmlformats.org/officeDocument/2006/relationships/slideLayout" Target="../slideLayouts/slideLayout44.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68.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Layout" Target="../slideLayouts/slideLayout29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8.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08.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png"/><Relationship Id="rId1" Type="http://schemas.openxmlformats.org/officeDocument/2006/relationships/slideLayout" Target="../slideLayouts/slideLayout148.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62.png"/><Relationship Id="rId2" Type="http://schemas.openxmlformats.org/officeDocument/2006/relationships/diagramData" Target="../diagrams/data7.xml"/><Relationship Id="rId1" Type="http://schemas.openxmlformats.org/officeDocument/2006/relationships/slideLayout" Target="../slideLayouts/slideLayout9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3.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64.png"/><Relationship Id="rId7" Type="http://schemas.openxmlformats.org/officeDocument/2006/relationships/diagramLayout" Target="../diagrams/layout8.xml"/><Relationship Id="rId2" Type="http://schemas.openxmlformats.org/officeDocument/2006/relationships/image" Target="../media/image63.png"/><Relationship Id="rId1" Type="http://schemas.openxmlformats.org/officeDocument/2006/relationships/slideLayout" Target="../slideLayouts/slideLayout181.xml"/><Relationship Id="rId6" Type="http://schemas.openxmlformats.org/officeDocument/2006/relationships/diagramData" Target="../diagrams/data8.xml"/><Relationship Id="rId11" Type="http://schemas.openxmlformats.org/officeDocument/2006/relationships/image" Target="../media/image4.png"/><Relationship Id="rId5" Type="http://schemas.openxmlformats.org/officeDocument/2006/relationships/image" Target="../media/image65.jpg"/><Relationship Id="rId10" Type="http://schemas.microsoft.com/office/2007/relationships/diagramDrawing" Target="../diagrams/drawing8.xml"/><Relationship Id="rId4" Type="http://schemas.openxmlformats.org/officeDocument/2006/relationships/image" Target="../media/image2.png"/><Relationship Id="rId9" Type="http://schemas.openxmlformats.org/officeDocument/2006/relationships/diagramColors" Target="../diagrams/colors8.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4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2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77.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38ACE-163E-40EB-A458-E794C67EA2A6}"/>
              </a:ext>
            </a:extLst>
          </p:cNvPr>
          <p:cNvSpPr>
            <a:spLocks noGrp="1"/>
          </p:cNvSpPr>
          <p:nvPr>
            <p:ph type="ctrTitle"/>
          </p:nvPr>
        </p:nvSpPr>
        <p:spPr>
          <a:xfrm>
            <a:off x="5474678" y="2709600"/>
            <a:ext cx="6986954" cy="973768"/>
          </a:xfrm>
        </p:spPr>
        <p:txBody>
          <a:bodyPr>
            <a:normAutofit fontScale="90000"/>
          </a:bodyPr>
          <a:lstStyle/>
          <a:p>
            <a:r>
              <a:rPr lang="en-US" dirty="0">
                <a:solidFill>
                  <a:schemeClr val="accent1">
                    <a:lumMod val="75000"/>
                    <a:lumOff val="25000"/>
                  </a:schemeClr>
                </a:solidFill>
              </a:rPr>
              <a:t>Stewardship </a:t>
            </a:r>
            <a:r>
              <a:rPr lang="en-US" dirty="0" err="1">
                <a:solidFill>
                  <a:schemeClr val="accent1">
                    <a:lumMod val="75000"/>
                    <a:lumOff val="25000"/>
                  </a:schemeClr>
                </a:solidFill>
              </a:rPr>
              <a:t>antimicrobica</a:t>
            </a:r>
            <a:r>
              <a:rPr lang="en-US" dirty="0">
                <a:solidFill>
                  <a:schemeClr val="accent1">
                    <a:lumMod val="75000"/>
                    <a:lumOff val="25000"/>
                  </a:schemeClr>
                </a:solidFill>
              </a:rPr>
              <a:t> e </a:t>
            </a:r>
            <a:r>
              <a:rPr lang="en-US" dirty="0" err="1">
                <a:solidFill>
                  <a:schemeClr val="accent1">
                    <a:lumMod val="75000"/>
                    <a:lumOff val="25000"/>
                  </a:schemeClr>
                </a:solidFill>
              </a:rPr>
              <a:t>ruolo</a:t>
            </a:r>
            <a:r>
              <a:rPr lang="en-US" dirty="0">
                <a:solidFill>
                  <a:schemeClr val="accent1">
                    <a:lumMod val="75000"/>
                    <a:lumOff val="25000"/>
                  </a:schemeClr>
                </a:solidFill>
              </a:rPr>
              <a:t> </a:t>
            </a:r>
            <a:r>
              <a:rPr lang="en-US" dirty="0" err="1">
                <a:solidFill>
                  <a:schemeClr val="accent1">
                    <a:lumMod val="75000"/>
                    <a:lumOff val="25000"/>
                  </a:schemeClr>
                </a:solidFill>
              </a:rPr>
              <a:t>dell’infermiere</a:t>
            </a:r>
            <a:r>
              <a:rPr lang="en-US" dirty="0">
                <a:solidFill>
                  <a:schemeClr val="accent1">
                    <a:lumMod val="75000"/>
                    <a:lumOff val="25000"/>
                  </a:schemeClr>
                </a:solidFill>
              </a:rPr>
              <a:t>: lo scenario </a:t>
            </a:r>
            <a:r>
              <a:rPr lang="en-US" dirty="0" err="1">
                <a:solidFill>
                  <a:schemeClr val="accent1">
                    <a:lumMod val="75000"/>
                    <a:lumOff val="25000"/>
                  </a:schemeClr>
                </a:solidFill>
              </a:rPr>
              <a:t>internazionale</a:t>
            </a:r>
            <a:endParaRPr lang="en-IN" dirty="0">
              <a:solidFill>
                <a:schemeClr val="accent1">
                  <a:lumMod val="75000"/>
                  <a:lumOff val="25000"/>
                </a:schemeClr>
              </a:solidFill>
            </a:endParaRPr>
          </a:p>
        </p:txBody>
      </p:sp>
      <p:sp>
        <p:nvSpPr>
          <p:cNvPr id="3" name="Subtitle 2">
            <a:extLst>
              <a:ext uri="{FF2B5EF4-FFF2-40B4-BE49-F238E27FC236}">
                <a16:creationId xmlns:a16="http://schemas.microsoft.com/office/drawing/2014/main" id="{5C9205DF-8F5E-49F7-B00E-6F58293F5130}"/>
              </a:ext>
            </a:extLst>
          </p:cNvPr>
          <p:cNvSpPr>
            <a:spLocks noGrp="1"/>
          </p:cNvSpPr>
          <p:nvPr>
            <p:ph type="subTitle" idx="1"/>
          </p:nvPr>
        </p:nvSpPr>
        <p:spPr>
          <a:xfrm>
            <a:off x="5009611" y="3839432"/>
            <a:ext cx="4361776" cy="1257575"/>
          </a:xfrm>
        </p:spPr>
        <p:txBody>
          <a:bodyPr/>
          <a:lstStyle/>
          <a:p>
            <a:r>
              <a:rPr lang="en-IN" b="1" dirty="0">
                <a:solidFill>
                  <a:schemeClr val="accent1">
                    <a:lumMod val="75000"/>
                    <a:lumOff val="25000"/>
                  </a:schemeClr>
                </a:solidFill>
              </a:rPr>
              <a:t>Evelina </a:t>
            </a:r>
            <a:r>
              <a:rPr lang="en-IN" b="1" dirty="0" err="1">
                <a:solidFill>
                  <a:schemeClr val="accent1">
                    <a:lumMod val="75000"/>
                    <a:lumOff val="25000"/>
                  </a:schemeClr>
                </a:solidFill>
              </a:rPr>
              <a:t>Tacconelli</a:t>
            </a:r>
            <a:endParaRPr lang="en-IN" b="1" dirty="0">
              <a:solidFill>
                <a:schemeClr val="accent1">
                  <a:lumMod val="75000"/>
                  <a:lumOff val="25000"/>
                </a:schemeClr>
              </a:solidFill>
            </a:endParaRPr>
          </a:p>
          <a:p>
            <a:r>
              <a:rPr lang="en-GB" spc="0" dirty="0"/>
              <a:t>ID-CARE (Infectious Diseases </a:t>
            </a:r>
            <a:r>
              <a:rPr lang="en-GB" spc="0" dirty="0" err="1"/>
              <a:t>Center</a:t>
            </a:r>
            <a:r>
              <a:rPr lang="en-GB" spc="0" dirty="0"/>
              <a:t> for </a:t>
            </a:r>
            <a:r>
              <a:rPr lang="en-GB" spc="0" dirty="0" err="1"/>
              <a:t>trAnslational</a:t>
            </a:r>
            <a:r>
              <a:rPr lang="en-GB" spc="0" dirty="0"/>
              <a:t> Research) </a:t>
            </a:r>
          </a:p>
          <a:p>
            <a:r>
              <a:rPr lang="en-GB" b="1" spc="0" dirty="0"/>
              <a:t>University of Verona, Italy</a:t>
            </a:r>
          </a:p>
          <a:p>
            <a:r>
              <a:rPr lang="en-GB" spc="0" dirty="0"/>
              <a:t>DZIF Research Clinical Unit - Translational Unit on Healthcare-associated and Antibiotic-resistant Bacterial Infections</a:t>
            </a:r>
          </a:p>
          <a:p>
            <a:r>
              <a:rPr lang="en-GB" b="1" spc="0" dirty="0" err="1"/>
              <a:t>Tübingen</a:t>
            </a:r>
            <a:r>
              <a:rPr lang="en-GB" b="1" spc="0" dirty="0"/>
              <a:t> University, Germany</a:t>
            </a:r>
          </a:p>
          <a:p>
            <a:endParaRPr lang="en-IN" spc="0" dirty="0"/>
          </a:p>
        </p:txBody>
      </p:sp>
      <p:pic>
        <p:nvPicPr>
          <p:cNvPr id="8" name="Picture 7">
            <a:extLst>
              <a:ext uri="{FF2B5EF4-FFF2-40B4-BE49-F238E27FC236}">
                <a16:creationId xmlns:a16="http://schemas.microsoft.com/office/drawing/2014/main" id="{E784B1C5-FF9B-4A72-929C-DEA316D58E62}"/>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2152645">
            <a:off x="10498816" y="340501"/>
            <a:ext cx="1767257" cy="719875"/>
          </a:xfrm>
          <a:prstGeom prst="rect">
            <a:avLst/>
          </a:prstGeom>
        </p:spPr>
      </p:pic>
      <p:pic>
        <p:nvPicPr>
          <p:cNvPr id="7" name="Picture Placeholder 16">
            <a:extLst>
              <a:ext uri="{FF2B5EF4-FFF2-40B4-BE49-F238E27FC236}">
                <a16:creationId xmlns:a16="http://schemas.microsoft.com/office/drawing/2014/main" id="{257F6BCE-75BB-4ECD-BEA5-21C36A9CC0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6963" y="2242353"/>
            <a:ext cx="3487600" cy="3101172"/>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pic>
      <p:pic>
        <p:nvPicPr>
          <p:cNvPr id="4" name="Picture 3"/>
          <p:cNvPicPr>
            <a:picLocks noChangeAspect="1"/>
          </p:cNvPicPr>
          <p:nvPr/>
        </p:nvPicPr>
        <p:blipFill>
          <a:blip r:embed="rId5">
            <a:clrChange>
              <a:clrFrom>
                <a:srgbClr val="FFFFFF"/>
              </a:clrFrom>
              <a:clrTo>
                <a:srgbClr val="FFFFFF">
                  <a:alpha val="0"/>
                </a:srgbClr>
              </a:clrTo>
            </a:clrChange>
          </a:blip>
          <a:stretch>
            <a:fillRect/>
          </a:stretch>
        </p:blipFill>
        <p:spPr>
          <a:xfrm>
            <a:off x="329382" y="6099175"/>
            <a:ext cx="1600200" cy="533400"/>
          </a:xfrm>
          <a:prstGeom prst="rect">
            <a:avLst/>
          </a:prstGeom>
        </p:spPr>
      </p:pic>
      <p:pic>
        <p:nvPicPr>
          <p:cNvPr id="5" name="Picture 4"/>
          <p:cNvPicPr>
            <a:picLocks noChangeAspect="1"/>
          </p:cNvPicPr>
          <p:nvPr/>
        </p:nvPicPr>
        <p:blipFill>
          <a:blip r:embed="rId6">
            <a:clrChange>
              <a:clrFrom>
                <a:srgbClr val="FFFFFF"/>
              </a:clrFrom>
              <a:clrTo>
                <a:srgbClr val="FFFFFF">
                  <a:alpha val="0"/>
                </a:srgbClr>
              </a:clrTo>
            </a:clrChange>
          </a:blip>
          <a:stretch>
            <a:fillRect/>
          </a:stretch>
        </p:blipFill>
        <p:spPr>
          <a:xfrm>
            <a:off x="2070258" y="6167304"/>
            <a:ext cx="2066925" cy="533400"/>
          </a:xfrm>
          <a:prstGeom prst="rect">
            <a:avLst/>
          </a:prstGeom>
        </p:spPr>
      </p:pic>
    </p:spTree>
    <p:extLst>
      <p:ext uri="{BB962C8B-B14F-4D97-AF65-F5344CB8AC3E}">
        <p14:creationId xmlns:p14="http://schemas.microsoft.com/office/powerpoint/2010/main" val="942451760"/>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3993A498-6451-403C-9076-D6CEE02356C1}"/>
              </a:ext>
            </a:extLst>
          </p:cNvPr>
          <p:cNvPicPr>
            <a:picLocks noChangeAspect="1"/>
          </p:cNvPicPr>
          <p:nvPr/>
        </p:nvPicPr>
        <p:blipFill>
          <a:blip r:embed="rId2">
            <a:clrChange>
              <a:clrFrom>
                <a:srgbClr val="99A7B2"/>
              </a:clrFrom>
              <a:clrTo>
                <a:srgbClr val="99A7B2">
                  <a:alpha val="0"/>
                </a:srgbClr>
              </a:clrTo>
            </a:clrChange>
          </a:blip>
          <a:stretch>
            <a:fillRect/>
          </a:stretch>
        </p:blipFill>
        <p:spPr>
          <a:xfrm rot="2152645">
            <a:off x="10653911" y="312432"/>
            <a:ext cx="1767487" cy="589006"/>
          </a:xfrm>
          <a:prstGeom prst="rect">
            <a:avLst/>
          </a:prstGeom>
        </p:spPr>
      </p:pic>
      <p:sp>
        <p:nvSpPr>
          <p:cNvPr id="8" name="Rectangle 7"/>
          <p:cNvSpPr/>
          <p:nvPr/>
        </p:nvSpPr>
        <p:spPr>
          <a:xfrm>
            <a:off x="404620" y="389777"/>
            <a:ext cx="6378951" cy="677108"/>
          </a:xfrm>
          <a:prstGeom prst="rect">
            <a:avLst/>
          </a:prstGeom>
        </p:spPr>
        <p:txBody>
          <a:bodyPr wrap="square">
            <a:spAutoFit/>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a:ln>
                  <a:noFill/>
                </a:ln>
                <a:solidFill>
                  <a:srgbClr val="FFFFFF"/>
                </a:solidFill>
                <a:effectLst/>
                <a:uLnTx/>
                <a:uFillTx/>
                <a:latin typeface="Open Sans"/>
                <a:ea typeface="+mn-ea"/>
                <a:cs typeface="+mn-cs"/>
              </a:rPr>
              <a:t>Acinetobacter </a:t>
            </a:r>
            <a:r>
              <a:rPr kumimoji="0" lang="en-GB" sz="1900" b="0" i="0" u="none" strike="noStrike" kern="1200" cap="none" spc="0" normalizeH="0" baseline="0" noProof="0" dirty="0" err="1">
                <a:ln>
                  <a:noFill/>
                </a:ln>
                <a:solidFill>
                  <a:srgbClr val="FFFFFF"/>
                </a:solidFill>
                <a:effectLst/>
                <a:uLnTx/>
                <a:uFillTx/>
                <a:latin typeface="Open Sans"/>
                <a:ea typeface="+mn-ea"/>
                <a:cs typeface="+mn-cs"/>
              </a:rPr>
              <a:t>resistente</a:t>
            </a:r>
            <a:r>
              <a:rPr kumimoji="0" lang="en-GB" sz="1900" b="0" i="0" u="none" strike="noStrike" kern="1200" cap="none" spc="0" normalizeH="0" baseline="0" noProof="0" dirty="0">
                <a:ln>
                  <a:noFill/>
                </a:ln>
                <a:solidFill>
                  <a:srgbClr val="FFFFFF"/>
                </a:solidFill>
                <a:effectLst/>
                <a:uLnTx/>
                <a:uFillTx/>
                <a:latin typeface="Open Sans"/>
                <a:ea typeface="+mn-ea"/>
                <a:cs typeface="+mn-cs"/>
              </a:rPr>
              <a:t> </a:t>
            </a:r>
            <a:r>
              <a:rPr kumimoji="0" lang="en-GB" sz="1900" b="0" i="0" u="none" strike="noStrike" kern="1200" cap="none" spc="0" normalizeH="0" baseline="0" noProof="0" dirty="0" err="1">
                <a:ln>
                  <a:noFill/>
                </a:ln>
                <a:solidFill>
                  <a:srgbClr val="FFFFFF"/>
                </a:solidFill>
                <a:effectLst/>
                <a:uLnTx/>
                <a:uFillTx/>
                <a:latin typeface="Open Sans"/>
                <a:ea typeface="+mn-ea"/>
                <a:cs typeface="+mn-cs"/>
              </a:rPr>
              <a:t>ai</a:t>
            </a:r>
            <a:r>
              <a:rPr kumimoji="0" lang="en-GB" sz="1900" b="0" i="0" u="none" strike="noStrike" kern="1200" cap="none" spc="0" normalizeH="0" baseline="0" noProof="0" dirty="0">
                <a:ln>
                  <a:noFill/>
                </a:ln>
                <a:solidFill>
                  <a:srgbClr val="FFFFFF"/>
                </a:solidFill>
                <a:effectLst/>
                <a:uLnTx/>
                <a:uFillTx/>
                <a:latin typeface="Open Sans"/>
                <a:ea typeface="+mn-ea"/>
                <a:cs typeface="+mn-cs"/>
              </a:rPr>
              <a:t> </a:t>
            </a:r>
            <a:r>
              <a:rPr kumimoji="0" lang="en-GB" sz="1900" b="0" i="0" u="none" strike="noStrike" kern="1200" cap="none" spc="0" normalizeH="0" baseline="0" noProof="0" dirty="0" err="1">
                <a:ln>
                  <a:noFill/>
                </a:ln>
                <a:solidFill>
                  <a:srgbClr val="FFFFFF"/>
                </a:solidFill>
                <a:effectLst/>
                <a:uLnTx/>
                <a:uFillTx/>
                <a:latin typeface="Open Sans"/>
                <a:ea typeface="+mn-ea"/>
                <a:cs typeface="+mn-cs"/>
              </a:rPr>
              <a:t>carbapenemi</a:t>
            </a:r>
            <a:endParaRPr kumimoji="0" lang="en-GB" sz="1900" b="0" i="0" u="none" strike="noStrike" kern="1200" cap="none" spc="0" normalizeH="0" baseline="0" noProof="0" dirty="0">
              <a:ln>
                <a:noFill/>
              </a:ln>
              <a:solidFill>
                <a:srgbClr val="FFFFFF"/>
              </a:solidFill>
              <a:effectLst/>
              <a:uLnTx/>
              <a:uFillTx/>
              <a:latin typeface="Open Sans"/>
              <a:ea typeface="+mn-ea"/>
              <a:cs typeface="+mn-cs"/>
            </a:endParaRPr>
          </a:p>
          <a:p>
            <a:pPr marL="0" marR="0" lvl="0" indent="0" algn="l" defTabSz="911879"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err="1">
                <a:ln>
                  <a:noFill/>
                </a:ln>
                <a:solidFill>
                  <a:srgbClr val="FFFFFF"/>
                </a:solidFill>
                <a:effectLst/>
                <a:uLnTx/>
                <a:uFillTx/>
                <a:latin typeface="Open Sans"/>
                <a:ea typeface="+mn-ea"/>
                <a:cs typeface="+mn-cs"/>
              </a:rPr>
              <a:t>Sorveglianza</a:t>
            </a:r>
            <a:r>
              <a:rPr kumimoji="0" lang="en-GB" sz="1900" b="0" i="0" u="none" strike="noStrike" kern="1200" cap="none" spc="0" normalizeH="0" baseline="0" noProof="0" dirty="0">
                <a:ln>
                  <a:noFill/>
                </a:ln>
                <a:solidFill>
                  <a:srgbClr val="FFFFFF"/>
                </a:solidFill>
                <a:effectLst/>
                <a:uLnTx/>
                <a:uFillTx/>
                <a:latin typeface="Open Sans"/>
                <a:ea typeface="+mn-ea"/>
                <a:cs typeface="+mn-cs"/>
              </a:rPr>
              <a:t> </a:t>
            </a:r>
            <a:r>
              <a:rPr kumimoji="0" lang="en-GB" sz="1900" b="0" i="0" u="none" strike="noStrike" kern="1200" cap="none" spc="0" normalizeH="0" baseline="0" noProof="0" dirty="0" err="1">
                <a:ln>
                  <a:noFill/>
                </a:ln>
                <a:solidFill>
                  <a:srgbClr val="FFFFFF"/>
                </a:solidFill>
                <a:effectLst/>
                <a:uLnTx/>
                <a:uFillTx/>
                <a:latin typeface="Open Sans"/>
                <a:ea typeface="+mn-ea"/>
                <a:cs typeface="+mn-cs"/>
              </a:rPr>
              <a:t>nazionale</a:t>
            </a:r>
            <a:r>
              <a:rPr kumimoji="0" lang="en-GB" sz="1900" b="0" i="0" u="none" strike="noStrike" kern="1200" cap="none" spc="0" normalizeH="0" baseline="0" noProof="0" dirty="0">
                <a:ln>
                  <a:noFill/>
                </a:ln>
                <a:solidFill>
                  <a:srgbClr val="FFFFFF"/>
                </a:solidFill>
                <a:effectLst/>
                <a:uLnTx/>
                <a:uFillTx/>
                <a:latin typeface="Open Sans"/>
                <a:ea typeface="+mn-ea"/>
                <a:cs typeface="+mn-cs"/>
              </a:rPr>
              <a:t> 2017-2019</a:t>
            </a:r>
            <a:r>
              <a:rPr kumimoji="0" lang="en-GB" sz="1900" b="1" i="0" u="none" strike="noStrike" kern="1200" cap="none" spc="0" normalizeH="0" baseline="0" noProof="0" dirty="0">
                <a:ln>
                  <a:noFill/>
                </a:ln>
                <a:solidFill>
                  <a:srgbClr val="FFFFFF"/>
                </a:solidFill>
                <a:effectLst/>
                <a:uLnTx/>
                <a:uFillTx/>
                <a:latin typeface="Open Sans"/>
                <a:ea typeface="+mn-ea"/>
                <a:cs typeface="+mn-cs"/>
              </a:rPr>
              <a:t> </a:t>
            </a:r>
            <a:r>
              <a:rPr kumimoji="0" lang="en-GB" sz="1900" b="1" i="0" u="none" strike="noStrike" kern="1200" cap="none" spc="0" normalizeH="0" baseline="0" noProof="0" dirty="0">
                <a:ln>
                  <a:noFill/>
                </a:ln>
                <a:solidFill>
                  <a:srgbClr val="FFC000"/>
                </a:solidFill>
                <a:effectLst/>
                <a:uLnTx/>
                <a:uFillTx/>
                <a:latin typeface="Open Sans"/>
                <a:ea typeface="+mn-ea"/>
                <a:cs typeface="+mn-cs"/>
              </a:rPr>
              <a:t>www.epi.net-eu</a:t>
            </a:r>
            <a:endParaRPr kumimoji="0" lang="en-GB" sz="19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pic>
        <p:nvPicPr>
          <p:cNvPr id="9" name="Picture 8"/>
          <p:cNvPicPr>
            <a:picLocks noChangeAspect="1"/>
          </p:cNvPicPr>
          <p:nvPr/>
        </p:nvPicPr>
        <p:blipFill>
          <a:blip r:embed="rId3"/>
          <a:stretch>
            <a:fillRect/>
          </a:stretch>
        </p:blipFill>
        <p:spPr>
          <a:xfrm>
            <a:off x="404620" y="6205161"/>
            <a:ext cx="6235426" cy="582183"/>
          </a:xfrm>
          <a:prstGeom prst="rect">
            <a:avLst/>
          </a:prstGeom>
        </p:spPr>
      </p:pic>
      <p:pic>
        <p:nvPicPr>
          <p:cNvPr id="10" name="Picture 9"/>
          <p:cNvPicPr>
            <a:picLocks noChangeAspect="1"/>
          </p:cNvPicPr>
          <p:nvPr/>
        </p:nvPicPr>
        <p:blipFill>
          <a:blip r:embed="rId4"/>
          <a:stretch>
            <a:fillRect/>
          </a:stretch>
        </p:blipFill>
        <p:spPr>
          <a:xfrm>
            <a:off x="404620" y="1220901"/>
            <a:ext cx="6235426" cy="4984260"/>
          </a:xfrm>
          <a:prstGeom prst="rect">
            <a:avLst/>
          </a:prstGeom>
        </p:spPr>
      </p:pic>
      <p:graphicFrame>
        <p:nvGraphicFramePr>
          <p:cNvPr id="4" name="Diagram 3"/>
          <p:cNvGraphicFramePr/>
          <p:nvPr>
            <p:extLst>
              <p:ext uri="{D42A27DB-BD31-4B8C-83A1-F6EECF244321}">
                <p14:modId xmlns:p14="http://schemas.microsoft.com/office/powerpoint/2010/main" val="220357962"/>
              </p:ext>
            </p:extLst>
          </p:nvPr>
        </p:nvGraphicFramePr>
        <p:xfrm>
          <a:off x="6894511" y="1158465"/>
          <a:ext cx="4705350" cy="12618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CasellaDiTesto 1"/>
          <p:cNvSpPr txBox="1"/>
          <p:nvPr/>
        </p:nvSpPr>
        <p:spPr>
          <a:xfrm>
            <a:off x="6863331" y="2420349"/>
            <a:ext cx="3367314" cy="4154984"/>
          </a:xfrm>
          <a:prstGeom prst="rect">
            <a:avLst/>
          </a:prstGeom>
          <a:noFill/>
        </p:spPr>
        <p:txBody>
          <a:bodyPr wrap="square" rtlCol="0">
            <a:spAutoFit/>
          </a:bodyPr>
          <a:lstStyle/>
          <a:p>
            <a:pPr defTabSz="914400"/>
            <a:r>
              <a:rPr lang="it-IT" sz="2400" dirty="0">
                <a:solidFill>
                  <a:srgbClr val="FFFFFF"/>
                </a:solidFill>
                <a:latin typeface="Segoe UI Semibold" panose="020B0702040204020203" pitchFamily="34" charset="0"/>
                <a:cs typeface="Segoe UI Semibold" panose="020B0702040204020203" pitchFamily="34" charset="0"/>
              </a:rPr>
              <a:t>La differenza nel rischio di acquisire una infezione resistente agli antibiotici è diversa nei diversi Paesi Europei. Di conseguenza il diritto all’accesso a cure uguali per tutti i cittadini Europei decade. </a:t>
            </a:r>
            <a:endParaRPr lang="en-US" sz="2800" dirty="0">
              <a:solidFill>
                <a:srgbClr val="FFC000"/>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8048693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54359" y="826736"/>
            <a:ext cx="7686174" cy="5635917"/>
          </a:xfrm>
          <a:prstGeom prst="rect">
            <a:avLst/>
          </a:prstGeom>
        </p:spPr>
      </p:pic>
      <p:pic>
        <p:nvPicPr>
          <p:cNvPr id="7" name="Picture 8">
            <a:extLst>
              <a:ext uri="{FF2B5EF4-FFF2-40B4-BE49-F238E27FC236}">
                <a16:creationId xmlns:a16="http://schemas.microsoft.com/office/drawing/2014/main" id="{3993A498-6451-403C-9076-D6CEE02356C1}"/>
              </a:ext>
            </a:extLst>
          </p:cNvPr>
          <p:cNvPicPr>
            <a:picLocks noChangeAspect="1"/>
          </p:cNvPicPr>
          <p:nvPr/>
        </p:nvPicPr>
        <p:blipFill>
          <a:blip r:embed="rId4">
            <a:clrChange>
              <a:clrFrom>
                <a:srgbClr val="99A7B2"/>
              </a:clrFrom>
              <a:clrTo>
                <a:srgbClr val="99A7B2">
                  <a:alpha val="0"/>
                </a:srgbClr>
              </a:clrTo>
            </a:clrChange>
          </a:blip>
          <a:stretch>
            <a:fillRect/>
          </a:stretch>
        </p:blipFill>
        <p:spPr>
          <a:xfrm rot="2152645">
            <a:off x="10653965" y="335582"/>
            <a:ext cx="1767487" cy="589006"/>
          </a:xfrm>
          <a:prstGeom prst="rect">
            <a:avLst/>
          </a:prstGeom>
        </p:spPr>
      </p:pic>
      <p:sp>
        <p:nvSpPr>
          <p:cNvPr id="5" name="Rettangolo 4"/>
          <p:cNvSpPr/>
          <p:nvPr/>
        </p:nvSpPr>
        <p:spPr>
          <a:xfrm>
            <a:off x="1412919" y="1252361"/>
            <a:ext cx="6192456" cy="26854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p:cNvSpPr txBox="1"/>
          <p:nvPr/>
        </p:nvSpPr>
        <p:spPr>
          <a:xfrm>
            <a:off x="435935" y="149628"/>
            <a:ext cx="4912242" cy="677108"/>
          </a:xfrm>
          <a:prstGeom prst="rect">
            <a:avLst/>
          </a:prstGeom>
          <a:noFill/>
        </p:spPr>
        <p:txBody>
          <a:bodyPr wrap="square" rtlCol="0">
            <a:spAutoFit/>
          </a:bodyPr>
          <a:lstStyle/>
          <a:p>
            <a:r>
              <a:rPr lang="de-DE" dirty="0" err="1">
                <a:solidFill>
                  <a:srgbClr val="FFC000"/>
                </a:solidFill>
              </a:rPr>
              <a:t>Mortalita</a:t>
            </a:r>
            <a:r>
              <a:rPr lang="de-DE" dirty="0">
                <a:solidFill>
                  <a:srgbClr val="FFC000"/>
                </a:solidFill>
              </a:rPr>
              <a:t>´ </a:t>
            </a:r>
            <a:r>
              <a:rPr lang="de-DE" dirty="0" err="1">
                <a:solidFill>
                  <a:srgbClr val="FFC000"/>
                </a:solidFill>
              </a:rPr>
              <a:t>stimata</a:t>
            </a:r>
            <a:r>
              <a:rPr lang="de-DE" dirty="0">
                <a:solidFill>
                  <a:srgbClr val="FFC000"/>
                </a:solidFill>
              </a:rPr>
              <a:t> in Europa per </a:t>
            </a:r>
            <a:r>
              <a:rPr lang="de-DE" dirty="0" err="1">
                <a:solidFill>
                  <a:srgbClr val="FFC000"/>
                </a:solidFill>
              </a:rPr>
              <a:t>infezioni</a:t>
            </a:r>
            <a:r>
              <a:rPr lang="de-DE" dirty="0">
                <a:solidFill>
                  <a:srgbClr val="FFC000"/>
                </a:solidFill>
              </a:rPr>
              <a:t> da </a:t>
            </a:r>
            <a:r>
              <a:rPr lang="de-DE" dirty="0" err="1">
                <a:solidFill>
                  <a:srgbClr val="FFC000"/>
                </a:solidFill>
              </a:rPr>
              <a:t>batteri</a:t>
            </a:r>
            <a:r>
              <a:rPr lang="de-DE" dirty="0">
                <a:solidFill>
                  <a:srgbClr val="FFC000"/>
                </a:solidFill>
              </a:rPr>
              <a:t> </a:t>
            </a:r>
            <a:r>
              <a:rPr lang="de-DE" dirty="0" err="1">
                <a:solidFill>
                  <a:srgbClr val="FFC000"/>
                </a:solidFill>
              </a:rPr>
              <a:t>resistenti</a:t>
            </a:r>
            <a:r>
              <a:rPr lang="de-DE" dirty="0">
                <a:solidFill>
                  <a:srgbClr val="FFC000"/>
                </a:solidFill>
              </a:rPr>
              <a:t> </a:t>
            </a:r>
            <a:r>
              <a:rPr lang="de-DE" dirty="0" err="1">
                <a:solidFill>
                  <a:srgbClr val="FFC000"/>
                </a:solidFill>
              </a:rPr>
              <a:t>agli</a:t>
            </a:r>
            <a:r>
              <a:rPr lang="de-DE" dirty="0">
                <a:solidFill>
                  <a:srgbClr val="FFC000"/>
                </a:solidFill>
              </a:rPr>
              <a:t> </a:t>
            </a:r>
            <a:r>
              <a:rPr lang="de-DE" dirty="0" err="1">
                <a:solidFill>
                  <a:srgbClr val="FFC000"/>
                </a:solidFill>
              </a:rPr>
              <a:t>antibiotici</a:t>
            </a:r>
            <a:r>
              <a:rPr lang="de-DE" dirty="0">
                <a:solidFill>
                  <a:srgbClr val="FFC000"/>
                </a:solidFill>
              </a:rPr>
              <a:t> </a:t>
            </a:r>
            <a:endParaRPr lang="en-GB" dirty="0">
              <a:solidFill>
                <a:srgbClr val="FFC000"/>
              </a:solidFill>
            </a:endParaRPr>
          </a:p>
        </p:txBody>
      </p:sp>
      <p:sp>
        <p:nvSpPr>
          <p:cNvPr id="9" name="TextBox 8"/>
          <p:cNvSpPr txBox="1"/>
          <p:nvPr/>
        </p:nvSpPr>
        <p:spPr>
          <a:xfrm>
            <a:off x="9218427" y="6270292"/>
            <a:ext cx="1838965" cy="384721"/>
          </a:xfrm>
          <a:prstGeom prst="rect">
            <a:avLst/>
          </a:prstGeom>
          <a:noFill/>
        </p:spPr>
        <p:txBody>
          <a:bodyPr wrap="none" rtlCol="0">
            <a:spAutoFit/>
          </a:bodyPr>
          <a:lstStyle/>
          <a:p>
            <a:r>
              <a:rPr lang="de-DE" dirty="0">
                <a:solidFill>
                  <a:schemeClr val="bg1"/>
                </a:solidFill>
              </a:rPr>
              <a:t>Cassini, LID 2019</a:t>
            </a:r>
            <a:endParaRPr lang="en-GB" dirty="0">
              <a:solidFill>
                <a:schemeClr val="bg1"/>
              </a:solidFill>
            </a:endParaRPr>
          </a:p>
        </p:txBody>
      </p:sp>
    </p:spTree>
    <p:extLst>
      <p:ext uri="{BB962C8B-B14F-4D97-AF65-F5344CB8AC3E}">
        <p14:creationId xmlns:p14="http://schemas.microsoft.com/office/powerpoint/2010/main" val="52516597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217" y="1233377"/>
            <a:ext cx="7683932" cy="3977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2"/>
          <p:cNvSpPr txBox="1"/>
          <p:nvPr/>
        </p:nvSpPr>
        <p:spPr>
          <a:xfrm>
            <a:off x="9879662" y="6198781"/>
            <a:ext cx="1538755" cy="307777"/>
          </a:xfrm>
          <a:prstGeom prst="rect">
            <a:avLst/>
          </a:prstGeom>
          <a:noFill/>
        </p:spPr>
        <p:txBody>
          <a:bodyPr wrap="none" rtlCol="0">
            <a:spAutoFit/>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FFFFFF"/>
                </a:solidFill>
                <a:effectLst/>
                <a:uLnTx/>
                <a:uFillTx/>
                <a:latin typeface="Calibri" panose="020F0502020204030204"/>
                <a:ea typeface="+mn-ea"/>
                <a:cs typeface="+mn-cs"/>
              </a:rPr>
              <a:t>OECD Report 2018</a:t>
            </a: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 name="Picture 8">
            <a:extLst>
              <a:ext uri="{FF2B5EF4-FFF2-40B4-BE49-F238E27FC236}">
                <a16:creationId xmlns:a16="http://schemas.microsoft.com/office/drawing/2014/main" id="{3993A498-6451-403C-9076-D6CEE02356C1}"/>
              </a:ext>
            </a:extLst>
          </p:cNvPr>
          <p:cNvPicPr>
            <a:picLocks noChangeAspect="1"/>
          </p:cNvPicPr>
          <p:nvPr/>
        </p:nvPicPr>
        <p:blipFill>
          <a:blip r:embed="rId3">
            <a:clrChange>
              <a:clrFrom>
                <a:srgbClr val="99A7B2"/>
              </a:clrFrom>
              <a:clrTo>
                <a:srgbClr val="99A7B2">
                  <a:alpha val="0"/>
                </a:srgbClr>
              </a:clrTo>
            </a:clrChange>
          </a:blip>
          <a:stretch>
            <a:fillRect/>
          </a:stretch>
        </p:blipFill>
        <p:spPr>
          <a:xfrm rot="2152645">
            <a:off x="10653965" y="312432"/>
            <a:ext cx="1767487" cy="589006"/>
          </a:xfrm>
          <a:prstGeom prst="rect">
            <a:avLst/>
          </a:prstGeom>
        </p:spPr>
      </p:pic>
      <p:sp>
        <p:nvSpPr>
          <p:cNvPr id="6" name="Rettangolo 5"/>
          <p:cNvSpPr/>
          <p:nvPr/>
        </p:nvSpPr>
        <p:spPr>
          <a:xfrm rot="16200000">
            <a:off x="6728170" y="3415327"/>
            <a:ext cx="2461645" cy="26854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Box 1"/>
          <p:cNvSpPr txBox="1"/>
          <p:nvPr/>
        </p:nvSpPr>
        <p:spPr>
          <a:xfrm>
            <a:off x="1336310" y="2126416"/>
            <a:ext cx="5798895" cy="384721"/>
          </a:xfrm>
          <a:prstGeom prst="rect">
            <a:avLst/>
          </a:prstGeom>
          <a:noFill/>
        </p:spPr>
        <p:txBody>
          <a:bodyPr wrap="none" rtlCol="0">
            <a:spAutoFit/>
          </a:bodyPr>
          <a:lstStyle/>
          <a:p>
            <a:r>
              <a:rPr lang="de-DE" b="1" dirty="0" err="1">
                <a:solidFill>
                  <a:schemeClr val="accent1">
                    <a:lumMod val="75000"/>
                    <a:lumOff val="25000"/>
                  </a:schemeClr>
                </a:solidFill>
              </a:rPr>
              <a:t>Giorni</a:t>
            </a:r>
            <a:r>
              <a:rPr lang="de-DE" b="1" dirty="0">
                <a:solidFill>
                  <a:schemeClr val="accent1">
                    <a:lumMod val="75000"/>
                    <a:lumOff val="25000"/>
                  </a:schemeClr>
                </a:solidFill>
              </a:rPr>
              <a:t> extra di </a:t>
            </a:r>
            <a:r>
              <a:rPr lang="de-DE" b="1" dirty="0" err="1">
                <a:solidFill>
                  <a:schemeClr val="accent1">
                    <a:lumMod val="75000"/>
                    <a:lumOff val="25000"/>
                  </a:schemeClr>
                </a:solidFill>
              </a:rPr>
              <a:t>ospedalizzazione</a:t>
            </a:r>
            <a:r>
              <a:rPr lang="de-DE" b="1" dirty="0">
                <a:solidFill>
                  <a:schemeClr val="accent1">
                    <a:lumMod val="75000"/>
                    <a:lumOff val="25000"/>
                  </a:schemeClr>
                </a:solidFill>
              </a:rPr>
              <a:t> a causa della </a:t>
            </a:r>
            <a:r>
              <a:rPr lang="de-DE" b="1" dirty="0" err="1">
                <a:solidFill>
                  <a:schemeClr val="accent1">
                    <a:lumMod val="75000"/>
                    <a:lumOff val="25000"/>
                  </a:schemeClr>
                </a:solidFill>
              </a:rPr>
              <a:t>resistenza</a:t>
            </a:r>
            <a:r>
              <a:rPr lang="de-DE" b="1" dirty="0">
                <a:solidFill>
                  <a:schemeClr val="accent1">
                    <a:lumMod val="75000"/>
                    <a:lumOff val="25000"/>
                  </a:schemeClr>
                </a:solidFill>
              </a:rPr>
              <a:t> </a:t>
            </a:r>
            <a:endParaRPr lang="en-GB" b="1" dirty="0">
              <a:solidFill>
                <a:schemeClr val="accent1">
                  <a:lumMod val="75000"/>
                  <a:lumOff val="25000"/>
                </a:schemeClr>
              </a:solidFill>
            </a:endParaRPr>
          </a:p>
        </p:txBody>
      </p:sp>
      <p:pic>
        <p:nvPicPr>
          <p:cNvPr id="9" name="Immagine 3"/>
          <p:cNvPicPr>
            <a:picLocks noChangeAspect="1"/>
          </p:cNvPicPr>
          <p:nvPr/>
        </p:nvPicPr>
        <p:blipFill>
          <a:blip r:embed="rId4"/>
          <a:stretch>
            <a:fillRect/>
          </a:stretch>
        </p:blipFill>
        <p:spPr>
          <a:xfrm>
            <a:off x="773583" y="1233377"/>
            <a:ext cx="8288369" cy="5004981"/>
          </a:xfrm>
          <a:prstGeom prst="rect">
            <a:avLst/>
          </a:prstGeom>
        </p:spPr>
      </p:pic>
      <p:sp>
        <p:nvSpPr>
          <p:cNvPr id="3" name="TextBox 2"/>
          <p:cNvSpPr txBox="1"/>
          <p:nvPr/>
        </p:nvSpPr>
        <p:spPr>
          <a:xfrm>
            <a:off x="673259" y="789290"/>
            <a:ext cx="6094810" cy="384721"/>
          </a:xfrm>
          <a:prstGeom prst="rect">
            <a:avLst/>
          </a:prstGeom>
          <a:noFill/>
        </p:spPr>
        <p:txBody>
          <a:bodyPr wrap="none" rtlCol="0">
            <a:spAutoFit/>
          </a:bodyPr>
          <a:lstStyle/>
          <a:p>
            <a:r>
              <a:rPr lang="de-DE" dirty="0" err="1">
                <a:solidFill>
                  <a:srgbClr val="FFC000"/>
                </a:solidFill>
              </a:rPr>
              <a:t>Giorni</a:t>
            </a:r>
            <a:r>
              <a:rPr lang="de-DE" dirty="0">
                <a:solidFill>
                  <a:srgbClr val="FFC000"/>
                </a:solidFill>
              </a:rPr>
              <a:t> di </a:t>
            </a:r>
            <a:r>
              <a:rPr lang="de-DE" dirty="0" err="1">
                <a:solidFill>
                  <a:srgbClr val="FFC000"/>
                </a:solidFill>
              </a:rPr>
              <a:t>lavoro</a:t>
            </a:r>
            <a:r>
              <a:rPr lang="de-DE" dirty="0">
                <a:solidFill>
                  <a:srgbClr val="FFC000"/>
                </a:solidFill>
              </a:rPr>
              <a:t> </a:t>
            </a:r>
            <a:r>
              <a:rPr lang="de-DE" dirty="0" err="1">
                <a:solidFill>
                  <a:srgbClr val="FFC000"/>
                </a:solidFill>
              </a:rPr>
              <a:t>persi</a:t>
            </a:r>
            <a:r>
              <a:rPr lang="de-DE" dirty="0">
                <a:solidFill>
                  <a:srgbClr val="FFC000"/>
                </a:solidFill>
              </a:rPr>
              <a:t> a causa della </a:t>
            </a:r>
            <a:r>
              <a:rPr lang="de-DE" dirty="0" err="1">
                <a:solidFill>
                  <a:srgbClr val="FFC000"/>
                </a:solidFill>
              </a:rPr>
              <a:t>resistenza</a:t>
            </a:r>
            <a:r>
              <a:rPr lang="de-DE" dirty="0">
                <a:solidFill>
                  <a:srgbClr val="FFC000"/>
                </a:solidFill>
              </a:rPr>
              <a:t> </a:t>
            </a:r>
            <a:r>
              <a:rPr lang="de-DE" dirty="0" err="1">
                <a:solidFill>
                  <a:srgbClr val="FFC000"/>
                </a:solidFill>
              </a:rPr>
              <a:t>agli</a:t>
            </a:r>
            <a:r>
              <a:rPr lang="de-DE" dirty="0">
                <a:solidFill>
                  <a:srgbClr val="FFC000"/>
                </a:solidFill>
              </a:rPr>
              <a:t> </a:t>
            </a:r>
            <a:r>
              <a:rPr lang="de-DE" dirty="0" err="1">
                <a:solidFill>
                  <a:srgbClr val="FFC000"/>
                </a:solidFill>
              </a:rPr>
              <a:t>antibiotici</a:t>
            </a:r>
            <a:r>
              <a:rPr lang="de-DE" dirty="0">
                <a:solidFill>
                  <a:srgbClr val="FFC000"/>
                </a:solidFill>
              </a:rPr>
              <a:t> </a:t>
            </a:r>
            <a:endParaRPr lang="en-GB" dirty="0">
              <a:solidFill>
                <a:srgbClr val="FFC000"/>
              </a:solidFill>
            </a:endParaRPr>
          </a:p>
        </p:txBody>
      </p:sp>
    </p:spTree>
    <p:extLst>
      <p:ext uri="{BB962C8B-B14F-4D97-AF65-F5344CB8AC3E}">
        <p14:creationId xmlns:p14="http://schemas.microsoft.com/office/powerpoint/2010/main" val="10785869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9112108" y="6280008"/>
            <a:ext cx="242560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FFFFFF"/>
                </a:solidFill>
                <a:effectLst/>
                <a:uLnTx/>
                <a:uFillTx/>
                <a:latin typeface="Calibri" panose="020F0502020204030204"/>
                <a:ea typeface="+mn-ea"/>
                <a:cs typeface="+mn-cs"/>
              </a:rPr>
              <a:t>Holmes, Lancet </a:t>
            </a:r>
            <a:r>
              <a:rPr kumimoji="0" lang="it-IT" sz="1400" b="0" i="0" u="none" strike="noStrike" kern="1200" cap="none" spc="0" normalizeH="0" baseline="0" noProof="0" dirty="0" err="1">
                <a:ln>
                  <a:noFill/>
                </a:ln>
                <a:solidFill>
                  <a:srgbClr val="FFFFFF"/>
                </a:solidFill>
                <a:effectLst/>
                <a:uLnTx/>
                <a:uFillTx/>
                <a:latin typeface="Calibri" panose="020F0502020204030204"/>
                <a:ea typeface="+mn-ea"/>
                <a:cs typeface="+mn-cs"/>
              </a:rPr>
              <a:t>Infect</a:t>
            </a:r>
            <a:r>
              <a:rPr kumimoji="0" lang="it-IT" sz="14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it-IT" sz="1400" b="0" i="0" u="none" strike="noStrike" kern="1200" cap="none" spc="0" normalizeH="0" baseline="0" noProof="0" dirty="0" err="1">
                <a:ln>
                  <a:noFill/>
                </a:ln>
                <a:solidFill>
                  <a:srgbClr val="FFFFFF"/>
                </a:solidFill>
                <a:effectLst/>
                <a:uLnTx/>
                <a:uFillTx/>
                <a:latin typeface="Calibri" panose="020F0502020204030204"/>
                <a:ea typeface="+mn-ea"/>
                <a:cs typeface="+mn-cs"/>
              </a:rPr>
              <a:t>Dis</a:t>
            </a:r>
            <a:r>
              <a:rPr kumimoji="0" lang="it-IT" sz="1400" b="0" i="0" u="none" strike="noStrike" kern="1200" cap="none" spc="0" normalizeH="0" baseline="0" noProof="0" dirty="0">
                <a:ln>
                  <a:noFill/>
                </a:ln>
                <a:solidFill>
                  <a:srgbClr val="FFFFFF"/>
                </a:solidFill>
                <a:effectLst/>
                <a:uLnTx/>
                <a:uFillTx/>
                <a:latin typeface="Calibri" panose="020F0502020204030204"/>
                <a:ea typeface="+mn-ea"/>
                <a:cs typeface="+mn-cs"/>
              </a:rPr>
              <a:t> 2018</a:t>
            </a: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0" y="0"/>
            <a:ext cx="10834688" cy="1147763"/>
          </a:xfrm>
        </p:spPr>
        <p:txBody>
          <a:bodyPr/>
          <a:lstStyle/>
          <a:p>
            <a:r>
              <a:rPr lang="en-GB" dirty="0" err="1">
                <a:solidFill>
                  <a:srgbClr val="FFC000"/>
                </a:solidFill>
              </a:rPr>
              <a:t>Fattori</a:t>
            </a:r>
            <a:r>
              <a:rPr lang="en-GB" dirty="0">
                <a:solidFill>
                  <a:srgbClr val="FFC000"/>
                </a:solidFill>
              </a:rPr>
              <a:t> di </a:t>
            </a:r>
            <a:r>
              <a:rPr lang="en-GB" dirty="0" err="1">
                <a:solidFill>
                  <a:srgbClr val="FFC000"/>
                </a:solidFill>
              </a:rPr>
              <a:t>rischio</a:t>
            </a:r>
            <a:r>
              <a:rPr lang="en-GB" dirty="0">
                <a:solidFill>
                  <a:srgbClr val="FFC000"/>
                </a:solidFill>
              </a:rPr>
              <a:t> per lo </a:t>
            </a:r>
            <a:r>
              <a:rPr lang="en-GB" dirty="0" err="1">
                <a:solidFill>
                  <a:srgbClr val="FFC000"/>
                </a:solidFill>
              </a:rPr>
              <a:t>sviluppo</a:t>
            </a:r>
            <a:r>
              <a:rPr lang="en-GB" dirty="0">
                <a:solidFill>
                  <a:srgbClr val="FFC000"/>
                </a:solidFill>
              </a:rPr>
              <a:t> di </a:t>
            </a:r>
            <a:r>
              <a:rPr lang="en-GB" dirty="0" err="1">
                <a:solidFill>
                  <a:srgbClr val="FFC000"/>
                </a:solidFill>
              </a:rPr>
              <a:t>resistenza</a:t>
            </a:r>
            <a:endParaRPr lang="en-GB" dirty="0">
              <a:solidFill>
                <a:srgbClr val="FFC000"/>
              </a:solidFill>
            </a:endParaRPr>
          </a:p>
        </p:txBody>
      </p:sp>
      <p:sp>
        <p:nvSpPr>
          <p:cNvPr id="5" name="CasellaDiTesto 4"/>
          <p:cNvSpPr txBox="1"/>
          <p:nvPr/>
        </p:nvSpPr>
        <p:spPr>
          <a:xfrm>
            <a:off x="225753" y="1632734"/>
            <a:ext cx="5389600" cy="489364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it-IT" sz="2400" b="1" i="0" u="none" strike="noStrike" kern="1200" cap="none" spc="0" normalizeH="0" baseline="0" noProof="0" dirty="0">
                <a:ln>
                  <a:noFill/>
                </a:ln>
                <a:solidFill>
                  <a:schemeClr val="bg1"/>
                </a:solidFill>
                <a:effectLst/>
                <a:uLnTx/>
                <a:uFillTx/>
                <a:latin typeface="Calibri" panose="020F0502020204030204"/>
              </a:rPr>
              <a:t>Uso eccessivo di antibiotici negli esseri umani</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it-IT" sz="2400" b="1" i="0" u="none" strike="noStrike" kern="1200" cap="none" spc="0" normalizeH="0" baseline="0" noProof="0" dirty="0">
                <a:ln>
                  <a:noFill/>
                </a:ln>
                <a:solidFill>
                  <a:schemeClr val="bg1"/>
                </a:solidFill>
                <a:effectLst/>
                <a:uLnTx/>
                <a:uFillTx/>
                <a:latin typeface="Calibri" panose="020F0502020204030204"/>
              </a:rPr>
              <a:t>Uso eccessivo di antibiotici negli animali ed ambiente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it-IT" sz="2400" b="1" i="0" u="none" strike="noStrike" kern="1200" cap="none" spc="0" normalizeH="0" baseline="0" noProof="0" dirty="0">
                <a:ln>
                  <a:noFill/>
                </a:ln>
                <a:solidFill>
                  <a:schemeClr val="bg1"/>
                </a:solidFill>
                <a:effectLst/>
                <a:uLnTx/>
                <a:uFillTx/>
                <a:latin typeface="Calibri" panose="020F0502020204030204"/>
              </a:rPr>
              <a:t>Trasmissione intra-ospedaliera</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it-IT" sz="2400" b="1" i="0" u="none" strike="noStrike" kern="1200" cap="none" spc="0" normalizeH="0" baseline="0" noProof="0" dirty="0">
                <a:ln>
                  <a:noFill/>
                </a:ln>
                <a:solidFill>
                  <a:schemeClr val="bg1"/>
                </a:solidFill>
                <a:effectLst/>
                <a:uLnTx/>
                <a:uFillTx/>
                <a:latin typeface="Calibri" panose="020F0502020204030204"/>
              </a:rPr>
              <a:t>Ridotta copertura vaccinale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it-IT" sz="2400" b="1" i="0" u="none" strike="noStrike" kern="1200" cap="none" spc="0" normalizeH="0" baseline="0" noProof="0" dirty="0">
                <a:ln>
                  <a:noFill/>
                </a:ln>
                <a:solidFill>
                  <a:schemeClr val="bg1"/>
                </a:solidFill>
                <a:effectLst/>
                <a:uLnTx/>
                <a:uFillTx/>
                <a:latin typeface="Calibri" panose="020F0502020204030204"/>
              </a:rPr>
              <a:t>Ridotta disponibilità di test diagnostici efficaci</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it-IT" sz="2400" b="1" i="0" u="none" strike="noStrike" kern="1200" cap="none" spc="0" normalizeH="0" baseline="0" noProof="0" dirty="0">
                <a:ln>
                  <a:noFill/>
                </a:ln>
                <a:solidFill>
                  <a:schemeClr val="bg1"/>
                </a:solidFill>
                <a:effectLst/>
                <a:uLnTx/>
                <a:uFillTx/>
                <a:latin typeface="Calibri" panose="020F0502020204030204"/>
              </a:rPr>
              <a:t>Viaggi internazionali</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it-IT" sz="2400" b="1" dirty="0">
                <a:solidFill>
                  <a:srgbClr val="FFC000"/>
                </a:solidFill>
                <a:latin typeface="Calibri" panose="020F0502020204030204"/>
              </a:rPr>
              <a:t>Mancanza di formazione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it-IT" sz="2400" b="1" dirty="0">
                <a:solidFill>
                  <a:srgbClr val="FFC000"/>
                </a:solidFill>
                <a:latin typeface="Calibri" panose="020F0502020204030204"/>
              </a:rPr>
              <a:t>Impatto delle case farmaceutiche (procedure ambigue)</a:t>
            </a:r>
            <a:endParaRPr kumimoji="0" lang="it-IT" sz="2400" b="1" i="0" u="none" strike="noStrike" kern="1200" cap="none" spc="0" normalizeH="0" baseline="0" noProof="0" dirty="0">
              <a:ln>
                <a:noFill/>
              </a:ln>
              <a:solidFill>
                <a:srgbClr val="FFC000"/>
              </a:solidFill>
              <a:effectLst/>
              <a:uLnTx/>
              <a:uFillTx/>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400" b="1" i="0" u="none" strike="noStrike" kern="1200" cap="none" spc="0" normalizeH="0" baseline="0" noProof="0" dirty="0">
              <a:ln>
                <a:noFill/>
              </a:ln>
              <a:solidFill>
                <a:schemeClr val="bg1"/>
              </a:solidFill>
              <a:effectLst/>
              <a:uLnTx/>
              <a:uFillTx/>
              <a:latin typeface="Calibri" panose="020F0502020204030204"/>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4983" y="1578958"/>
            <a:ext cx="5732725" cy="4508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3993A498-6451-403C-9076-D6CEE02356C1}"/>
              </a:ext>
            </a:extLst>
          </p:cNvPr>
          <p:cNvPicPr>
            <a:picLocks noChangeAspect="1"/>
          </p:cNvPicPr>
          <p:nvPr/>
        </p:nvPicPr>
        <p:blipFill>
          <a:blip r:embed="rId4">
            <a:clrChange>
              <a:clrFrom>
                <a:srgbClr val="99A7B2"/>
              </a:clrFrom>
              <a:clrTo>
                <a:srgbClr val="99A7B2">
                  <a:alpha val="0"/>
                </a:srgbClr>
              </a:clrTo>
            </a:clrChange>
          </a:blip>
          <a:stretch>
            <a:fillRect/>
          </a:stretch>
        </p:blipFill>
        <p:spPr>
          <a:xfrm rot="2152645">
            <a:off x="10653965" y="312432"/>
            <a:ext cx="1767487" cy="589006"/>
          </a:xfrm>
          <a:prstGeom prst="rect">
            <a:avLst/>
          </a:prstGeom>
        </p:spPr>
      </p:pic>
    </p:spTree>
    <p:extLst>
      <p:ext uri="{BB962C8B-B14F-4D97-AF65-F5344CB8AC3E}">
        <p14:creationId xmlns:p14="http://schemas.microsoft.com/office/powerpoint/2010/main" val="380075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9696" y="1152524"/>
            <a:ext cx="8207554" cy="5286375"/>
          </a:xfrm>
          <a:prstGeom prst="rect">
            <a:avLst/>
          </a:prstGeom>
        </p:spPr>
      </p:pic>
      <p:sp>
        <p:nvSpPr>
          <p:cNvPr id="5" name="TextBox 4"/>
          <p:cNvSpPr txBox="1"/>
          <p:nvPr/>
        </p:nvSpPr>
        <p:spPr>
          <a:xfrm flipH="1">
            <a:off x="9582125" y="6285010"/>
            <a:ext cx="2609875" cy="307777"/>
          </a:xfrm>
          <a:prstGeom prst="rect">
            <a:avLst/>
          </a:prstGeom>
          <a:noFill/>
        </p:spPr>
        <p:txBody>
          <a:bodyPr wrap="square" rtlCol="0">
            <a:spAutoFit/>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err="1">
                <a:ln>
                  <a:noFill/>
                </a:ln>
                <a:solidFill>
                  <a:srgbClr val="FFFFFF"/>
                </a:solidFill>
                <a:effectLst/>
                <a:uLnTx/>
                <a:uFillTx/>
                <a:latin typeface="Calibri" panose="020F0502020204030204"/>
                <a:ea typeface="+mn-ea"/>
                <a:cs typeface="+mn-cs"/>
              </a:rPr>
              <a:t>Morel</a:t>
            </a:r>
            <a:r>
              <a:rPr kumimoji="0" lang="de-DE" sz="1400" b="0" i="0" u="none" strike="noStrike" kern="1200" cap="none" spc="0" normalizeH="0" baseline="0" noProof="0" dirty="0">
                <a:ln>
                  <a:noFill/>
                </a:ln>
                <a:solidFill>
                  <a:srgbClr val="FFFFFF"/>
                </a:solidFill>
                <a:effectLst/>
                <a:uLnTx/>
                <a:uFillTx/>
                <a:latin typeface="Calibri" panose="020F0502020204030204"/>
                <a:ea typeface="+mn-ea"/>
                <a:cs typeface="+mn-cs"/>
              </a:rPr>
              <a:t> &amp; </a:t>
            </a:r>
            <a:r>
              <a:rPr kumimoji="0" lang="de-DE" sz="1400" b="0" i="0" u="none" strike="noStrike" kern="1200" cap="none" spc="0" normalizeH="0" baseline="0" noProof="0" dirty="0" err="1">
                <a:ln>
                  <a:noFill/>
                </a:ln>
                <a:solidFill>
                  <a:srgbClr val="FFFFFF"/>
                </a:solidFill>
                <a:effectLst/>
                <a:uLnTx/>
                <a:uFillTx/>
                <a:latin typeface="Calibri" panose="020F0502020204030204"/>
                <a:ea typeface="+mn-ea"/>
                <a:cs typeface="+mn-cs"/>
              </a:rPr>
              <a:t>Hollis</a:t>
            </a:r>
            <a:r>
              <a:rPr kumimoji="0" lang="de-DE" sz="14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de-DE" sz="1400" b="0" i="0" u="none" strike="noStrike" kern="1200" cap="none" spc="0" normalizeH="0" baseline="0" noProof="0" dirty="0" err="1">
                <a:ln>
                  <a:noFill/>
                </a:ln>
                <a:solidFill>
                  <a:srgbClr val="FFFFFF"/>
                </a:solidFill>
                <a:effectLst/>
                <a:uLnTx/>
                <a:uFillTx/>
                <a:latin typeface="Calibri" panose="020F0502020204030204"/>
                <a:ea typeface="+mn-ea"/>
                <a:cs typeface="+mn-cs"/>
              </a:rPr>
              <a:t>Antibiotics</a:t>
            </a:r>
            <a:r>
              <a:rPr kumimoji="0" lang="de-DE" sz="1400" b="0" i="0" u="none" strike="noStrike" kern="1200" cap="none" spc="0" normalizeH="0" baseline="0" noProof="0" dirty="0">
                <a:ln>
                  <a:noFill/>
                </a:ln>
                <a:solidFill>
                  <a:srgbClr val="FFFFFF"/>
                </a:solidFill>
                <a:effectLst/>
                <a:uLnTx/>
                <a:uFillTx/>
                <a:latin typeface="Calibri" panose="020F0502020204030204"/>
                <a:ea typeface="+mn-ea"/>
                <a:cs typeface="+mn-cs"/>
              </a:rPr>
              <a:t> 2020</a:t>
            </a:r>
            <a:endPar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993A498-6451-403C-9076-D6CEE02356C1}"/>
              </a:ext>
            </a:extLst>
          </p:cNvPr>
          <p:cNvPicPr>
            <a:picLocks noChangeAspect="1"/>
          </p:cNvPicPr>
          <p:nvPr/>
        </p:nvPicPr>
        <p:blipFill>
          <a:blip r:embed="rId4">
            <a:clrChange>
              <a:clrFrom>
                <a:srgbClr val="99A7B2"/>
              </a:clrFrom>
              <a:clrTo>
                <a:srgbClr val="99A7B2">
                  <a:alpha val="0"/>
                </a:srgbClr>
              </a:clrTo>
            </a:clrChange>
          </a:blip>
          <a:stretch>
            <a:fillRect/>
          </a:stretch>
        </p:blipFill>
        <p:spPr>
          <a:xfrm rot="2152645">
            <a:off x="10653911" y="312432"/>
            <a:ext cx="1767487" cy="589006"/>
          </a:xfrm>
          <a:prstGeom prst="rect">
            <a:avLst/>
          </a:prstGeom>
        </p:spPr>
      </p:pic>
      <p:sp>
        <p:nvSpPr>
          <p:cNvPr id="7" name="TextBox 6"/>
          <p:cNvSpPr txBox="1"/>
          <p:nvPr/>
        </p:nvSpPr>
        <p:spPr>
          <a:xfrm>
            <a:off x="269696" y="129881"/>
            <a:ext cx="6854767" cy="954107"/>
          </a:xfrm>
          <a:prstGeom prst="rect">
            <a:avLst/>
          </a:prstGeom>
          <a:noFill/>
        </p:spPr>
        <p:txBody>
          <a:bodyPr wrap="square" rtlCol="0">
            <a:spAutoFit/>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err="1">
                <a:ln>
                  <a:noFill/>
                </a:ln>
                <a:solidFill>
                  <a:srgbClr val="FFC000"/>
                </a:solidFill>
                <a:effectLst/>
                <a:uLnTx/>
                <a:uFillTx/>
                <a:latin typeface="Calibri" panose="020F0502020204030204"/>
                <a:ea typeface="+mn-ea"/>
                <a:cs typeface="+mn-cs"/>
              </a:rPr>
              <a:t>Spesa</a:t>
            </a:r>
            <a:r>
              <a:rPr kumimoji="0" lang="de-DE" sz="2800" b="0" i="0" u="none" strike="noStrike" kern="1200" cap="none" spc="0" normalizeH="0" baseline="0" noProof="0" dirty="0">
                <a:ln>
                  <a:noFill/>
                </a:ln>
                <a:solidFill>
                  <a:srgbClr val="FFC000"/>
                </a:solidFill>
                <a:effectLst/>
                <a:uLnTx/>
                <a:uFillTx/>
                <a:latin typeface="Calibri" panose="020F0502020204030204"/>
                <a:ea typeface="+mn-ea"/>
                <a:cs typeface="+mn-cs"/>
              </a:rPr>
              <a:t> in </a:t>
            </a:r>
            <a:r>
              <a:rPr kumimoji="0" lang="de-DE" sz="2800" b="0" i="0" u="none" strike="noStrike" kern="1200" cap="none" spc="0" normalizeH="0" baseline="0" noProof="0" dirty="0" err="1">
                <a:ln>
                  <a:noFill/>
                </a:ln>
                <a:solidFill>
                  <a:srgbClr val="FFC000"/>
                </a:solidFill>
                <a:effectLst/>
                <a:uLnTx/>
                <a:uFillTx/>
                <a:latin typeface="Calibri" panose="020F0502020204030204"/>
                <a:ea typeface="+mn-ea"/>
                <a:cs typeface="+mn-cs"/>
              </a:rPr>
              <a:t>dollari</a:t>
            </a:r>
            <a:r>
              <a:rPr kumimoji="0" lang="de-DE" sz="2800" b="0" i="0" u="none" strike="noStrike" kern="1200" cap="none" spc="0" normalizeH="0" baseline="0" noProof="0" dirty="0">
                <a:ln>
                  <a:noFill/>
                </a:ln>
                <a:solidFill>
                  <a:srgbClr val="FFC000"/>
                </a:solidFill>
                <a:effectLst/>
                <a:uLnTx/>
                <a:uFillTx/>
                <a:latin typeface="Calibri" panose="020F0502020204030204"/>
                <a:ea typeface="+mn-ea"/>
                <a:cs typeface="+mn-cs"/>
              </a:rPr>
              <a:t> </a:t>
            </a:r>
            <a:r>
              <a:rPr kumimoji="0" lang="de-DE" sz="2800" b="0" i="0" u="none" strike="noStrike" kern="1200" cap="none" spc="0" normalizeH="0" baseline="0" noProof="0" dirty="0" err="1">
                <a:ln>
                  <a:noFill/>
                </a:ln>
                <a:solidFill>
                  <a:srgbClr val="FFC000"/>
                </a:solidFill>
                <a:effectLst/>
                <a:uLnTx/>
                <a:uFillTx/>
                <a:latin typeface="Calibri" panose="020F0502020204030204"/>
                <a:ea typeface="+mn-ea"/>
                <a:cs typeface="+mn-cs"/>
              </a:rPr>
              <a:t>americani</a:t>
            </a:r>
            <a:r>
              <a:rPr kumimoji="0" lang="de-DE" sz="2800" b="0" i="0" u="none" strike="noStrike" kern="1200" cap="none" spc="0" normalizeH="0" baseline="0" noProof="0" dirty="0">
                <a:ln>
                  <a:noFill/>
                </a:ln>
                <a:solidFill>
                  <a:srgbClr val="FFC000"/>
                </a:solidFill>
                <a:effectLst/>
                <a:uLnTx/>
                <a:uFillTx/>
                <a:latin typeface="Calibri" panose="020F0502020204030204"/>
                <a:ea typeface="+mn-ea"/>
                <a:cs typeface="+mn-cs"/>
              </a:rPr>
              <a:t> </a:t>
            </a:r>
            <a:r>
              <a:rPr kumimoji="0" lang="de-DE" sz="2800" b="0" i="0" u="none" strike="noStrike" kern="1200" cap="none" spc="0" normalizeH="0" baseline="0" noProof="0" dirty="0" err="1">
                <a:ln>
                  <a:noFill/>
                </a:ln>
                <a:solidFill>
                  <a:srgbClr val="FFC000"/>
                </a:solidFill>
                <a:effectLst/>
                <a:uLnTx/>
                <a:uFillTx/>
                <a:latin typeface="Calibri" panose="020F0502020204030204"/>
                <a:ea typeface="+mn-ea"/>
                <a:cs typeface="+mn-cs"/>
              </a:rPr>
              <a:t>sulla</a:t>
            </a:r>
            <a:r>
              <a:rPr kumimoji="0" lang="de-DE" sz="2800" b="0" i="0" u="none" strike="noStrike" kern="1200" cap="none" spc="0" normalizeH="0" baseline="0" noProof="0" dirty="0">
                <a:ln>
                  <a:noFill/>
                </a:ln>
                <a:solidFill>
                  <a:srgbClr val="FFC000"/>
                </a:solidFill>
                <a:effectLst/>
                <a:uLnTx/>
                <a:uFillTx/>
                <a:latin typeface="Calibri" panose="020F0502020204030204"/>
                <a:ea typeface="+mn-ea"/>
                <a:cs typeface="+mn-cs"/>
              </a:rPr>
              <a:t> </a:t>
            </a:r>
            <a:r>
              <a:rPr kumimoji="0" lang="de-DE" sz="2800" b="0" i="0" u="none" strike="noStrike" kern="1200" cap="none" spc="0" normalizeH="0" baseline="0" noProof="0" dirty="0" err="1">
                <a:ln>
                  <a:noFill/>
                </a:ln>
                <a:solidFill>
                  <a:srgbClr val="FFC000"/>
                </a:solidFill>
                <a:effectLst/>
                <a:uLnTx/>
                <a:uFillTx/>
                <a:latin typeface="Calibri" panose="020F0502020204030204"/>
                <a:ea typeface="+mn-ea"/>
                <a:cs typeface="+mn-cs"/>
              </a:rPr>
              <a:t>promozione</a:t>
            </a:r>
            <a:r>
              <a:rPr kumimoji="0" lang="de-DE" sz="2800" b="0" i="0" u="none" strike="noStrike" kern="1200" cap="none" spc="0" normalizeH="0" baseline="0" noProof="0" dirty="0">
                <a:ln>
                  <a:noFill/>
                </a:ln>
                <a:solidFill>
                  <a:srgbClr val="FFC000"/>
                </a:solidFill>
                <a:effectLst/>
                <a:uLnTx/>
                <a:uFillTx/>
                <a:latin typeface="Calibri" panose="020F0502020204030204"/>
                <a:ea typeface="+mn-ea"/>
                <a:cs typeface="+mn-cs"/>
              </a:rPr>
              <a:t> </a:t>
            </a:r>
            <a:r>
              <a:rPr kumimoji="0" lang="de-DE" sz="2800" b="0" i="0" u="none" strike="noStrike" kern="1200" cap="none" spc="0" normalizeH="0" baseline="0" noProof="0" dirty="0" err="1">
                <a:ln>
                  <a:noFill/>
                </a:ln>
                <a:solidFill>
                  <a:srgbClr val="FFC000"/>
                </a:solidFill>
                <a:effectLst/>
                <a:uLnTx/>
                <a:uFillTx/>
                <a:latin typeface="Calibri" panose="020F0502020204030204"/>
                <a:ea typeface="+mn-ea"/>
                <a:cs typeface="+mn-cs"/>
              </a:rPr>
              <a:t>dei</a:t>
            </a:r>
            <a:r>
              <a:rPr kumimoji="0" lang="de-DE" sz="2800" b="0" i="0" u="none" strike="noStrike" kern="1200" cap="none" spc="0" normalizeH="0" baseline="0" noProof="0" dirty="0">
                <a:ln>
                  <a:noFill/>
                </a:ln>
                <a:solidFill>
                  <a:srgbClr val="FFC000"/>
                </a:solidFill>
                <a:effectLst/>
                <a:uLnTx/>
                <a:uFillTx/>
                <a:latin typeface="Calibri" panose="020F0502020204030204"/>
                <a:ea typeface="+mn-ea"/>
                <a:cs typeface="+mn-cs"/>
              </a:rPr>
              <a:t> </a:t>
            </a:r>
            <a:r>
              <a:rPr kumimoji="0" lang="de-DE" sz="2800" b="0" i="0" u="none" strike="noStrike" kern="1200" cap="none" spc="0" normalizeH="0" baseline="0" noProof="0" dirty="0" err="1">
                <a:ln>
                  <a:noFill/>
                </a:ln>
                <a:solidFill>
                  <a:srgbClr val="FFC000"/>
                </a:solidFill>
                <a:effectLst/>
                <a:uLnTx/>
                <a:uFillTx/>
                <a:latin typeface="Calibri" panose="020F0502020204030204"/>
                <a:ea typeface="+mn-ea"/>
                <a:cs typeface="+mn-cs"/>
              </a:rPr>
              <a:t>nuovi</a:t>
            </a:r>
            <a:r>
              <a:rPr kumimoji="0" lang="de-DE" sz="2800" b="0" i="0" u="none" strike="noStrike" kern="1200" cap="none" spc="0" normalizeH="0" baseline="0" noProof="0" dirty="0">
                <a:ln>
                  <a:noFill/>
                </a:ln>
                <a:solidFill>
                  <a:srgbClr val="FFC000"/>
                </a:solidFill>
                <a:effectLst/>
                <a:uLnTx/>
                <a:uFillTx/>
                <a:latin typeface="Calibri" panose="020F0502020204030204"/>
                <a:ea typeface="+mn-ea"/>
                <a:cs typeface="+mn-cs"/>
              </a:rPr>
              <a:t> </a:t>
            </a:r>
            <a:r>
              <a:rPr kumimoji="0" lang="de-DE" sz="2800" b="0" i="0" u="none" strike="noStrike" kern="1200" cap="none" spc="0" normalizeH="0" baseline="0" noProof="0" dirty="0" err="1">
                <a:ln>
                  <a:noFill/>
                </a:ln>
                <a:solidFill>
                  <a:srgbClr val="FFC000"/>
                </a:solidFill>
                <a:effectLst/>
                <a:uLnTx/>
                <a:uFillTx/>
                <a:latin typeface="Calibri" panose="020F0502020204030204"/>
                <a:ea typeface="+mn-ea"/>
                <a:cs typeface="+mn-cs"/>
              </a:rPr>
              <a:t>antibiotici</a:t>
            </a:r>
            <a:r>
              <a:rPr kumimoji="0" lang="de-DE" sz="2800" b="0" i="0" u="none" strike="noStrike" kern="1200" cap="none" spc="0" normalizeH="0" baseline="0" noProof="0" dirty="0">
                <a:ln>
                  <a:noFill/>
                </a:ln>
                <a:solidFill>
                  <a:srgbClr val="FFC000"/>
                </a:solidFill>
                <a:effectLst/>
                <a:uLnTx/>
                <a:uFillTx/>
                <a:latin typeface="Calibri" panose="020F0502020204030204"/>
                <a:ea typeface="+mn-ea"/>
                <a:cs typeface="+mn-cs"/>
              </a:rPr>
              <a:t> delle </a:t>
            </a:r>
            <a:r>
              <a:rPr kumimoji="0" lang="de-DE" sz="2800" b="0" i="0" u="none" strike="noStrike" kern="1200" cap="none" spc="0" normalizeH="0" baseline="0" noProof="0" dirty="0" err="1">
                <a:ln>
                  <a:noFill/>
                </a:ln>
                <a:solidFill>
                  <a:srgbClr val="FFC000"/>
                </a:solidFill>
                <a:effectLst/>
                <a:uLnTx/>
                <a:uFillTx/>
                <a:latin typeface="Calibri" panose="020F0502020204030204"/>
                <a:ea typeface="+mn-ea"/>
                <a:cs typeface="+mn-cs"/>
              </a:rPr>
              <a:t>case</a:t>
            </a:r>
            <a:r>
              <a:rPr kumimoji="0" lang="de-DE" sz="2800" b="0" i="0" u="none" strike="noStrike" kern="1200" cap="none" spc="0" normalizeH="0" baseline="0" noProof="0" dirty="0">
                <a:ln>
                  <a:noFill/>
                </a:ln>
                <a:solidFill>
                  <a:srgbClr val="FFC000"/>
                </a:solidFill>
                <a:effectLst/>
                <a:uLnTx/>
                <a:uFillTx/>
                <a:latin typeface="Calibri" panose="020F0502020204030204"/>
                <a:ea typeface="+mn-ea"/>
                <a:cs typeface="+mn-cs"/>
              </a:rPr>
              <a:t> </a:t>
            </a:r>
            <a:r>
              <a:rPr kumimoji="0" lang="de-DE" sz="2800" b="0" i="0" u="none" strike="noStrike" kern="1200" cap="none" spc="0" normalizeH="0" baseline="0" noProof="0" dirty="0" err="1">
                <a:ln>
                  <a:noFill/>
                </a:ln>
                <a:solidFill>
                  <a:srgbClr val="FFC000"/>
                </a:solidFill>
                <a:effectLst/>
                <a:uLnTx/>
                <a:uFillTx/>
                <a:latin typeface="Calibri" panose="020F0502020204030204"/>
                <a:ea typeface="+mn-ea"/>
                <a:cs typeface="+mn-cs"/>
              </a:rPr>
              <a:t>farmaceutiche</a:t>
            </a:r>
            <a:endParaRPr kumimoji="0" lang="en-GB" sz="28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2" name="Rectangle 1"/>
          <p:cNvSpPr/>
          <p:nvPr/>
        </p:nvSpPr>
        <p:spPr>
          <a:xfrm>
            <a:off x="4688958" y="4274288"/>
            <a:ext cx="625022" cy="146729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1507834"/>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type="pic" sz="quarter" idx="13"/>
          </p:nvPr>
        </p:nvGraphicFramePr>
        <p:xfrm>
          <a:off x="358792" y="327061"/>
          <a:ext cx="11474451" cy="6203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ADEEF6A9-A875-49AA-87C1-A8D7A6AAE13D}"/>
              </a:ext>
            </a:extLst>
          </p:cNvPr>
          <p:cNvSpPr>
            <a:spLocks noGrp="1"/>
          </p:cNvSpPr>
          <p:nvPr>
            <p:ph type="title"/>
          </p:nvPr>
        </p:nvSpPr>
        <p:spPr>
          <a:xfrm>
            <a:off x="394158" y="0"/>
            <a:ext cx="8804021" cy="939799"/>
          </a:xfrm>
        </p:spPr>
        <p:txBody>
          <a:bodyPr>
            <a:normAutofit fontScale="90000"/>
          </a:bodyPr>
          <a:lstStyle/>
          <a:p>
            <a:pPr algn="ctr"/>
            <a:r>
              <a:rPr lang="en-US" dirty="0" err="1"/>
              <a:t>Perche</a:t>
            </a:r>
            <a:r>
              <a:rPr lang="en-US" dirty="0"/>
              <a:t>’ </a:t>
            </a:r>
            <a:r>
              <a:rPr lang="en-US" dirty="0" err="1"/>
              <a:t>prescrivere</a:t>
            </a:r>
            <a:r>
              <a:rPr lang="en-US" dirty="0"/>
              <a:t> </a:t>
            </a:r>
            <a:r>
              <a:rPr lang="en-US" dirty="0" err="1"/>
              <a:t>antibiotici</a:t>
            </a:r>
            <a:r>
              <a:rPr lang="en-US" dirty="0"/>
              <a:t> è </a:t>
            </a:r>
            <a:r>
              <a:rPr lang="en-US" dirty="0" err="1"/>
              <a:t>complicato</a:t>
            </a:r>
            <a:r>
              <a:rPr lang="en-US" dirty="0"/>
              <a:t>…</a:t>
            </a:r>
          </a:p>
        </p:txBody>
      </p:sp>
      <p:pic>
        <p:nvPicPr>
          <p:cNvPr id="9" name="Picture 8">
            <a:extLst>
              <a:ext uri="{FF2B5EF4-FFF2-40B4-BE49-F238E27FC236}">
                <a16:creationId xmlns:a16="http://schemas.microsoft.com/office/drawing/2014/main" id="{3993A498-6451-403C-9076-D6CEE02356C1}"/>
              </a:ext>
            </a:extLst>
          </p:cNvPr>
          <p:cNvPicPr>
            <a:picLocks noChangeAspect="1"/>
          </p:cNvPicPr>
          <p:nvPr/>
        </p:nvPicPr>
        <p:blipFill>
          <a:blip r:embed="rId8">
            <a:clrChange>
              <a:clrFrom>
                <a:srgbClr val="99A7B2"/>
              </a:clrFrom>
              <a:clrTo>
                <a:srgbClr val="99A7B2">
                  <a:alpha val="0"/>
                </a:srgbClr>
              </a:clrTo>
            </a:clrChange>
          </a:blip>
          <a:stretch>
            <a:fillRect/>
          </a:stretch>
        </p:blipFill>
        <p:spPr>
          <a:xfrm rot="2152645">
            <a:off x="10653911" y="312432"/>
            <a:ext cx="1767487" cy="589006"/>
          </a:xfrm>
          <a:prstGeom prst="rect">
            <a:avLst/>
          </a:prstGeom>
        </p:spPr>
      </p:pic>
    </p:spTree>
    <p:extLst>
      <p:ext uri="{BB962C8B-B14F-4D97-AF65-F5344CB8AC3E}">
        <p14:creationId xmlns:p14="http://schemas.microsoft.com/office/powerpoint/2010/main" val="1400642448"/>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4"/>
          <p:cNvSpPr>
            <a:spLocks noGrp="1"/>
          </p:cNvSpPr>
          <p:nvPr>
            <p:ph idx="1"/>
            <p:custDataLst>
              <p:tags r:id="rId2"/>
            </p:custDataLst>
          </p:nvPr>
        </p:nvSpPr>
        <p:spPr>
          <a:xfrm>
            <a:off x="2183642" y="859809"/>
            <a:ext cx="8761862" cy="5317275"/>
          </a:xfrm>
          <a:prstGeom prst="rect">
            <a:avLst/>
          </a:prstGeom>
        </p:spPr>
        <p:txBody>
          <a:bodyPr vert="horz" wrap="square" lIns="91440" tIns="45720" rIns="91440" bIns="45720" numCol="1" rtlCol="0" anchor="ctr" anchorCtr="0" compatLnSpc="1">
            <a:prstTxWarp prst="textNoShape">
              <a:avLst/>
            </a:prstTxWarp>
            <a:normAutofit/>
          </a:bodyPr>
          <a:lstStyle/>
          <a:p>
            <a:pPr marL="0" indent="0">
              <a:buNone/>
            </a:pPr>
            <a:r>
              <a:rPr lang="en-US" altLang="de-DE" sz="3200" b="1" dirty="0">
                <a:solidFill>
                  <a:srgbClr val="FFC000"/>
                </a:solidFill>
              </a:rPr>
              <a:t>Stewardship </a:t>
            </a:r>
            <a:r>
              <a:rPr lang="en-US" altLang="de-DE" sz="3200" b="1" dirty="0" err="1">
                <a:solidFill>
                  <a:srgbClr val="FFC000"/>
                </a:solidFill>
              </a:rPr>
              <a:t>della</a:t>
            </a:r>
            <a:r>
              <a:rPr lang="en-US" altLang="de-DE" sz="3200" b="1" dirty="0">
                <a:solidFill>
                  <a:srgbClr val="FFC000"/>
                </a:solidFill>
              </a:rPr>
              <a:t> </a:t>
            </a:r>
            <a:r>
              <a:rPr lang="en-US" altLang="de-DE" sz="3200" b="1" dirty="0" err="1">
                <a:solidFill>
                  <a:srgbClr val="FFC000"/>
                </a:solidFill>
              </a:rPr>
              <a:t>terapia</a:t>
            </a:r>
            <a:r>
              <a:rPr lang="en-US" altLang="de-DE" sz="3200" b="1" dirty="0">
                <a:solidFill>
                  <a:srgbClr val="FFC000"/>
                </a:solidFill>
              </a:rPr>
              <a:t> </a:t>
            </a:r>
            <a:r>
              <a:rPr lang="en-US" altLang="de-DE" sz="3200" b="1" dirty="0" err="1">
                <a:solidFill>
                  <a:srgbClr val="FFC000"/>
                </a:solidFill>
              </a:rPr>
              <a:t>antibiotica</a:t>
            </a:r>
            <a:endParaRPr lang="en-US" altLang="de-DE" sz="3200" b="1" dirty="0">
              <a:solidFill>
                <a:srgbClr val="FFC000"/>
              </a:solidFill>
            </a:endParaRPr>
          </a:p>
          <a:p>
            <a:pPr marL="0" indent="0" algn="ctr">
              <a:buNone/>
            </a:pPr>
            <a:endParaRPr lang="en-US" altLang="de-DE" sz="3200" b="1" dirty="0"/>
          </a:p>
          <a:p>
            <a:pPr marL="0" indent="0">
              <a:buNone/>
            </a:pPr>
            <a:r>
              <a:rPr lang="en-US" altLang="de-DE" sz="2800" dirty="0" err="1">
                <a:solidFill>
                  <a:srgbClr val="FFC000"/>
                </a:solidFill>
              </a:rPr>
              <a:t>Interventi</a:t>
            </a:r>
            <a:r>
              <a:rPr lang="en-US" altLang="de-DE" sz="2800" dirty="0">
                <a:solidFill>
                  <a:srgbClr val="FFC000"/>
                </a:solidFill>
              </a:rPr>
              <a:t> </a:t>
            </a:r>
            <a:r>
              <a:rPr lang="en-US" altLang="de-DE" sz="2800" dirty="0" err="1">
                <a:solidFill>
                  <a:srgbClr val="FFC000"/>
                </a:solidFill>
              </a:rPr>
              <a:t>coordinati</a:t>
            </a:r>
            <a:r>
              <a:rPr lang="en-US" altLang="de-DE" sz="2800" dirty="0">
                <a:solidFill>
                  <a:srgbClr val="FFC000"/>
                </a:solidFill>
              </a:rPr>
              <a:t> </a:t>
            </a:r>
            <a:r>
              <a:rPr lang="en-US" altLang="de-DE" sz="2800" dirty="0" err="1">
                <a:solidFill>
                  <a:srgbClr val="FFC000"/>
                </a:solidFill>
              </a:rPr>
              <a:t>pianificati</a:t>
            </a:r>
            <a:r>
              <a:rPr lang="en-US" altLang="de-DE" sz="2800" dirty="0"/>
              <a:t> per </a:t>
            </a:r>
            <a:r>
              <a:rPr lang="en-US" altLang="de-DE" sz="2800" dirty="0" err="1"/>
              <a:t>migliorare</a:t>
            </a:r>
            <a:r>
              <a:rPr lang="en-US" altLang="de-DE" sz="2800" dirty="0"/>
              <a:t> </a:t>
            </a:r>
            <a:r>
              <a:rPr lang="en-US" altLang="de-DE" sz="2800" dirty="0" err="1"/>
              <a:t>l’appropiatezza</a:t>
            </a:r>
            <a:r>
              <a:rPr lang="en-US" altLang="de-DE" sz="2800" dirty="0"/>
              <a:t> </a:t>
            </a:r>
            <a:r>
              <a:rPr lang="en-US" altLang="de-DE" sz="2800" dirty="0" err="1"/>
              <a:t>della</a:t>
            </a:r>
            <a:r>
              <a:rPr lang="en-US" altLang="de-DE" sz="2800" dirty="0"/>
              <a:t> </a:t>
            </a:r>
            <a:r>
              <a:rPr lang="en-US" altLang="de-DE" sz="2800" dirty="0" err="1"/>
              <a:t>terapia</a:t>
            </a:r>
            <a:r>
              <a:rPr lang="en-US" altLang="de-DE" sz="2800" dirty="0"/>
              <a:t> </a:t>
            </a:r>
            <a:r>
              <a:rPr lang="en-US" altLang="de-DE" sz="2800" dirty="0" err="1"/>
              <a:t>antibiotica</a:t>
            </a:r>
            <a:r>
              <a:rPr lang="en-US" altLang="de-DE" sz="2800" dirty="0"/>
              <a:t> e </a:t>
            </a:r>
            <a:r>
              <a:rPr lang="en-US" altLang="de-DE" sz="2800" dirty="0" err="1"/>
              <a:t>ridurre</a:t>
            </a:r>
            <a:r>
              <a:rPr lang="en-US" altLang="de-DE" sz="2800" dirty="0"/>
              <a:t> </a:t>
            </a:r>
            <a:r>
              <a:rPr lang="en-US" altLang="de-DE" sz="2800" dirty="0" err="1"/>
              <a:t>l’uso</a:t>
            </a:r>
            <a:r>
              <a:rPr lang="en-US" altLang="de-DE" sz="2800" dirty="0"/>
              <a:t> non </a:t>
            </a:r>
            <a:r>
              <a:rPr lang="en-US" altLang="de-DE" sz="2800" dirty="0" err="1"/>
              <a:t>giustificato</a:t>
            </a:r>
            <a:r>
              <a:rPr lang="en-US" altLang="de-DE" sz="2800" dirty="0"/>
              <a:t> </a:t>
            </a:r>
            <a:r>
              <a:rPr lang="en-US" altLang="de-DE" sz="2800" dirty="0" err="1"/>
              <a:t>della</a:t>
            </a:r>
            <a:r>
              <a:rPr lang="en-US" altLang="de-DE" sz="2800" dirty="0"/>
              <a:t> </a:t>
            </a:r>
            <a:r>
              <a:rPr lang="en-US" altLang="de-DE" sz="2800" dirty="0" err="1"/>
              <a:t>terapia</a:t>
            </a:r>
            <a:r>
              <a:rPr lang="en-US" altLang="de-DE" sz="2800" dirty="0"/>
              <a:t> </a:t>
            </a:r>
            <a:r>
              <a:rPr lang="en-US" altLang="de-DE" sz="2800" dirty="0" err="1"/>
              <a:t>antibiotica</a:t>
            </a:r>
            <a:r>
              <a:rPr lang="en-US" altLang="de-DE" sz="2800" dirty="0"/>
              <a:t> </a:t>
            </a:r>
            <a:r>
              <a:rPr lang="en-US" altLang="de-DE" sz="2800" dirty="0" err="1"/>
              <a:t>agendo</a:t>
            </a:r>
            <a:r>
              <a:rPr lang="en-US" altLang="de-DE" sz="2800" dirty="0"/>
              <a:t> in prima </a:t>
            </a:r>
            <a:r>
              <a:rPr lang="en-US" altLang="de-DE" sz="2800" dirty="0" err="1"/>
              <a:t>linea</a:t>
            </a:r>
            <a:r>
              <a:rPr lang="en-US" altLang="de-DE" sz="2800" dirty="0"/>
              <a:t> </a:t>
            </a:r>
            <a:r>
              <a:rPr lang="en-US" altLang="de-DE" sz="2800" dirty="0" err="1"/>
              <a:t>sulle</a:t>
            </a:r>
            <a:r>
              <a:rPr lang="en-US" altLang="de-DE" sz="2800" dirty="0"/>
              <a:t> </a:t>
            </a:r>
            <a:r>
              <a:rPr lang="en-US" altLang="de-DE" sz="2800" dirty="0" err="1">
                <a:solidFill>
                  <a:srgbClr val="FFC000"/>
                </a:solidFill>
              </a:rPr>
              <a:t>componenti</a:t>
            </a:r>
            <a:r>
              <a:rPr lang="en-US" altLang="de-DE" sz="2800" dirty="0">
                <a:solidFill>
                  <a:srgbClr val="FFC000"/>
                </a:solidFill>
              </a:rPr>
              <a:t> </a:t>
            </a:r>
            <a:r>
              <a:rPr lang="en-US" altLang="de-DE" sz="2800" dirty="0" err="1">
                <a:solidFill>
                  <a:srgbClr val="FFC000"/>
                </a:solidFill>
              </a:rPr>
              <a:t>della</a:t>
            </a:r>
            <a:r>
              <a:rPr lang="en-US" altLang="de-DE" sz="2800" dirty="0">
                <a:solidFill>
                  <a:srgbClr val="FFC000"/>
                </a:solidFill>
              </a:rPr>
              <a:t> </a:t>
            </a:r>
            <a:r>
              <a:rPr lang="en-US" altLang="de-DE" sz="2800" dirty="0" err="1">
                <a:solidFill>
                  <a:srgbClr val="FFC000"/>
                </a:solidFill>
              </a:rPr>
              <a:t>prescrizione</a:t>
            </a:r>
            <a:r>
              <a:rPr lang="en-US" altLang="de-DE" sz="2800" dirty="0"/>
              <a:t>: </a:t>
            </a:r>
            <a:r>
              <a:rPr lang="en-US" altLang="de-DE" sz="2800" dirty="0" err="1"/>
              <a:t>scelta</a:t>
            </a:r>
            <a:r>
              <a:rPr lang="en-US" altLang="de-DE" sz="2800" dirty="0"/>
              <a:t> </a:t>
            </a:r>
            <a:r>
              <a:rPr lang="en-US" altLang="de-DE" sz="2800" dirty="0" err="1"/>
              <a:t>della</a:t>
            </a:r>
            <a:r>
              <a:rPr lang="en-US" altLang="de-DE" sz="2800" dirty="0"/>
              <a:t> </a:t>
            </a:r>
            <a:r>
              <a:rPr lang="en-US" altLang="de-DE" sz="2800" dirty="0" err="1"/>
              <a:t>classe</a:t>
            </a:r>
            <a:r>
              <a:rPr lang="en-US" altLang="de-DE" sz="2800" dirty="0"/>
              <a:t> (</a:t>
            </a:r>
            <a:r>
              <a:rPr lang="en-US" altLang="de-DE" sz="2800" dirty="0" err="1"/>
              <a:t>tipo</a:t>
            </a:r>
            <a:r>
              <a:rPr lang="en-US" altLang="de-DE" sz="2800" dirty="0"/>
              <a:t> di </a:t>
            </a:r>
            <a:r>
              <a:rPr lang="en-US" altLang="de-DE" sz="2800" dirty="0" err="1"/>
              <a:t>infezione</a:t>
            </a:r>
            <a:r>
              <a:rPr lang="en-US" altLang="de-DE" sz="2800" dirty="0"/>
              <a:t>, </a:t>
            </a:r>
            <a:r>
              <a:rPr lang="en-US" altLang="de-DE" sz="2800" dirty="0" err="1"/>
              <a:t>sede</a:t>
            </a:r>
            <a:r>
              <a:rPr lang="en-US" altLang="de-DE" sz="2800" dirty="0"/>
              <a:t>), </a:t>
            </a:r>
            <a:r>
              <a:rPr lang="en-US" altLang="de-DE" sz="2800" dirty="0" err="1"/>
              <a:t>caratteristiche</a:t>
            </a:r>
            <a:r>
              <a:rPr lang="en-US" altLang="de-DE" sz="2800" dirty="0"/>
              <a:t> del </a:t>
            </a:r>
            <a:r>
              <a:rPr lang="en-US" altLang="de-DE" sz="2800" dirty="0" err="1"/>
              <a:t>paziente</a:t>
            </a:r>
            <a:r>
              <a:rPr lang="en-US" altLang="de-DE" sz="2800" dirty="0"/>
              <a:t> (</a:t>
            </a:r>
            <a:r>
              <a:rPr lang="en-US" altLang="de-DE" sz="2800" dirty="0" err="1"/>
              <a:t>funzionalita</a:t>
            </a:r>
            <a:r>
              <a:rPr lang="en-US" altLang="de-DE" sz="2800" dirty="0"/>
              <a:t>’ </a:t>
            </a:r>
            <a:r>
              <a:rPr lang="en-US" altLang="de-DE" sz="2800" dirty="0" err="1"/>
              <a:t>epatica</a:t>
            </a:r>
            <a:r>
              <a:rPr lang="en-US" altLang="de-DE" sz="2800" dirty="0"/>
              <a:t> e </a:t>
            </a:r>
            <a:r>
              <a:rPr lang="en-US" altLang="de-DE" sz="2800" dirty="0" err="1"/>
              <a:t>renale</a:t>
            </a:r>
            <a:r>
              <a:rPr lang="en-US" altLang="de-DE" sz="2800" dirty="0"/>
              <a:t>, </a:t>
            </a:r>
            <a:r>
              <a:rPr lang="en-US" altLang="de-DE" sz="2800" dirty="0" err="1"/>
              <a:t>allergie</a:t>
            </a:r>
            <a:r>
              <a:rPr lang="en-US" altLang="de-DE" sz="2800" dirty="0"/>
              <a:t>, </a:t>
            </a:r>
            <a:r>
              <a:rPr lang="en-US" altLang="de-DE" sz="2800" dirty="0" err="1"/>
              <a:t>patologie</a:t>
            </a:r>
            <a:r>
              <a:rPr lang="en-US" altLang="de-DE" sz="2800" dirty="0"/>
              <a:t> </a:t>
            </a:r>
            <a:r>
              <a:rPr lang="en-US" altLang="de-DE" sz="2800" dirty="0" err="1"/>
              <a:t>concomitanti</a:t>
            </a:r>
            <a:r>
              <a:rPr lang="en-US" altLang="de-DE" sz="2800" dirty="0"/>
              <a:t>), dose, </a:t>
            </a:r>
            <a:r>
              <a:rPr lang="en-US" altLang="de-DE" sz="2800" dirty="0" err="1"/>
              <a:t>durata</a:t>
            </a:r>
            <a:r>
              <a:rPr lang="en-US" altLang="de-DE" sz="2800" dirty="0"/>
              <a:t> e via di </a:t>
            </a:r>
            <a:r>
              <a:rPr lang="en-US" altLang="de-DE" sz="2800" dirty="0" err="1"/>
              <a:t>somministrazione</a:t>
            </a:r>
            <a:endParaRPr lang="en-US" altLang="de-DE" sz="2800" dirty="0"/>
          </a:p>
          <a:p>
            <a:endParaRPr lang="en-US" altLang="de-DE" sz="2800" dirty="0"/>
          </a:p>
          <a:p>
            <a:pPr marL="800080" lvl="1"/>
            <a:endParaRPr lang="en-US" altLang="de-DE" sz="2800" dirty="0"/>
          </a:p>
          <a:p>
            <a:pPr marL="457189" lvl="1"/>
            <a:endParaRPr lang="en-US" altLang="de-DE" sz="2800" dirty="0"/>
          </a:p>
        </p:txBody>
      </p:sp>
      <p:pic>
        <p:nvPicPr>
          <p:cNvPr id="5" name="Picture 8">
            <a:extLst>
              <a:ext uri="{FF2B5EF4-FFF2-40B4-BE49-F238E27FC236}">
                <a16:creationId xmlns:a16="http://schemas.microsoft.com/office/drawing/2014/main" id="{3993A498-6451-403C-9076-D6CEE02356C1}"/>
              </a:ext>
            </a:extLst>
          </p:cNvPr>
          <p:cNvPicPr>
            <a:picLocks noChangeAspect="1"/>
          </p:cNvPicPr>
          <p:nvPr/>
        </p:nvPicPr>
        <p:blipFill>
          <a:blip r:embed="rId5">
            <a:clrChange>
              <a:clrFrom>
                <a:srgbClr val="99A7B2"/>
              </a:clrFrom>
              <a:clrTo>
                <a:srgbClr val="99A7B2">
                  <a:alpha val="0"/>
                </a:srgbClr>
              </a:clrTo>
            </a:clrChange>
          </a:blip>
          <a:stretch>
            <a:fillRect/>
          </a:stretch>
        </p:blipFill>
        <p:spPr>
          <a:xfrm rot="2152645">
            <a:off x="10653911" y="312432"/>
            <a:ext cx="1767487" cy="589006"/>
          </a:xfrm>
          <a:prstGeom prst="rect">
            <a:avLst/>
          </a:prstGeom>
        </p:spPr>
      </p:pic>
    </p:spTree>
    <p:custDataLst>
      <p:tags r:id="rId1"/>
    </p:custDataLst>
    <p:extLst>
      <p:ext uri="{BB962C8B-B14F-4D97-AF65-F5344CB8AC3E}">
        <p14:creationId xmlns:p14="http://schemas.microsoft.com/office/powerpoint/2010/main" val="1524874658"/>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C7B478-3EE1-48C9-8BCE-F6DE7E3F5EF7}"/>
              </a:ext>
            </a:extLst>
          </p:cNvPr>
          <p:cNvSpPr>
            <a:spLocks noGrp="1"/>
          </p:cNvSpPr>
          <p:nvPr>
            <p:ph type="title"/>
          </p:nvPr>
        </p:nvSpPr>
        <p:spPr>
          <a:xfrm>
            <a:off x="346529" y="336592"/>
            <a:ext cx="4237106" cy="3236433"/>
          </a:xfrm>
        </p:spPr>
        <p:txBody>
          <a:bodyPr>
            <a:normAutofit fontScale="90000"/>
          </a:bodyPr>
          <a:lstStyle/>
          <a:p>
            <a:r>
              <a:rPr lang="en-US" sz="3200" dirty="0" err="1"/>
              <a:t>Ogni</a:t>
            </a:r>
            <a:r>
              <a:rPr lang="en-US" sz="3200" dirty="0"/>
              <a:t> 100 </a:t>
            </a:r>
            <a:r>
              <a:rPr lang="en-US" sz="3200" dirty="0" err="1"/>
              <a:t>pazienti</a:t>
            </a:r>
            <a:r>
              <a:rPr lang="en-US" sz="3200" dirty="0"/>
              <a:t> </a:t>
            </a:r>
            <a:r>
              <a:rPr lang="en-US" sz="3200" dirty="0" err="1"/>
              <a:t>diabetici</a:t>
            </a:r>
            <a:r>
              <a:rPr lang="en-US" sz="3200" dirty="0"/>
              <a:t> </a:t>
            </a:r>
            <a:r>
              <a:rPr lang="en-US" sz="3200" dirty="0" err="1"/>
              <a:t>che</a:t>
            </a:r>
            <a:r>
              <a:rPr lang="en-US" sz="3200" dirty="0"/>
              <a:t> </a:t>
            </a:r>
            <a:r>
              <a:rPr lang="en-US" sz="3200" dirty="0" err="1"/>
              <a:t>ricevono</a:t>
            </a:r>
            <a:r>
              <a:rPr lang="en-US" sz="3200" dirty="0"/>
              <a:t> 7 </a:t>
            </a:r>
            <a:r>
              <a:rPr lang="en-US" sz="3200" dirty="0" err="1"/>
              <a:t>giorni</a:t>
            </a:r>
            <a:r>
              <a:rPr lang="en-US" sz="3200" dirty="0"/>
              <a:t> di </a:t>
            </a:r>
            <a:r>
              <a:rPr lang="en-US" sz="3200" dirty="0" err="1"/>
              <a:t>carbapenemico</a:t>
            </a:r>
            <a:r>
              <a:rPr lang="en-US" sz="3200" dirty="0"/>
              <a:t> 29 </a:t>
            </a:r>
            <a:r>
              <a:rPr lang="en-US" sz="3200" dirty="0" err="1"/>
              <a:t>vengono</a:t>
            </a:r>
            <a:r>
              <a:rPr lang="en-US" sz="3200" dirty="0"/>
              <a:t> </a:t>
            </a:r>
            <a:r>
              <a:rPr lang="en-US" sz="3200" dirty="0" err="1"/>
              <a:t>colonizzati</a:t>
            </a:r>
            <a:r>
              <a:rPr lang="en-US" sz="3200" dirty="0"/>
              <a:t> da un </a:t>
            </a:r>
            <a:r>
              <a:rPr lang="en-US" sz="3200" dirty="0" err="1"/>
              <a:t>batterio</a:t>
            </a:r>
            <a:r>
              <a:rPr lang="en-US" sz="3200" dirty="0"/>
              <a:t> </a:t>
            </a:r>
            <a:r>
              <a:rPr lang="en-US" sz="3200" dirty="0" err="1"/>
              <a:t>resistente</a:t>
            </a:r>
            <a:r>
              <a:rPr lang="en-US" sz="3200" dirty="0"/>
              <a:t> </a:t>
            </a:r>
            <a:r>
              <a:rPr lang="en-US" sz="3200" dirty="0" err="1"/>
              <a:t>agli</a:t>
            </a:r>
            <a:r>
              <a:rPr lang="en-US" sz="3200" dirty="0"/>
              <a:t> </a:t>
            </a:r>
            <a:r>
              <a:rPr lang="en-US" sz="3200" dirty="0" err="1"/>
              <a:t>antibiotici</a:t>
            </a:r>
            <a:endParaRPr lang="en-US" sz="3200" dirty="0"/>
          </a:p>
        </p:txBody>
      </p:sp>
      <p:pic>
        <p:nvPicPr>
          <p:cNvPr id="4" name="Picture 3">
            <a:extLst>
              <a:ext uri="{FF2B5EF4-FFF2-40B4-BE49-F238E27FC236}">
                <a16:creationId xmlns:a16="http://schemas.microsoft.com/office/drawing/2014/main" id="{09953BF1-989F-489D-9484-50CB7474EC3A}"/>
              </a:ext>
            </a:extLst>
          </p:cNvPr>
          <p:cNvPicPr>
            <a:picLocks noChangeAspect="1"/>
          </p:cNvPicPr>
          <p:nvPr/>
        </p:nvPicPr>
        <p:blipFill>
          <a:blip r:embed="rId3"/>
          <a:stretch>
            <a:fillRect/>
          </a:stretch>
        </p:blipFill>
        <p:spPr>
          <a:xfrm>
            <a:off x="5029201" y="307942"/>
            <a:ext cx="5705475" cy="6026151"/>
          </a:xfrm>
          <a:prstGeom prst="rect">
            <a:avLst/>
          </a:prstGeom>
        </p:spPr>
      </p:pic>
      <p:sp>
        <p:nvSpPr>
          <p:cNvPr id="5" name="TextBox 4">
            <a:extLst>
              <a:ext uri="{FF2B5EF4-FFF2-40B4-BE49-F238E27FC236}">
                <a16:creationId xmlns:a16="http://schemas.microsoft.com/office/drawing/2014/main" id="{B57C7345-B876-43EE-9787-94C8D72984A6}"/>
              </a:ext>
            </a:extLst>
          </p:cNvPr>
          <p:cNvSpPr txBox="1"/>
          <p:nvPr/>
        </p:nvSpPr>
        <p:spPr>
          <a:xfrm>
            <a:off x="8328538" y="6355953"/>
            <a:ext cx="2648614" cy="432978"/>
          </a:xfrm>
          <a:prstGeom prst="rect">
            <a:avLst/>
          </a:prstGeom>
          <a:noFill/>
        </p:spPr>
        <p:txBody>
          <a:bodyPr wrap="square" lIns="108850" tIns="54425" rIns="108850" bIns="54425" rtlCol="0">
            <a:spAutoFit/>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solidFill>
                <a:effectLst/>
                <a:uLnTx/>
                <a:uFillTx/>
                <a:latin typeface="Calibri" panose="020F0502020204030204"/>
                <a:ea typeface="+mn-ea"/>
                <a:cs typeface="+mn-cs"/>
              </a:rPr>
              <a:t>Tacconelli , AAC 2009</a:t>
            </a:r>
          </a:p>
        </p:txBody>
      </p:sp>
      <p:sp>
        <p:nvSpPr>
          <p:cNvPr id="2" name="Rectangle 1">
            <a:extLst>
              <a:ext uri="{FF2B5EF4-FFF2-40B4-BE49-F238E27FC236}">
                <a16:creationId xmlns:a16="http://schemas.microsoft.com/office/drawing/2014/main" id="{00B7EF24-3F6A-4807-982B-2BC2F9ED7346}"/>
              </a:ext>
            </a:extLst>
          </p:cNvPr>
          <p:cNvSpPr/>
          <p:nvPr/>
        </p:nvSpPr>
        <p:spPr>
          <a:xfrm>
            <a:off x="5212088" y="1709420"/>
            <a:ext cx="1154430" cy="26289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2E9151A-592E-4505-B2EE-6C53131C830F}"/>
              </a:ext>
            </a:extLst>
          </p:cNvPr>
          <p:cNvSpPr/>
          <p:nvPr/>
        </p:nvSpPr>
        <p:spPr>
          <a:xfrm>
            <a:off x="9934380" y="1709420"/>
            <a:ext cx="400051" cy="5791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78D2B6A-CF1A-470B-9EDB-30AE5F8C508D}"/>
              </a:ext>
            </a:extLst>
          </p:cNvPr>
          <p:cNvSpPr/>
          <p:nvPr/>
        </p:nvSpPr>
        <p:spPr>
          <a:xfrm>
            <a:off x="9934380" y="2678938"/>
            <a:ext cx="415291" cy="21336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276C3C5-4BDB-4C1F-A432-2BBE41841768}"/>
              </a:ext>
            </a:extLst>
          </p:cNvPr>
          <p:cNvSpPr/>
          <p:nvPr/>
        </p:nvSpPr>
        <p:spPr>
          <a:xfrm>
            <a:off x="5181600" y="2686051"/>
            <a:ext cx="1630680" cy="3733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B44C1149-DF17-4824-8A63-2D50069C2C29}"/>
              </a:ext>
            </a:extLst>
          </p:cNvPr>
          <p:cNvPicPr>
            <a:picLocks noChangeAspect="1"/>
          </p:cNvPicPr>
          <p:nvPr/>
        </p:nvPicPr>
        <p:blipFill>
          <a:blip r:embed="rId4">
            <a:clrChange>
              <a:clrFrom>
                <a:srgbClr val="99A7B2"/>
              </a:clrFrom>
              <a:clrTo>
                <a:srgbClr val="99A7B2">
                  <a:alpha val="0"/>
                </a:srgbClr>
              </a:clrTo>
            </a:clrChange>
          </a:blip>
          <a:stretch>
            <a:fillRect/>
          </a:stretch>
        </p:blipFill>
        <p:spPr>
          <a:xfrm rot="2152645">
            <a:off x="10653807" y="312479"/>
            <a:ext cx="1767487" cy="589005"/>
          </a:xfrm>
          <a:prstGeom prst="rect">
            <a:avLst/>
          </a:prstGeom>
        </p:spPr>
      </p:pic>
    </p:spTree>
    <p:extLst>
      <p:ext uri="{BB962C8B-B14F-4D97-AF65-F5344CB8AC3E}">
        <p14:creationId xmlns:p14="http://schemas.microsoft.com/office/powerpoint/2010/main" val="1420593671"/>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0148" y="1562985"/>
            <a:ext cx="9344025" cy="4251949"/>
          </a:xfrm>
          <a:prstGeom prst="rect">
            <a:avLst/>
          </a:prstGeom>
        </p:spPr>
      </p:pic>
      <p:sp>
        <p:nvSpPr>
          <p:cNvPr id="2" name="Rectangle 1">
            <a:extLst>
              <a:ext uri="{FF2B5EF4-FFF2-40B4-BE49-F238E27FC236}">
                <a16:creationId xmlns:a16="http://schemas.microsoft.com/office/drawing/2014/main" id="{A5CA3C71-77C4-4A9E-8D22-8C089E9FEE58}"/>
              </a:ext>
            </a:extLst>
          </p:cNvPr>
          <p:cNvSpPr/>
          <p:nvPr/>
        </p:nvSpPr>
        <p:spPr>
          <a:xfrm>
            <a:off x="6298019" y="4580083"/>
            <a:ext cx="685800" cy="80962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8">
            <a:extLst>
              <a:ext uri="{FF2B5EF4-FFF2-40B4-BE49-F238E27FC236}">
                <a16:creationId xmlns:a16="http://schemas.microsoft.com/office/drawing/2014/main" id="{3993A498-6451-403C-9076-D6CEE02356C1}"/>
              </a:ext>
            </a:extLst>
          </p:cNvPr>
          <p:cNvPicPr>
            <a:picLocks noChangeAspect="1"/>
          </p:cNvPicPr>
          <p:nvPr/>
        </p:nvPicPr>
        <p:blipFill>
          <a:blip r:embed="rId3">
            <a:clrChange>
              <a:clrFrom>
                <a:srgbClr val="99A7B2"/>
              </a:clrFrom>
              <a:clrTo>
                <a:srgbClr val="99A7B2">
                  <a:alpha val="0"/>
                </a:srgbClr>
              </a:clrTo>
            </a:clrChange>
          </a:blip>
          <a:stretch>
            <a:fillRect/>
          </a:stretch>
        </p:blipFill>
        <p:spPr>
          <a:xfrm rot="2152645">
            <a:off x="10653911" y="312432"/>
            <a:ext cx="1767487" cy="589006"/>
          </a:xfrm>
          <a:prstGeom prst="rect">
            <a:avLst/>
          </a:prstGeom>
        </p:spPr>
      </p:pic>
      <p:sp>
        <p:nvSpPr>
          <p:cNvPr id="3" name="TextBox 2"/>
          <p:cNvSpPr txBox="1"/>
          <p:nvPr/>
        </p:nvSpPr>
        <p:spPr>
          <a:xfrm>
            <a:off x="420148" y="301692"/>
            <a:ext cx="7309722" cy="1200329"/>
          </a:xfrm>
          <a:prstGeom prst="rect">
            <a:avLst/>
          </a:prstGeom>
          <a:noFill/>
        </p:spPr>
        <p:txBody>
          <a:bodyPr wrap="square" rtlCol="0">
            <a:spAutoFit/>
          </a:bodyPr>
          <a:lstStyle/>
          <a:p>
            <a:r>
              <a:rPr lang="de-DE" sz="2400" dirty="0" err="1">
                <a:solidFill>
                  <a:srgbClr val="FFC000"/>
                </a:solidFill>
              </a:rPr>
              <a:t>Impatto</a:t>
            </a:r>
            <a:r>
              <a:rPr lang="de-DE" sz="2400" dirty="0">
                <a:solidFill>
                  <a:srgbClr val="FFC000"/>
                </a:solidFill>
              </a:rPr>
              <a:t> della </a:t>
            </a:r>
            <a:r>
              <a:rPr lang="de-DE" sz="2400" dirty="0" err="1">
                <a:solidFill>
                  <a:srgbClr val="FFC000"/>
                </a:solidFill>
              </a:rPr>
              <a:t>stewardship</a:t>
            </a:r>
            <a:r>
              <a:rPr lang="de-DE" sz="2400" dirty="0">
                <a:solidFill>
                  <a:srgbClr val="FFC000"/>
                </a:solidFill>
              </a:rPr>
              <a:t> </a:t>
            </a:r>
            <a:r>
              <a:rPr lang="de-DE" sz="2400" dirty="0" err="1">
                <a:solidFill>
                  <a:srgbClr val="FFC000"/>
                </a:solidFill>
              </a:rPr>
              <a:t>antibiotica</a:t>
            </a:r>
            <a:r>
              <a:rPr lang="de-DE" sz="2400" dirty="0">
                <a:solidFill>
                  <a:srgbClr val="FFC000"/>
                </a:solidFill>
              </a:rPr>
              <a:t> </a:t>
            </a:r>
            <a:r>
              <a:rPr lang="de-DE" sz="2400" dirty="0" err="1">
                <a:solidFill>
                  <a:srgbClr val="FFC000"/>
                </a:solidFill>
              </a:rPr>
              <a:t>sulle</a:t>
            </a:r>
            <a:r>
              <a:rPr lang="de-DE" sz="2400" dirty="0">
                <a:solidFill>
                  <a:srgbClr val="FFC000"/>
                </a:solidFill>
              </a:rPr>
              <a:t> </a:t>
            </a:r>
            <a:r>
              <a:rPr lang="de-DE" sz="2400" dirty="0" err="1">
                <a:solidFill>
                  <a:srgbClr val="FFC000"/>
                </a:solidFill>
              </a:rPr>
              <a:t>infezioni</a:t>
            </a:r>
            <a:r>
              <a:rPr lang="de-DE" sz="2400" dirty="0">
                <a:solidFill>
                  <a:srgbClr val="FFC000"/>
                </a:solidFill>
              </a:rPr>
              <a:t> da </a:t>
            </a:r>
            <a:r>
              <a:rPr lang="de-DE" sz="2400" dirty="0" err="1">
                <a:solidFill>
                  <a:srgbClr val="FFC000"/>
                </a:solidFill>
              </a:rPr>
              <a:t>batteri</a:t>
            </a:r>
            <a:r>
              <a:rPr lang="de-DE" sz="2400" dirty="0">
                <a:solidFill>
                  <a:srgbClr val="FFC000"/>
                </a:solidFill>
              </a:rPr>
              <a:t> Gram-</a:t>
            </a:r>
            <a:r>
              <a:rPr lang="de-DE" sz="2400" dirty="0" err="1">
                <a:solidFill>
                  <a:srgbClr val="FFC000"/>
                </a:solidFill>
              </a:rPr>
              <a:t>negativi</a:t>
            </a:r>
            <a:r>
              <a:rPr lang="de-DE" sz="2400" dirty="0">
                <a:solidFill>
                  <a:srgbClr val="FFC000"/>
                </a:solidFill>
              </a:rPr>
              <a:t> </a:t>
            </a:r>
            <a:r>
              <a:rPr lang="de-DE" sz="2400" dirty="0" err="1">
                <a:solidFill>
                  <a:srgbClr val="FFC000"/>
                </a:solidFill>
              </a:rPr>
              <a:t>resistenti</a:t>
            </a:r>
            <a:r>
              <a:rPr lang="de-DE" sz="2400" dirty="0">
                <a:solidFill>
                  <a:srgbClr val="FFC000"/>
                </a:solidFill>
              </a:rPr>
              <a:t> </a:t>
            </a:r>
            <a:r>
              <a:rPr lang="de-DE" sz="2400" dirty="0" err="1">
                <a:solidFill>
                  <a:srgbClr val="FFC000"/>
                </a:solidFill>
              </a:rPr>
              <a:t>agli</a:t>
            </a:r>
            <a:r>
              <a:rPr lang="de-DE" sz="2400" dirty="0">
                <a:solidFill>
                  <a:srgbClr val="FFC000"/>
                </a:solidFill>
              </a:rPr>
              <a:t> </a:t>
            </a:r>
            <a:r>
              <a:rPr lang="de-DE" sz="2400" dirty="0" err="1">
                <a:solidFill>
                  <a:srgbClr val="FFC000"/>
                </a:solidFill>
              </a:rPr>
              <a:t>antibiotici</a:t>
            </a:r>
            <a:r>
              <a:rPr lang="de-DE" sz="2400" dirty="0">
                <a:solidFill>
                  <a:srgbClr val="FFC000"/>
                </a:solidFill>
              </a:rPr>
              <a:t> : </a:t>
            </a:r>
            <a:r>
              <a:rPr lang="de-DE" sz="2400" dirty="0" err="1">
                <a:solidFill>
                  <a:srgbClr val="FFC000"/>
                </a:solidFill>
              </a:rPr>
              <a:t>riduzione</a:t>
            </a:r>
            <a:r>
              <a:rPr lang="de-DE" sz="2400" dirty="0">
                <a:solidFill>
                  <a:srgbClr val="FFC000"/>
                </a:solidFill>
              </a:rPr>
              <a:t> </a:t>
            </a:r>
            <a:r>
              <a:rPr lang="de-DE" sz="2400" dirty="0" err="1">
                <a:solidFill>
                  <a:srgbClr val="FFC000"/>
                </a:solidFill>
              </a:rPr>
              <a:t>dell‘incidenza</a:t>
            </a:r>
            <a:r>
              <a:rPr lang="de-DE" sz="2400" dirty="0">
                <a:solidFill>
                  <a:srgbClr val="FFC000"/>
                </a:solidFill>
              </a:rPr>
              <a:t> del 51%</a:t>
            </a:r>
            <a:endParaRPr lang="en-GB" sz="2400" dirty="0">
              <a:solidFill>
                <a:srgbClr val="FFC000"/>
              </a:solidFill>
            </a:endParaRPr>
          </a:p>
        </p:txBody>
      </p:sp>
      <p:sp>
        <p:nvSpPr>
          <p:cNvPr id="7" name="TextBox 6"/>
          <p:cNvSpPr txBox="1"/>
          <p:nvPr/>
        </p:nvSpPr>
        <p:spPr>
          <a:xfrm>
            <a:off x="8420985" y="6262577"/>
            <a:ext cx="3567580" cy="384721"/>
          </a:xfrm>
          <a:prstGeom prst="rect">
            <a:avLst/>
          </a:prstGeom>
          <a:noFill/>
        </p:spPr>
        <p:txBody>
          <a:bodyPr wrap="none" rtlCol="0">
            <a:spAutoFit/>
          </a:bodyPr>
          <a:lstStyle/>
          <a:p>
            <a:r>
              <a:rPr lang="de-DE" dirty="0" err="1">
                <a:solidFill>
                  <a:schemeClr val="bg1"/>
                </a:solidFill>
              </a:rPr>
              <a:t>Tacconeli</a:t>
            </a:r>
            <a:r>
              <a:rPr lang="de-DE" dirty="0">
                <a:solidFill>
                  <a:schemeClr val="bg1"/>
                </a:solidFill>
              </a:rPr>
              <a:t>, Lancet </a:t>
            </a:r>
            <a:r>
              <a:rPr lang="de-DE" dirty="0" err="1">
                <a:solidFill>
                  <a:schemeClr val="bg1"/>
                </a:solidFill>
              </a:rPr>
              <a:t>Infect</a:t>
            </a:r>
            <a:r>
              <a:rPr lang="de-DE" dirty="0">
                <a:solidFill>
                  <a:schemeClr val="bg1"/>
                </a:solidFill>
              </a:rPr>
              <a:t> Dis, 2017</a:t>
            </a:r>
            <a:endParaRPr lang="en-GB" dirty="0">
              <a:solidFill>
                <a:schemeClr val="bg1"/>
              </a:solidFill>
            </a:endParaRPr>
          </a:p>
        </p:txBody>
      </p:sp>
    </p:spTree>
    <p:extLst>
      <p:ext uri="{BB962C8B-B14F-4D97-AF65-F5344CB8AC3E}">
        <p14:creationId xmlns:p14="http://schemas.microsoft.com/office/powerpoint/2010/main" val="24547127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3993A498-6451-403C-9076-D6CEE02356C1}"/>
              </a:ext>
            </a:extLst>
          </p:cNvPr>
          <p:cNvPicPr>
            <a:picLocks noChangeAspect="1"/>
          </p:cNvPicPr>
          <p:nvPr/>
        </p:nvPicPr>
        <p:blipFill>
          <a:blip r:embed="rId2">
            <a:clrChange>
              <a:clrFrom>
                <a:srgbClr val="99A7B2"/>
              </a:clrFrom>
              <a:clrTo>
                <a:srgbClr val="99A7B2">
                  <a:alpha val="0"/>
                </a:srgbClr>
              </a:clrTo>
            </a:clrChange>
          </a:blip>
          <a:stretch>
            <a:fillRect/>
          </a:stretch>
        </p:blipFill>
        <p:spPr>
          <a:xfrm rot="2152645">
            <a:off x="10653910" y="312432"/>
            <a:ext cx="1767487" cy="589006"/>
          </a:xfrm>
          <a:prstGeom prst="rect">
            <a:avLst/>
          </a:prstGeom>
        </p:spPr>
      </p:pic>
      <p:sp>
        <p:nvSpPr>
          <p:cNvPr id="4" name="Segnaposto contenuto 4"/>
          <p:cNvSpPr txBox="1">
            <a:spLocks/>
          </p:cNvSpPr>
          <p:nvPr/>
        </p:nvSpPr>
        <p:spPr>
          <a:xfrm>
            <a:off x="1235075" y="1152074"/>
            <a:ext cx="8777857" cy="6131229"/>
          </a:xfrm>
          <a:prstGeom prst="rect">
            <a:avLst/>
          </a:prstGeom>
        </p:spPr>
        <p:txBody>
          <a:bodyPr/>
          <a:lstStyle>
            <a:lvl1pPr marL="171012" indent="-171012" algn="l" defTabSz="684048" rtl="0" eaLnBrk="1" latinLnBrk="0" hangingPunct="1">
              <a:lnSpc>
                <a:spcPct val="90000"/>
              </a:lnSpc>
              <a:spcBef>
                <a:spcPts val="751"/>
              </a:spcBef>
              <a:buClr>
                <a:srgbClr val="2E7A40"/>
              </a:buClr>
              <a:buFont typeface="Arial" panose="020B0604020202020204" pitchFamily="34" charset="0"/>
              <a:buChar char="•"/>
              <a:defRPr lang="en-US" sz="1900" kern="1200" dirty="0">
                <a:solidFill>
                  <a:schemeClr val="tx1"/>
                </a:solidFill>
                <a:latin typeface="+mn-lt"/>
                <a:ea typeface="+mn-ea"/>
                <a:cs typeface="+mn-cs"/>
              </a:defRPr>
            </a:lvl1pPr>
            <a:lvl2pPr marL="513036" indent="-171012" algn="l" defTabSz="684048" rtl="0" eaLnBrk="1" latinLnBrk="0" hangingPunct="1">
              <a:lnSpc>
                <a:spcPct val="90000"/>
              </a:lnSpc>
              <a:spcBef>
                <a:spcPts val="376"/>
              </a:spcBef>
              <a:buClr>
                <a:srgbClr val="2E7A40"/>
              </a:buClr>
              <a:buFont typeface="Arial" panose="020B0604020202020204" pitchFamily="34" charset="0"/>
              <a:buChar char="•"/>
              <a:defRPr lang="en-US" sz="1500" kern="1200" dirty="0">
                <a:solidFill>
                  <a:schemeClr val="tx1"/>
                </a:solidFill>
                <a:latin typeface="+mn-lt"/>
                <a:ea typeface="+mn-ea"/>
                <a:cs typeface="+mn-cs"/>
              </a:defRPr>
            </a:lvl2pPr>
            <a:lvl3pPr marL="854943" indent="-171012" algn="l" defTabSz="684048" rtl="0" eaLnBrk="1" latinLnBrk="0" hangingPunct="1">
              <a:lnSpc>
                <a:spcPct val="90000"/>
              </a:lnSpc>
              <a:spcBef>
                <a:spcPts val="376"/>
              </a:spcBef>
              <a:buClr>
                <a:srgbClr val="2E7A40"/>
              </a:buClr>
              <a:buFont typeface="Arial" panose="020B0604020202020204" pitchFamily="34" charset="0"/>
              <a:buChar char="•"/>
              <a:defRPr lang="en-US" sz="1500" kern="1200" dirty="0">
                <a:solidFill>
                  <a:schemeClr val="tx1"/>
                </a:solidFill>
                <a:latin typeface="+mn-lt"/>
                <a:ea typeface="+mn-ea"/>
                <a:cs typeface="+mn-cs"/>
              </a:defRPr>
            </a:lvl3pPr>
            <a:lvl4pPr marL="1196907" indent="-171012" algn="l" defTabSz="684048" rtl="0" eaLnBrk="1" latinLnBrk="0" hangingPunct="1">
              <a:lnSpc>
                <a:spcPct val="90000"/>
              </a:lnSpc>
              <a:spcBef>
                <a:spcPts val="376"/>
              </a:spcBef>
              <a:buClr>
                <a:srgbClr val="2E7A40"/>
              </a:buClr>
              <a:buFont typeface="Arial" panose="020B0604020202020204" pitchFamily="34" charset="0"/>
              <a:buChar char="•"/>
              <a:defRPr lang="en-US" sz="1200" kern="1200" dirty="0">
                <a:solidFill>
                  <a:schemeClr val="tx1"/>
                </a:solidFill>
                <a:latin typeface="+mn-lt"/>
                <a:ea typeface="+mn-ea"/>
                <a:cs typeface="+mn-cs"/>
              </a:defRPr>
            </a:lvl4pPr>
            <a:lvl5pPr marL="1538877" indent="-171012" algn="l" defTabSz="684048" rtl="0" eaLnBrk="1" latinLnBrk="0" hangingPunct="1">
              <a:lnSpc>
                <a:spcPct val="90000"/>
              </a:lnSpc>
              <a:spcBef>
                <a:spcPts val="376"/>
              </a:spcBef>
              <a:buClr>
                <a:srgbClr val="2E7A40"/>
              </a:buClr>
              <a:buFont typeface="Arial" panose="020B0604020202020204" pitchFamily="34" charset="0"/>
              <a:buChar char="•"/>
              <a:defRPr lang="en-IN" sz="1200" kern="1200" dirty="0">
                <a:solidFill>
                  <a:schemeClr val="tx1"/>
                </a:solidFill>
                <a:latin typeface="+mn-lt"/>
                <a:ea typeface="+mn-ea"/>
                <a:cs typeface="+mn-cs"/>
              </a:defRPr>
            </a:lvl5pPr>
            <a:lvl6pPr marL="1880897" indent="-171012" algn="l" defTabSz="684048" rtl="0" eaLnBrk="1" latinLnBrk="0" hangingPunct="1">
              <a:lnSpc>
                <a:spcPct val="90000"/>
              </a:lnSpc>
              <a:spcBef>
                <a:spcPts val="376"/>
              </a:spcBef>
              <a:buFont typeface="Arial" panose="020B0604020202020204" pitchFamily="34" charset="0"/>
              <a:buChar char="•"/>
              <a:defRPr sz="1500" kern="1200">
                <a:solidFill>
                  <a:schemeClr val="tx1"/>
                </a:solidFill>
                <a:latin typeface="+mn-lt"/>
                <a:ea typeface="+mn-ea"/>
                <a:cs typeface="+mn-cs"/>
              </a:defRPr>
            </a:lvl6pPr>
            <a:lvl7pPr marL="2222800" indent="-171012" algn="l" defTabSz="684048" rtl="0" eaLnBrk="1" latinLnBrk="0" hangingPunct="1">
              <a:lnSpc>
                <a:spcPct val="90000"/>
              </a:lnSpc>
              <a:spcBef>
                <a:spcPts val="376"/>
              </a:spcBef>
              <a:buFont typeface="Arial" panose="020B0604020202020204" pitchFamily="34" charset="0"/>
              <a:buChar char="•"/>
              <a:defRPr sz="1500" kern="1200">
                <a:solidFill>
                  <a:schemeClr val="tx1"/>
                </a:solidFill>
                <a:latin typeface="+mn-lt"/>
                <a:ea typeface="+mn-ea"/>
                <a:cs typeface="+mn-cs"/>
              </a:defRPr>
            </a:lvl7pPr>
            <a:lvl8pPr marL="2564824" indent="-171012" algn="l" defTabSz="684048" rtl="0" eaLnBrk="1" latinLnBrk="0" hangingPunct="1">
              <a:lnSpc>
                <a:spcPct val="90000"/>
              </a:lnSpc>
              <a:spcBef>
                <a:spcPts val="376"/>
              </a:spcBef>
              <a:buFont typeface="Arial" panose="020B0604020202020204" pitchFamily="34" charset="0"/>
              <a:buChar char="•"/>
              <a:defRPr sz="1500" kern="1200">
                <a:solidFill>
                  <a:schemeClr val="tx1"/>
                </a:solidFill>
                <a:latin typeface="+mn-lt"/>
                <a:ea typeface="+mn-ea"/>
                <a:cs typeface="+mn-cs"/>
              </a:defRPr>
            </a:lvl8pPr>
            <a:lvl9pPr marL="2906848" indent="-171012" algn="l" defTabSz="684048" rtl="0" eaLnBrk="1" latinLnBrk="0" hangingPunct="1">
              <a:lnSpc>
                <a:spcPct val="90000"/>
              </a:lnSpc>
              <a:spcBef>
                <a:spcPts val="376"/>
              </a:spcBef>
              <a:buFont typeface="Arial" panose="020B0604020202020204" pitchFamily="34" charset="0"/>
              <a:buChar char="•"/>
              <a:defRPr sz="1500" kern="1200">
                <a:solidFill>
                  <a:schemeClr val="tx1"/>
                </a:solidFill>
                <a:latin typeface="+mn-lt"/>
                <a:ea typeface="+mn-ea"/>
                <a:cs typeface="+mn-cs"/>
              </a:defRPr>
            </a:lvl9pPr>
          </a:lstStyle>
          <a:p>
            <a:pPr marL="457200" indent="-457200">
              <a:buClr>
                <a:srgbClr val="FFC000"/>
              </a:buClr>
              <a:buFont typeface="+mj-lt"/>
              <a:buAutoNum type="arabicPeriod"/>
            </a:pPr>
            <a:r>
              <a:rPr lang="it-IT" sz="2000" dirty="0">
                <a:solidFill>
                  <a:schemeClr val="bg1"/>
                </a:solidFill>
              </a:rPr>
              <a:t>Valuta la </a:t>
            </a:r>
            <a:r>
              <a:rPr lang="it-IT" sz="2000" dirty="0" err="1">
                <a:solidFill>
                  <a:schemeClr val="bg1"/>
                </a:solidFill>
              </a:rPr>
              <a:t>possible</a:t>
            </a:r>
            <a:r>
              <a:rPr lang="it-IT" sz="2000" dirty="0">
                <a:solidFill>
                  <a:schemeClr val="bg1"/>
                </a:solidFill>
              </a:rPr>
              <a:t> sorgente di una infezione</a:t>
            </a:r>
          </a:p>
          <a:p>
            <a:pPr marL="457200" indent="-457200">
              <a:buClr>
                <a:srgbClr val="FFC000"/>
              </a:buClr>
              <a:buFont typeface="+mj-lt"/>
              <a:buAutoNum type="arabicPeriod"/>
            </a:pPr>
            <a:r>
              <a:rPr lang="it-IT" sz="2000" dirty="0">
                <a:solidFill>
                  <a:schemeClr val="bg1"/>
                </a:solidFill>
              </a:rPr>
              <a:t>Effettua campioni microbiologici prima dell’inizio terapia antibiotica</a:t>
            </a:r>
          </a:p>
          <a:p>
            <a:pPr marL="457200" indent="-457200">
              <a:buClr>
                <a:srgbClr val="FFC000"/>
              </a:buClr>
              <a:buFont typeface="+mj-lt"/>
              <a:buAutoNum type="arabicPeriod"/>
            </a:pPr>
            <a:r>
              <a:rPr lang="it-IT" sz="2000" dirty="0">
                <a:solidFill>
                  <a:schemeClr val="bg1"/>
                </a:solidFill>
              </a:rPr>
              <a:t>Somministra gli antibiotici nei tempi previsti ed al dosaggio corretto</a:t>
            </a:r>
          </a:p>
          <a:p>
            <a:pPr marL="457200" indent="-457200">
              <a:buClr>
                <a:srgbClr val="FFC000"/>
              </a:buClr>
              <a:buFont typeface="+mj-lt"/>
              <a:buAutoNum type="arabicPeriod"/>
            </a:pPr>
            <a:r>
              <a:rPr lang="it-IT" sz="2000" dirty="0">
                <a:solidFill>
                  <a:schemeClr val="bg1"/>
                </a:solidFill>
              </a:rPr>
              <a:t>Valuta e riporta gli eventi avversi dei farmaci inclusa la diarrea</a:t>
            </a:r>
          </a:p>
          <a:p>
            <a:pPr marL="457200" indent="-457200">
              <a:buClr>
                <a:srgbClr val="FFC000"/>
              </a:buClr>
              <a:buFont typeface="+mj-lt"/>
              <a:buAutoNum type="arabicPeriod"/>
            </a:pPr>
            <a:r>
              <a:rPr lang="it-IT" sz="2000" dirty="0">
                <a:solidFill>
                  <a:schemeClr val="bg1"/>
                </a:solidFill>
              </a:rPr>
              <a:t>Valuta gli isolati MDR ed applica le opportune misure di isolamento</a:t>
            </a:r>
          </a:p>
          <a:p>
            <a:pPr marL="457200" indent="-457200">
              <a:buClr>
                <a:srgbClr val="FFC000"/>
              </a:buClr>
              <a:buFont typeface="+mj-lt"/>
              <a:buAutoNum type="arabicPeriod"/>
            </a:pPr>
            <a:r>
              <a:rPr lang="it-IT" sz="2000" dirty="0">
                <a:solidFill>
                  <a:schemeClr val="bg1"/>
                </a:solidFill>
              </a:rPr>
              <a:t>Riporta le </a:t>
            </a:r>
            <a:r>
              <a:rPr lang="it-IT" sz="2000" dirty="0" err="1">
                <a:solidFill>
                  <a:schemeClr val="bg1"/>
                </a:solidFill>
              </a:rPr>
              <a:t>difficolta’</a:t>
            </a:r>
            <a:r>
              <a:rPr lang="it-IT" sz="2000" dirty="0">
                <a:solidFill>
                  <a:schemeClr val="bg1"/>
                </a:solidFill>
              </a:rPr>
              <a:t> nell’assumere la terapia orale</a:t>
            </a:r>
          </a:p>
          <a:p>
            <a:pPr marL="457200" indent="-457200">
              <a:buClr>
                <a:srgbClr val="FFC000"/>
              </a:buClr>
              <a:buFont typeface="+mj-lt"/>
              <a:buAutoNum type="arabicPeriod"/>
            </a:pPr>
            <a:r>
              <a:rPr lang="it-IT" sz="2000" dirty="0">
                <a:solidFill>
                  <a:schemeClr val="bg1"/>
                </a:solidFill>
              </a:rPr>
              <a:t>Educa il paziente e la famiglia e lo informa  ed organizza la dimissione</a:t>
            </a:r>
          </a:p>
          <a:p>
            <a:pPr marL="457200" indent="-457200">
              <a:buClr>
                <a:srgbClr val="FFC000"/>
              </a:buClr>
              <a:buFont typeface="+mj-lt"/>
              <a:buAutoNum type="arabicPeriod"/>
            </a:pPr>
            <a:r>
              <a:rPr lang="it-IT" sz="2000" dirty="0">
                <a:solidFill>
                  <a:schemeClr val="bg1"/>
                </a:solidFill>
              </a:rPr>
              <a:t>Facilita la comunicazione tra medici, farmacia, laboratorio, coordinatori delle dimissioni, consulenti e pazienti</a:t>
            </a:r>
          </a:p>
          <a:p>
            <a:pPr marL="457200" indent="-457200">
              <a:buClr>
                <a:srgbClr val="FFC000"/>
              </a:buClr>
              <a:buFont typeface="+mj-lt"/>
              <a:buAutoNum type="arabicPeriod"/>
            </a:pPr>
            <a:r>
              <a:rPr lang="it-IT" sz="2000" dirty="0">
                <a:solidFill>
                  <a:schemeClr val="bg1"/>
                </a:solidFill>
              </a:rPr>
              <a:t>Gestisce le riserve di antibiotici nel reparto e assicura la tracciabilità del loro uso </a:t>
            </a:r>
          </a:p>
          <a:p>
            <a:pPr marL="457200" indent="-457200">
              <a:buClr>
                <a:srgbClr val="FFC000"/>
              </a:buClr>
              <a:buFont typeface="+mj-lt"/>
              <a:buAutoNum type="arabicPeriod"/>
            </a:pPr>
            <a:r>
              <a:rPr lang="it-IT" sz="2000" dirty="0">
                <a:solidFill>
                  <a:schemeClr val="bg1"/>
                </a:solidFill>
              </a:rPr>
              <a:t>Partecipa regolarmente a corsi di formazione e riunioni in merito all’uso prudente degli antibiotici</a:t>
            </a:r>
          </a:p>
          <a:p>
            <a:pPr marL="457200" indent="-457200">
              <a:buClr>
                <a:srgbClr val="FFC000"/>
              </a:buClr>
              <a:buFont typeface="+mj-lt"/>
              <a:buAutoNum type="arabicPeriod"/>
            </a:pPr>
            <a:endParaRPr lang="it-IT" sz="2000" dirty="0">
              <a:solidFill>
                <a:schemeClr val="bg1"/>
              </a:solidFill>
            </a:endParaRPr>
          </a:p>
          <a:p>
            <a:pPr marL="457200" indent="-457200">
              <a:buClr>
                <a:srgbClr val="FFC000"/>
              </a:buClr>
              <a:buFont typeface="+mj-lt"/>
              <a:buAutoNum type="arabicPeriod"/>
            </a:pPr>
            <a:endParaRPr lang="it-IT" sz="2000" dirty="0">
              <a:solidFill>
                <a:schemeClr val="bg1"/>
              </a:solidFill>
            </a:endParaRPr>
          </a:p>
          <a:p>
            <a:pPr marL="457200" indent="-457200">
              <a:buClr>
                <a:srgbClr val="FFC000"/>
              </a:buClr>
              <a:buFont typeface="+mj-lt"/>
              <a:buAutoNum type="arabicPeriod"/>
            </a:pPr>
            <a:endParaRPr lang="it-IT" sz="2000" dirty="0">
              <a:solidFill>
                <a:schemeClr val="bg1"/>
              </a:solidFill>
            </a:endParaRPr>
          </a:p>
          <a:p>
            <a:pPr marL="457200" indent="-457200">
              <a:buClr>
                <a:srgbClr val="FFC000"/>
              </a:buClr>
              <a:buFont typeface="+mj-lt"/>
              <a:buAutoNum type="arabicPeriod"/>
            </a:pPr>
            <a:endParaRPr lang="it-IT" sz="2000" dirty="0">
              <a:solidFill>
                <a:schemeClr val="bg1"/>
              </a:solidFill>
            </a:endParaRPr>
          </a:p>
          <a:p>
            <a:pPr marL="457200" indent="-457200">
              <a:buClr>
                <a:srgbClr val="FFC000"/>
              </a:buClr>
              <a:buFont typeface="+mj-lt"/>
              <a:buAutoNum type="arabicPeriod"/>
            </a:pPr>
            <a:endParaRPr lang="it-IT" sz="2000" dirty="0">
              <a:solidFill>
                <a:schemeClr val="bg1"/>
              </a:solidFill>
            </a:endParaRPr>
          </a:p>
          <a:p>
            <a:pPr marL="457200" indent="-457200">
              <a:buClr>
                <a:srgbClr val="FFC000"/>
              </a:buClr>
              <a:buFont typeface="+mj-lt"/>
              <a:buAutoNum type="arabicPeriod"/>
            </a:pPr>
            <a:endParaRPr lang="it-IT" sz="2000" dirty="0">
              <a:solidFill>
                <a:schemeClr val="bg1"/>
              </a:solidFill>
            </a:endParaRPr>
          </a:p>
          <a:p>
            <a:pPr marL="457200" indent="-457200">
              <a:buClr>
                <a:srgbClr val="FFC000"/>
              </a:buClr>
              <a:buFont typeface="+mj-lt"/>
              <a:buAutoNum type="arabicPeriod"/>
            </a:pPr>
            <a:endParaRPr lang="it-IT" sz="2000" dirty="0">
              <a:solidFill>
                <a:schemeClr val="bg1"/>
              </a:solidFill>
            </a:endParaRPr>
          </a:p>
          <a:p>
            <a:pPr marL="457200" indent="-457200">
              <a:buClr>
                <a:srgbClr val="FFC000"/>
              </a:buClr>
              <a:buFont typeface="+mj-lt"/>
              <a:buAutoNum type="arabicPeriod"/>
            </a:pPr>
            <a:endParaRPr lang="it-IT" sz="2000" dirty="0">
              <a:solidFill>
                <a:schemeClr val="bg1"/>
              </a:solidFill>
            </a:endParaRPr>
          </a:p>
          <a:p>
            <a:pPr marL="457200" indent="-457200">
              <a:buClr>
                <a:srgbClr val="FFC000"/>
              </a:buClr>
              <a:buFont typeface="+mj-lt"/>
              <a:buAutoNum type="arabicPeriod"/>
            </a:pPr>
            <a:endParaRPr lang="it-IT" sz="2000" dirty="0">
              <a:solidFill>
                <a:schemeClr val="bg1"/>
              </a:solidFill>
            </a:endParaRPr>
          </a:p>
          <a:p>
            <a:pPr marL="457200" indent="-457200">
              <a:buClr>
                <a:srgbClr val="FFC000"/>
              </a:buClr>
              <a:buFont typeface="+mj-lt"/>
              <a:buAutoNum type="arabicPeriod"/>
            </a:pPr>
            <a:endParaRPr lang="it-IT" sz="2000" dirty="0">
              <a:solidFill>
                <a:schemeClr val="bg1"/>
              </a:solidFill>
            </a:endParaRPr>
          </a:p>
          <a:p>
            <a:pPr marL="457200" indent="-457200">
              <a:buClr>
                <a:srgbClr val="FFC000"/>
              </a:buClr>
              <a:buFont typeface="+mj-lt"/>
              <a:buAutoNum type="arabicPeriod"/>
            </a:pPr>
            <a:endParaRPr lang="it-IT" sz="2000" dirty="0">
              <a:solidFill>
                <a:schemeClr val="bg1"/>
              </a:solidFill>
            </a:endParaRPr>
          </a:p>
        </p:txBody>
      </p:sp>
      <p:sp>
        <p:nvSpPr>
          <p:cNvPr id="7" name="TextBox 6"/>
          <p:cNvSpPr txBox="1"/>
          <p:nvPr/>
        </p:nvSpPr>
        <p:spPr>
          <a:xfrm>
            <a:off x="1235075" y="225425"/>
            <a:ext cx="4114075" cy="461665"/>
          </a:xfrm>
          <a:prstGeom prst="rect">
            <a:avLst/>
          </a:prstGeom>
          <a:noFill/>
        </p:spPr>
        <p:txBody>
          <a:bodyPr wrap="none" rtlCol="0">
            <a:spAutoFit/>
          </a:bodyPr>
          <a:lstStyle/>
          <a:p>
            <a:r>
              <a:rPr lang="de-DE" sz="2400" dirty="0" err="1">
                <a:solidFill>
                  <a:srgbClr val="FFC000"/>
                </a:solidFill>
              </a:rPr>
              <a:t>Ruolo</a:t>
            </a:r>
            <a:r>
              <a:rPr lang="de-DE" sz="2400" dirty="0">
                <a:solidFill>
                  <a:srgbClr val="FFC000"/>
                </a:solidFill>
              </a:rPr>
              <a:t> </a:t>
            </a:r>
            <a:r>
              <a:rPr lang="de-DE" sz="2400" dirty="0" err="1">
                <a:solidFill>
                  <a:srgbClr val="FFC000"/>
                </a:solidFill>
              </a:rPr>
              <a:t>dell´infermiere</a:t>
            </a:r>
            <a:r>
              <a:rPr lang="de-DE" sz="2400" dirty="0">
                <a:solidFill>
                  <a:srgbClr val="FFC000"/>
                </a:solidFill>
              </a:rPr>
              <a:t> (</a:t>
            </a:r>
            <a:r>
              <a:rPr lang="de-DE" sz="2400" dirty="0" err="1">
                <a:solidFill>
                  <a:srgbClr val="FFC000"/>
                </a:solidFill>
              </a:rPr>
              <a:t>fattibile</a:t>
            </a:r>
            <a:r>
              <a:rPr lang="de-DE" sz="2400" dirty="0">
                <a:solidFill>
                  <a:srgbClr val="FFC000"/>
                </a:solidFill>
              </a:rPr>
              <a:t>) </a:t>
            </a:r>
            <a:endParaRPr lang="en-GB" sz="2400" dirty="0">
              <a:solidFill>
                <a:srgbClr val="FFC000"/>
              </a:solidFill>
            </a:endParaRPr>
          </a:p>
        </p:txBody>
      </p:sp>
    </p:spTree>
    <p:extLst>
      <p:ext uri="{BB962C8B-B14F-4D97-AF65-F5344CB8AC3E}">
        <p14:creationId xmlns:p14="http://schemas.microsoft.com/office/powerpoint/2010/main" val="5416299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rot="19941432">
            <a:off x="-220002" y="2995578"/>
            <a:ext cx="2647517" cy="1789855"/>
          </a:xfrm>
        </p:spPr>
        <p:txBody>
          <a:bodyPr>
            <a:normAutofit/>
          </a:bodyPr>
          <a:lstStyle/>
          <a:p>
            <a:r>
              <a:rPr lang="it-IT" sz="2899" dirty="0"/>
              <a:t>Declaration of interest (DOI)</a:t>
            </a:r>
            <a:endParaRPr lang="en-US" sz="2899" dirty="0"/>
          </a:p>
        </p:txBody>
      </p:sp>
      <p:sp>
        <p:nvSpPr>
          <p:cNvPr id="3" name="Segnaposto contenuto 2"/>
          <p:cNvSpPr>
            <a:spLocks noGrp="1"/>
          </p:cNvSpPr>
          <p:nvPr>
            <p:ph type="body" idx="1"/>
          </p:nvPr>
        </p:nvSpPr>
        <p:spPr>
          <a:xfrm>
            <a:off x="4924075" y="2449597"/>
            <a:ext cx="7763788" cy="910580"/>
          </a:xfrm>
        </p:spPr>
        <p:txBody>
          <a:bodyPr>
            <a:noAutofit/>
          </a:bodyPr>
          <a:lstStyle/>
          <a:p>
            <a:r>
              <a:rPr lang="it-IT" sz="3299" b="1" dirty="0">
                <a:cs typeface="Aharoni" panose="02010803020104030203" pitchFamily="2" charset="-79"/>
              </a:rPr>
              <a:t>			     					      2016-2021</a:t>
            </a:r>
          </a:p>
          <a:p>
            <a:pPr lvl="1">
              <a:buFont typeface="Wingdings" panose="05000000000000000000" pitchFamily="2" charset="2"/>
              <a:buChar char="§"/>
            </a:pPr>
            <a:r>
              <a:rPr lang="it-IT" sz="2400" dirty="0">
                <a:solidFill>
                  <a:schemeClr val="tx1"/>
                </a:solidFill>
              </a:rPr>
              <a:t> Innovative Medicine Inititiative (IMI)</a:t>
            </a:r>
          </a:p>
          <a:p>
            <a:pPr lvl="1">
              <a:buFont typeface="Wingdings" panose="05000000000000000000" pitchFamily="2" charset="2"/>
              <a:buChar char="§"/>
            </a:pPr>
            <a:r>
              <a:rPr lang="it-IT" sz="2400" dirty="0">
                <a:solidFill>
                  <a:schemeClr val="tx1"/>
                </a:solidFill>
              </a:rPr>
              <a:t> Joint Programming Initiatives on Antimicrobial Resistance (JPIAMR)</a:t>
            </a:r>
          </a:p>
          <a:p>
            <a:pPr lvl="1">
              <a:buFont typeface="Wingdings" panose="05000000000000000000" pitchFamily="2" charset="2"/>
              <a:buChar char="§"/>
            </a:pPr>
            <a:r>
              <a:rPr lang="it-IT" sz="2400" dirty="0">
                <a:solidFill>
                  <a:schemeClr val="tx1"/>
                </a:solidFill>
              </a:rPr>
              <a:t> Horizon 2020</a:t>
            </a:r>
          </a:p>
          <a:p>
            <a:pPr lvl="1">
              <a:buFont typeface="Wingdings" panose="05000000000000000000" pitchFamily="2" charset="2"/>
              <a:buChar char="§"/>
            </a:pPr>
            <a:r>
              <a:rPr lang="it-IT" sz="2400" dirty="0">
                <a:solidFill>
                  <a:schemeClr val="tx1"/>
                </a:solidFill>
              </a:rPr>
              <a:t> WHO</a:t>
            </a:r>
          </a:p>
          <a:p>
            <a:pPr lvl="1">
              <a:buFont typeface="Wingdings" panose="05000000000000000000" pitchFamily="2" charset="2"/>
              <a:buChar char="§"/>
            </a:pPr>
            <a:r>
              <a:rPr lang="it-IT" sz="2400" dirty="0">
                <a:solidFill>
                  <a:schemeClr val="tx1"/>
                </a:solidFill>
              </a:rPr>
              <a:t> ESCMID</a:t>
            </a:r>
          </a:p>
          <a:p>
            <a:pPr lvl="1">
              <a:buFont typeface="Wingdings" panose="05000000000000000000" pitchFamily="2" charset="2"/>
              <a:buChar char="§"/>
            </a:pPr>
            <a:r>
              <a:rPr lang="it-IT" sz="2400" dirty="0">
                <a:solidFill>
                  <a:schemeClr val="tx1"/>
                </a:solidFill>
              </a:rPr>
              <a:t> German Center Infectious Diseases Research (DZIF)</a:t>
            </a:r>
          </a:p>
          <a:p>
            <a:pPr lvl="1">
              <a:buFont typeface="Wingdings" panose="05000000000000000000" pitchFamily="2" charset="2"/>
              <a:buChar char="§"/>
            </a:pPr>
            <a:r>
              <a:rPr lang="it-IT" sz="2400" dirty="0">
                <a:solidFill>
                  <a:schemeClr val="tx1"/>
                </a:solidFill>
              </a:rPr>
              <a:t> GARDP</a:t>
            </a:r>
            <a:endParaRPr lang="en-US" sz="2400" dirty="0">
              <a:solidFill>
                <a:schemeClr val="tx1"/>
              </a:solidFill>
            </a:endParaRPr>
          </a:p>
        </p:txBody>
      </p:sp>
      <p:pic>
        <p:nvPicPr>
          <p:cNvPr id="4" name="Immagine 2" descr="C:\Users\z1014866\Desktop\COMBACTE- MAGNET-EPI-Net\annual meeting\ELABORAZIONI\download.jpg">
            <a:extLst>
              <a:ext uri="{FF2B5EF4-FFF2-40B4-BE49-F238E27FC236}">
                <a16:creationId xmlns:a16="http://schemas.microsoft.com/office/drawing/2014/main" id="{93ECEA90-BE0D-4476-8341-FE4A9F18B5D5}"/>
              </a:ext>
            </a:extLst>
          </p:cNvPr>
          <p:cNvPicPr/>
          <p:nvPr/>
        </p:nvPicPr>
        <p:blipFill>
          <a:blip r:embed="rId2">
            <a:clrChange>
              <a:clrFrom>
                <a:srgbClr val="FDFEFF"/>
              </a:clrFrom>
              <a:clrTo>
                <a:srgbClr val="FDFEFF">
                  <a:alpha val="0"/>
                </a:srgbClr>
              </a:clrTo>
            </a:clrChange>
            <a:extLst>
              <a:ext uri="{28A0092B-C50C-407E-A947-70E740481C1C}">
                <a14:useLocalDpi xmlns:a14="http://schemas.microsoft.com/office/drawing/2010/main" val="0"/>
              </a:ext>
            </a:extLst>
          </a:blip>
          <a:srcRect/>
          <a:stretch>
            <a:fillRect/>
          </a:stretch>
        </p:blipFill>
        <p:spPr bwMode="auto">
          <a:xfrm rot="2302110">
            <a:off x="10424003" y="356332"/>
            <a:ext cx="1942397" cy="703271"/>
          </a:xfrm>
          <a:prstGeom prst="rect">
            <a:avLst/>
          </a:prstGeom>
          <a:noFill/>
          <a:ln>
            <a:noFill/>
          </a:ln>
        </p:spPr>
      </p:pic>
    </p:spTree>
    <p:extLst>
      <p:ext uri="{BB962C8B-B14F-4D97-AF65-F5344CB8AC3E}">
        <p14:creationId xmlns:p14="http://schemas.microsoft.com/office/powerpoint/2010/main" val="4009450859"/>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type="pic" sz="quarter" idx="13"/>
          </p:nvPr>
        </p:nvGraphicFramePr>
        <p:xfrm>
          <a:off x="358792" y="327061"/>
          <a:ext cx="11474451" cy="6203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ADEEF6A9-A875-49AA-87C1-A8D7A6AAE13D}"/>
              </a:ext>
            </a:extLst>
          </p:cNvPr>
          <p:cNvSpPr>
            <a:spLocks noGrp="1"/>
          </p:cNvSpPr>
          <p:nvPr>
            <p:ph type="title"/>
          </p:nvPr>
        </p:nvSpPr>
        <p:spPr>
          <a:xfrm>
            <a:off x="394158" y="0"/>
            <a:ext cx="8804021" cy="939799"/>
          </a:xfrm>
        </p:spPr>
        <p:txBody>
          <a:bodyPr>
            <a:normAutofit/>
          </a:bodyPr>
          <a:lstStyle/>
          <a:p>
            <a:pPr algn="ctr"/>
            <a:r>
              <a:rPr lang="en-US" dirty="0" err="1"/>
              <a:t>Perche</a:t>
            </a:r>
            <a:r>
              <a:rPr lang="en-US" dirty="0"/>
              <a:t>’ </a:t>
            </a:r>
            <a:r>
              <a:rPr lang="en-US" dirty="0" err="1"/>
              <a:t>prescrivere</a:t>
            </a:r>
            <a:r>
              <a:rPr lang="en-US" dirty="0"/>
              <a:t> </a:t>
            </a:r>
            <a:r>
              <a:rPr lang="en-US" dirty="0" err="1"/>
              <a:t>antibiotici</a:t>
            </a:r>
            <a:r>
              <a:rPr lang="en-US" dirty="0"/>
              <a:t> è </a:t>
            </a:r>
            <a:r>
              <a:rPr lang="en-US" dirty="0" err="1"/>
              <a:t>complicato</a:t>
            </a:r>
            <a:r>
              <a:rPr lang="en-US" dirty="0"/>
              <a:t>…</a:t>
            </a:r>
          </a:p>
        </p:txBody>
      </p:sp>
      <p:pic>
        <p:nvPicPr>
          <p:cNvPr id="9" name="Picture 8">
            <a:extLst>
              <a:ext uri="{FF2B5EF4-FFF2-40B4-BE49-F238E27FC236}">
                <a16:creationId xmlns:a16="http://schemas.microsoft.com/office/drawing/2014/main" id="{3993A498-6451-403C-9076-D6CEE02356C1}"/>
              </a:ext>
            </a:extLst>
          </p:cNvPr>
          <p:cNvPicPr>
            <a:picLocks noChangeAspect="1"/>
          </p:cNvPicPr>
          <p:nvPr/>
        </p:nvPicPr>
        <p:blipFill>
          <a:blip r:embed="rId8">
            <a:clrChange>
              <a:clrFrom>
                <a:srgbClr val="99A7B2"/>
              </a:clrFrom>
              <a:clrTo>
                <a:srgbClr val="99A7B2">
                  <a:alpha val="0"/>
                </a:srgbClr>
              </a:clrTo>
            </a:clrChange>
          </a:blip>
          <a:stretch>
            <a:fillRect/>
          </a:stretch>
        </p:blipFill>
        <p:spPr>
          <a:xfrm rot="2152645">
            <a:off x="10653911" y="312432"/>
            <a:ext cx="1767487" cy="589006"/>
          </a:xfrm>
          <a:prstGeom prst="rect">
            <a:avLst/>
          </a:prstGeom>
        </p:spPr>
      </p:pic>
      <p:sp>
        <p:nvSpPr>
          <p:cNvPr id="3" name="CasellaDiTesto 2"/>
          <p:cNvSpPr txBox="1"/>
          <p:nvPr/>
        </p:nvSpPr>
        <p:spPr>
          <a:xfrm>
            <a:off x="2180203" y="3543044"/>
            <a:ext cx="308098" cy="38472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it-IT" dirty="0"/>
              <a:t>1</a:t>
            </a:r>
          </a:p>
        </p:txBody>
      </p:sp>
      <p:sp>
        <p:nvSpPr>
          <p:cNvPr id="6" name="CasellaDiTesto 5"/>
          <p:cNvSpPr txBox="1"/>
          <p:nvPr/>
        </p:nvSpPr>
        <p:spPr>
          <a:xfrm>
            <a:off x="3530296" y="3982472"/>
            <a:ext cx="308098" cy="38472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it-IT" dirty="0"/>
              <a:t>4</a:t>
            </a:r>
          </a:p>
        </p:txBody>
      </p:sp>
      <p:sp>
        <p:nvSpPr>
          <p:cNvPr id="7" name="CasellaDiTesto 6"/>
          <p:cNvSpPr txBox="1"/>
          <p:nvPr/>
        </p:nvSpPr>
        <p:spPr>
          <a:xfrm>
            <a:off x="3886936" y="3982472"/>
            <a:ext cx="308098" cy="38472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it-IT" dirty="0"/>
              <a:t>5</a:t>
            </a:r>
          </a:p>
        </p:txBody>
      </p:sp>
      <p:sp>
        <p:nvSpPr>
          <p:cNvPr id="10" name="CasellaDiTesto 9"/>
          <p:cNvSpPr txBox="1"/>
          <p:nvPr/>
        </p:nvSpPr>
        <p:spPr>
          <a:xfrm>
            <a:off x="8006865" y="3601135"/>
            <a:ext cx="308098" cy="38472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it-IT" dirty="0"/>
              <a:t>6</a:t>
            </a:r>
          </a:p>
        </p:txBody>
      </p:sp>
      <p:sp>
        <p:nvSpPr>
          <p:cNvPr id="11" name="CasellaDiTesto 10"/>
          <p:cNvSpPr txBox="1"/>
          <p:nvPr/>
        </p:nvSpPr>
        <p:spPr>
          <a:xfrm>
            <a:off x="1852247" y="3543045"/>
            <a:ext cx="308098" cy="38472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it-IT" dirty="0"/>
              <a:t>7</a:t>
            </a:r>
          </a:p>
        </p:txBody>
      </p:sp>
      <p:sp>
        <p:nvSpPr>
          <p:cNvPr id="12" name="CasellaDiTesto 11"/>
          <p:cNvSpPr txBox="1"/>
          <p:nvPr/>
        </p:nvSpPr>
        <p:spPr>
          <a:xfrm>
            <a:off x="7312196" y="3597751"/>
            <a:ext cx="308098" cy="38472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it-IT" dirty="0"/>
              <a:t>8</a:t>
            </a:r>
          </a:p>
        </p:txBody>
      </p:sp>
      <p:sp>
        <p:nvSpPr>
          <p:cNvPr id="13" name="CasellaDiTesto 12"/>
          <p:cNvSpPr txBox="1"/>
          <p:nvPr/>
        </p:nvSpPr>
        <p:spPr>
          <a:xfrm>
            <a:off x="9495695" y="3950682"/>
            <a:ext cx="308098" cy="38472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it-IT" dirty="0"/>
              <a:t>9</a:t>
            </a:r>
          </a:p>
        </p:txBody>
      </p:sp>
      <p:sp>
        <p:nvSpPr>
          <p:cNvPr id="14" name="CasellaDiTesto 13"/>
          <p:cNvSpPr txBox="1"/>
          <p:nvPr/>
        </p:nvSpPr>
        <p:spPr>
          <a:xfrm>
            <a:off x="7663598" y="3596873"/>
            <a:ext cx="308098" cy="38472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it-IT" dirty="0"/>
              <a:t>9</a:t>
            </a:r>
          </a:p>
        </p:txBody>
      </p:sp>
      <p:sp>
        <p:nvSpPr>
          <p:cNvPr id="15" name="CasellaDiTesto 14"/>
          <p:cNvSpPr txBox="1"/>
          <p:nvPr/>
        </p:nvSpPr>
        <p:spPr>
          <a:xfrm>
            <a:off x="9835663" y="3938960"/>
            <a:ext cx="431528" cy="38472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it-IT" dirty="0"/>
              <a:t>10</a:t>
            </a:r>
          </a:p>
        </p:txBody>
      </p:sp>
    </p:spTree>
    <p:extLst>
      <p:ext uri="{BB962C8B-B14F-4D97-AF65-F5344CB8AC3E}">
        <p14:creationId xmlns:p14="http://schemas.microsoft.com/office/powerpoint/2010/main" val="3970629178"/>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623888" y="361792"/>
            <a:ext cx="8333223" cy="1147969"/>
          </a:xfrm>
        </p:spPr>
        <p:txBody>
          <a:bodyPr>
            <a:normAutofit/>
          </a:bodyPr>
          <a:lstStyle/>
          <a:p>
            <a:r>
              <a:rPr lang="de-DE" sz="2800" dirty="0" err="1">
                <a:solidFill>
                  <a:srgbClr val="FFC000"/>
                </a:solidFill>
              </a:rPr>
              <a:t>Ruolo</a:t>
            </a:r>
            <a:r>
              <a:rPr lang="de-DE" sz="2800" dirty="0">
                <a:solidFill>
                  <a:srgbClr val="FFC000"/>
                </a:solidFill>
              </a:rPr>
              <a:t> </a:t>
            </a:r>
            <a:r>
              <a:rPr lang="de-DE" sz="2800" dirty="0" err="1">
                <a:solidFill>
                  <a:srgbClr val="FFC000"/>
                </a:solidFill>
              </a:rPr>
              <a:t>dell´infermiere</a:t>
            </a:r>
            <a:r>
              <a:rPr lang="de-DE" sz="2800" dirty="0">
                <a:solidFill>
                  <a:srgbClr val="FFC000"/>
                </a:solidFill>
              </a:rPr>
              <a:t> (</a:t>
            </a:r>
            <a:r>
              <a:rPr lang="de-DE" sz="2800" dirty="0" err="1">
                <a:solidFill>
                  <a:srgbClr val="FFC000"/>
                </a:solidFill>
              </a:rPr>
              <a:t>auspicabile</a:t>
            </a:r>
            <a:r>
              <a:rPr lang="de-DE" sz="2800" dirty="0">
                <a:solidFill>
                  <a:srgbClr val="FFC000"/>
                </a:solidFill>
              </a:rPr>
              <a:t>) </a:t>
            </a:r>
            <a:endParaRPr lang="en-GB" sz="2800" dirty="0">
              <a:solidFill>
                <a:srgbClr val="FFC000"/>
              </a:solidFill>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265794377"/>
              </p:ext>
            </p:extLst>
          </p:nvPr>
        </p:nvGraphicFramePr>
        <p:xfrm>
          <a:off x="1126594" y="1659986"/>
          <a:ext cx="10835122" cy="45050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magine 5"/>
          <p:cNvPicPr>
            <a:picLocks noChangeAspect="1"/>
          </p:cNvPicPr>
          <p:nvPr/>
        </p:nvPicPr>
        <p:blipFill>
          <a:blip r:embed="rId7"/>
          <a:stretch>
            <a:fillRect/>
          </a:stretch>
        </p:blipFill>
        <p:spPr>
          <a:xfrm>
            <a:off x="-84019" y="0"/>
            <a:ext cx="6838950" cy="1047750"/>
          </a:xfrm>
          <a:prstGeom prst="rect">
            <a:avLst/>
          </a:prstGeom>
        </p:spPr>
      </p:pic>
      <p:pic>
        <p:nvPicPr>
          <p:cNvPr id="7" name="Immagine 6"/>
          <p:cNvPicPr>
            <a:picLocks noChangeAspect="1"/>
          </p:cNvPicPr>
          <p:nvPr/>
        </p:nvPicPr>
        <p:blipFill>
          <a:blip r:embed="rId8"/>
          <a:stretch>
            <a:fillRect/>
          </a:stretch>
        </p:blipFill>
        <p:spPr>
          <a:xfrm>
            <a:off x="10820400" y="57150"/>
            <a:ext cx="1066800" cy="990600"/>
          </a:xfrm>
          <a:prstGeom prst="rect">
            <a:avLst/>
          </a:prstGeom>
        </p:spPr>
      </p:pic>
    </p:spTree>
    <p:extLst>
      <p:ext uri="{BB962C8B-B14F-4D97-AF65-F5344CB8AC3E}">
        <p14:creationId xmlns:p14="http://schemas.microsoft.com/office/powerpoint/2010/main" val="24865794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5C9841C1-5816-4D7F-970B-D2DCB4494A1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20E76CDE-BC66-4D61-AD6F-9F0378AAC92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graphicEl>
                                              <a:dgm id="{84BB7756-961E-4074-A2FA-2F1EA7851D25}"/>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graphicEl>
                                              <a:dgm id="{99DCF280-F8E6-4ECC-9F86-64043E1E820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lvl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8570728" y="1189020"/>
            <a:ext cx="3470032" cy="5062924"/>
          </a:xfrm>
          <a:prstGeom prst="rect">
            <a:avLst/>
          </a:prstGeom>
        </p:spPr>
        <p:txBody>
          <a:bodyPr wrap="square">
            <a:spAutoFit/>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FFC000"/>
                </a:solidFill>
                <a:effectLst/>
                <a:uLnTx/>
                <a:uFillTx/>
                <a:latin typeface="Calibri" panose="020F0502020204030204"/>
                <a:ea typeface="+mn-ea"/>
                <a:cs typeface="+mn-cs"/>
              </a:rPr>
              <a:t>52 studies </a:t>
            </a:r>
          </a:p>
          <a:p>
            <a:pPr marL="0" marR="0" lvl="0" indent="0" algn="l" defTabSz="911879"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FFC000"/>
                </a:solidFill>
                <a:effectLst/>
                <a:uLnTx/>
                <a:uFillTx/>
                <a:latin typeface="Calibri" panose="020F0502020204030204"/>
                <a:ea typeface="+mn-ea"/>
                <a:cs typeface="+mn-cs"/>
              </a:rPr>
              <a:t>2008 to 2019</a:t>
            </a:r>
            <a:r>
              <a:rPr kumimoji="0" lang="en-US" sz="1900" b="0" i="0" u="none" strike="noStrike" kern="1200" cap="none" spc="0" normalizeH="0" baseline="0" noProof="0" dirty="0">
                <a:ln>
                  <a:noFill/>
                </a:ln>
                <a:solidFill>
                  <a:srgbClr val="FFFFFF"/>
                </a:solidFill>
                <a:effectLst/>
                <a:uLnTx/>
                <a:uFillTx/>
                <a:latin typeface="Calibri" panose="020F0502020204030204"/>
                <a:ea typeface="+mn-ea"/>
                <a:cs typeface="+mn-cs"/>
              </a:rPr>
              <a:t> </a:t>
            </a:r>
          </a:p>
          <a:p>
            <a:pPr marL="0" marR="0" lvl="0" indent="0" algn="l" defTabSz="911879" rtl="0" eaLnBrk="1" fontAlgn="auto" latinLnBrk="0" hangingPunct="1">
              <a:lnSpc>
                <a:spcPct val="100000"/>
              </a:lnSpc>
              <a:spcBef>
                <a:spcPts val="0"/>
              </a:spcBef>
              <a:spcAft>
                <a:spcPts val="0"/>
              </a:spcAft>
              <a:buClrTx/>
              <a:buSzTx/>
              <a:buFontTx/>
              <a:buNone/>
              <a:tabLst/>
              <a:defRPr/>
            </a:pPr>
            <a:r>
              <a:rPr kumimoji="0" lang="it-IT" sz="1900" b="0" i="0" u="none" strike="noStrike" kern="1200" cap="none" spc="0" normalizeH="0" baseline="0" noProof="0" dirty="0">
                <a:ln>
                  <a:noFill/>
                </a:ln>
                <a:solidFill>
                  <a:srgbClr val="FFFFFF"/>
                </a:solidFill>
                <a:effectLst/>
                <a:uLnTx/>
                <a:uFillTx/>
                <a:latin typeface="Calibri" panose="020F0502020204030204"/>
                <a:ea typeface="+mn-ea"/>
                <a:cs typeface="+mn-cs"/>
              </a:rPr>
              <a:t>15 cross </a:t>
            </a:r>
            <a:r>
              <a:rPr kumimoji="0" lang="it-IT" sz="1900" b="0" i="0" u="none" strike="noStrike" kern="1200" cap="none" spc="0" normalizeH="0" baseline="0" noProof="0" dirty="0" err="1">
                <a:ln>
                  <a:noFill/>
                </a:ln>
                <a:solidFill>
                  <a:srgbClr val="FFFFFF"/>
                </a:solidFill>
                <a:effectLst/>
                <a:uLnTx/>
                <a:uFillTx/>
                <a:latin typeface="Calibri" panose="020F0502020204030204"/>
                <a:ea typeface="+mn-ea"/>
                <a:cs typeface="+mn-cs"/>
              </a:rPr>
              <a:t>sectional</a:t>
            </a:r>
            <a:r>
              <a:rPr kumimoji="0" lang="it-IT" sz="19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it-IT" sz="1900" b="0" i="0" u="none" strike="noStrike" kern="1200" cap="none" spc="0" normalizeH="0" baseline="0" noProof="0" dirty="0" err="1">
                <a:ln>
                  <a:noFill/>
                </a:ln>
                <a:solidFill>
                  <a:srgbClr val="FFFFFF"/>
                </a:solidFill>
                <a:effectLst/>
                <a:uLnTx/>
                <a:uFillTx/>
                <a:latin typeface="Calibri" panose="020F0502020204030204"/>
                <a:ea typeface="+mn-ea"/>
                <a:cs typeface="+mn-cs"/>
              </a:rPr>
              <a:t>studies</a:t>
            </a:r>
            <a:endParaRPr kumimoji="0" lang="it-IT" sz="19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1879" rtl="0" eaLnBrk="1" fontAlgn="auto" latinLnBrk="0" hangingPunct="1">
              <a:lnSpc>
                <a:spcPct val="100000"/>
              </a:lnSpc>
              <a:spcBef>
                <a:spcPts val="0"/>
              </a:spcBef>
              <a:spcAft>
                <a:spcPts val="0"/>
              </a:spcAft>
              <a:buClrTx/>
              <a:buSzTx/>
              <a:buFontTx/>
              <a:buNone/>
              <a:tabLst/>
              <a:defRPr/>
            </a:pPr>
            <a:r>
              <a:rPr kumimoji="0" lang="it-IT" sz="1900" b="0" i="0" u="none" strike="noStrike" kern="1200" cap="none" spc="0" normalizeH="0" baseline="0" noProof="0" dirty="0">
                <a:ln>
                  <a:noFill/>
                </a:ln>
                <a:solidFill>
                  <a:srgbClr val="FFFFFF"/>
                </a:solidFill>
                <a:effectLst/>
                <a:uLnTx/>
                <a:uFillTx/>
                <a:latin typeface="Calibri" panose="020F0502020204030204"/>
                <a:ea typeface="+mn-ea"/>
                <a:cs typeface="+mn-cs"/>
              </a:rPr>
              <a:t>4 pre-post studies</a:t>
            </a:r>
          </a:p>
          <a:p>
            <a:pPr marL="0" marR="0" lvl="0" indent="0" algn="l" defTabSz="911879" rtl="0" eaLnBrk="1" fontAlgn="auto" latinLnBrk="0" hangingPunct="1">
              <a:lnSpc>
                <a:spcPct val="100000"/>
              </a:lnSpc>
              <a:spcBef>
                <a:spcPts val="0"/>
              </a:spcBef>
              <a:spcAft>
                <a:spcPts val="0"/>
              </a:spcAft>
              <a:buClrTx/>
              <a:buSzTx/>
              <a:buFontTx/>
              <a:buNone/>
              <a:tabLst/>
              <a:defRPr/>
            </a:pPr>
            <a:r>
              <a:rPr kumimoji="0" lang="it-IT" sz="1900" b="0" i="0" u="none" strike="noStrike" kern="1200" cap="none" spc="0" normalizeH="0" baseline="0" noProof="0" dirty="0">
                <a:ln>
                  <a:noFill/>
                </a:ln>
                <a:solidFill>
                  <a:srgbClr val="FFFFFF"/>
                </a:solidFill>
                <a:effectLst/>
                <a:uLnTx/>
                <a:uFillTx/>
                <a:latin typeface="Calibri" panose="020F0502020204030204"/>
                <a:ea typeface="+mn-ea"/>
                <a:cs typeface="+mn-cs"/>
              </a:rPr>
              <a:t>4 quasi </a:t>
            </a:r>
            <a:r>
              <a:rPr kumimoji="0" lang="it-IT" sz="1900" b="0" i="0" u="none" strike="noStrike" kern="1200" cap="none" spc="0" normalizeH="0" baseline="0" noProof="0" dirty="0" err="1">
                <a:ln>
                  <a:noFill/>
                </a:ln>
                <a:solidFill>
                  <a:srgbClr val="FFFFFF"/>
                </a:solidFill>
                <a:effectLst/>
                <a:uLnTx/>
                <a:uFillTx/>
                <a:latin typeface="Calibri" panose="020F0502020204030204"/>
                <a:ea typeface="+mn-ea"/>
                <a:cs typeface="+mn-cs"/>
              </a:rPr>
              <a:t>experimental</a:t>
            </a:r>
            <a:r>
              <a:rPr kumimoji="0" lang="it-IT" sz="19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it-IT" sz="1900" b="0" i="0" u="none" strike="noStrike" kern="1200" cap="none" spc="0" normalizeH="0" baseline="0" noProof="0" dirty="0" err="1">
                <a:ln>
                  <a:noFill/>
                </a:ln>
                <a:solidFill>
                  <a:srgbClr val="FFFFFF"/>
                </a:solidFill>
                <a:effectLst/>
                <a:uLnTx/>
                <a:uFillTx/>
                <a:latin typeface="Calibri" panose="020F0502020204030204"/>
                <a:ea typeface="+mn-ea"/>
                <a:cs typeface="+mn-cs"/>
              </a:rPr>
              <a:t>studies</a:t>
            </a:r>
            <a:endParaRPr kumimoji="0" lang="it-IT" sz="19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1879" rtl="0" eaLnBrk="1" fontAlgn="auto" latinLnBrk="0" hangingPunct="1">
              <a:lnSpc>
                <a:spcPct val="100000"/>
              </a:lnSpc>
              <a:spcBef>
                <a:spcPts val="0"/>
              </a:spcBef>
              <a:spcAft>
                <a:spcPts val="0"/>
              </a:spcAft>
              <a:buClrTx/>
              <a:buSzTx/>
              <a:buFontTx/>
              <a:buNone/>
              <a:tabLst/>
              <a:defRPr/>
            </a:pPr>
            <a:r>
              <a:rPr kumimoji="0" lang="it-IT" sz="1900" b="0" i="0" u="none" strike="noStrike" kern="1200" cap="none" spc="0" normalizeH="0" baseline="0" noProof="0" dirty="0">
                <a:ln>
                  <a:noFill/>
                </a:ln>
                <a:solidFill>
                  <a:srgbClr val="FFFFFF"/>
                </a:solidFill>
                <a:effectLst/>
                <a:uLnTx/>
                <a:uFillTx/>
                <a:latin typeface="Calibri" panose="020F0502020204030204"/>
                <a:ea typeface="+mn-ea"/>
                <a:cs typeface="+mn-cs"/>
              </a:rPr>
              <a:t>4 </a:t>
            </a:r>
            <a:r>
              <a:rPr kumimoji="0" lang="it-IT" sz="1900" b="0" i="0" u="none" strike="noStrike" kern="1200" cap="none" spc="0" normalizeH="0" baseline="0" noProof="0" dirty="0" err="1">
                <a:ln>
                  <a:noFill/>
                </a:ln>
                <a:solidFill>
                  <a:srgbClr val="FFFFFF"/>
                </a:solidFill>
                <a:effectLst/>
                <a:uLnTx/>
                <a:uFillTx/>
                <a:latin typeface="Calibri" panose="020F0502020204030204"/>
                <a:ea typeface="+mn-ea"/>
                <a:cs typeface="+mn-cs"/>
              </a:rPr>
              <a:t>prospective</a:t>
            </a:r>
            <a:r>
              <a:rPr kumimoji="0" lang="it-IT" sz="19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it-IT" sz="1900" b="0" i="0" u="none" strike="noStrike" kern="1200" cap="none" spc="0" normalizeH="0" baseline="0" noProof="0" dirty="0" err="1">
                <a:ln>
                  <a:noFill/>
                </a:ln>
                <a:solidFill>
                  <a:srgbClr val="FFFFFF"/>
                </a:solidFill>
                <a:effectLst/>
                <a:uLnTx/>
                <a:uFillTx/>
                <a:latin typeface="Calibri" panose="020F0502020204030204"/>
                <a:ea typeface="+mn-ea"/>
                <a:cs typeface="+mn-cs"/>
              </a:rPr>
              <a:t>studies</a:t>
            </a:r>
            <a:endParaRPr kumimoji="0" lang="it-IT" sz="19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1879" rtl="0" eaLnBrk="1" fontAlgn="auto" latinLnBrk="0" hangingPunct="1">
              <a:lnSpc>
                <a:spcPct val="100000"/>
              </a:lnSpc>
              <a:spcBef>
                <a:spcPts val="0"/>
              </a:spcBef>
              <a:spcAft>
                <a:spcPts val="0"/>
              </a:spcAft>
              <a:buClrTx/>
              <a:buSzTx/>
              <a:buFontTx/>
              <a:buNone/>
              <a:tabLst/>
              <a:defRPr/>
            </a:pPr>
            <a:r>
              <a:rPr kumimoji="0" lang="it-IT" sz="1900" b="0" i="0" u="none" strike="noStrike" kern="1200" cap="none" spc="0" normalizeH="0" baseline="0" noProof="0" dirty="0">
                <a:ln>
                  <a:noFill/>
                </a:ln>
                <a:solidFill>
                  <a:srgbClr val="FFFFFF"/>
                </a:solidFill>
                <a:effectLst/>
                <a:uLnTx/>
                <a:uFillTx/>
                <a:latin typeface="Calibri" panose="020F0502020204030204"/>
                <a:ea typeface="+mn-ea"/>
                <a:cs typeface="+mn-cs"/>
              </a:rPr>
              <a:t>2 </a:t>
            </a:r>
            <a:r>
              <a:rPr kumimoji="0" lang="it-IT" sz="1900" b="0" i="0" u="none" strike="noStrike" kern="1200" cap="none" spc="0" normalizeH="0" baseline="0" noProof="0" dirty="0" err="1">
                <a:ln>
                  <a:noFill/>
                </a:ln>
                <a:solidFill>
                  <a:srgbClr val="FFFFFF"/>
                </a:solidFill>
                <a:effectLst/>
                <a:uLnTx/>
                <a:uFillTx/>
                <a:latin typeface="Calibri" panose="020F0502020204030204"/>
                <a:ea typeface="+mn-ea"/>
                <a:cs typeface="+mn-cs"/>
              </a:rPr>
              <a:t>retrospective</a:t>
            </a:r>
            <a:r>
              <a:rPr kumimoji="0" lang="it-IT" sz="19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it-IT" sz="1900" b="0" i="0" u="none" strike="noStrike" kern="1200" cap="none" spc="0" normalizeH="0" baseline="0" noProof="0" dirty="0" err="1">
                <a:ln>
                  <a:noFill/>
                </a:ln>
                <a:solidFill>
                  <a:srgbClr val="FFFFFF"/>
                </a:solidFill>
                <a:effectLst/>
                <a:uLnTx/>
                <a:uFillTx/>
                <a:latin typeface="Calibri" panose="020F0502020204030204"/>
                <a:ea typeface="+mn-ea"/>
                <a:cs typeface="+mn-cs"/>
              </a:rPr>
              <a:t>studies</a:t>
            </a:r>
            <a:endParaRPr kumimoji="0" lang="it-IT" sz="19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1879" rtl="0" eaLnBrk="1" fontAlgn="auto" latinLnBrk="0" hangingPunct="1">
              <a:lnSpc>
                <a:spcPct val="100000"/>
              </a:lnSpc>
              <a:spcBef>
                <a:spcPts val="0"/>
              </a:spcBef>
              <a:spcAft>
                <a:spcPts val="0"/>
              </a:spcAft>
              <a:buClrTx/>
              <a:buSzTx/>
              <a:buFontTx/>
              <a:buNone/>
              <a:tabLst/>
              <a:defRPr/>
            </a:pPr>
            <a:r>
              <a:rPr kumimoji="0" lang="it-IT" sz="1900" b="0" i="0" u="none" strike="noStrike" kern="1200" cap="none" spc="0" normalizeH="0" baseline="0" noProof="0" dirty="0">
                <a:ln>
                  <a:noFill/>
                </a:ln>
                <a:solidFill>
                  <a:srgbClr val="FFFFFF"/>
                </a:solidFill>
                <a:effectLst/>
                <a:uLnTx/>
                <a:uFillTx/>
                <a:latin typeface="Calibri" panose="020F0502020204030204"/>
                <a:ea typeface="+mn-ea"/>
                <a:cs typeface="+mn-cs"/>
              </a:rPr>
              <a:t>1 historical cohort</a:t>
            </a:r>
          </a:p>
          <a:p>
            <a:pPr marL="0" marR="0" lvl="0" indent="0" algn="l" defTabSz="911879" rtl="0" eaLnBrk="1" fontAlgn="auto" latinLnBrk="0" hangingPunct="1">
              <a:lnSpc>
                <a:spcPct val="100000"/>
              </a:lnSpc>
              <a:spcBef>
                <a:spcPts val="0"/>
              </a:spcBef>
              <a:spcAft>
                <a:spcPts val="0"/>
              </a:spcAft>
              <a:buClrTx/>
              <a:buSzTx/>
              <a:buFontTx/>
              <a:buNone/>
              <a:tabLst/>
              <a:defRPr/>
            </a:pPr>
            <a:endParaRPr kumimoji="0" lang="it-IT" sz="19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1879" rtl="0" eaLnBrk="1" fontAlgn="auto" latinLnBrk="0" hangingPunct="1">
              <a:lnSpc>
                <a:spcPct val="100000"/>
              </a:lnSpc>
              <a:spcBef>
                <a:spcPts val="0"/>
              </a:spcBef>
              <a:spcAft>
                <a:spcPts val="0"/>
              </a:spcAft>
              <a:buClrTx/>
              <a:buSzTx/>
              <a:buFontTx/>
              <a:buNone/>
              <a:tabLst/>
              <a:defRPr/>
            </a:pPr>
            <a:r>
              <a:rPr kumimoji="0" lang="it-IT" sz="1900" b="0" i="0" u="none" strike="noStrike" kern="1200" cap="none" spc="0" normalizeH="0" baseline="0" noProof="0" dirty="0">
                <a:ln>
                  <a:noFill/>
                </a:ln>
                <a:solidFill>
                  <a:srgbClr val="FFFFFF"/>
                </a:solidFill>
                <a:effectLst/>
                <a:uLnTx/>
                <a:uFillTx/>
                <a:latin typeface="Calibri" panose="020F0502020204030204"/>
                <a:ea typeface="+mn-ea"/>
                <a:cs typeface="+mn-cs"/>
              </a:rPr>
              <a:t>19 qualitative</a:t>
            </a:r>
          </a:p>
          <a:p>
            <a:pPr marL="0" marR="0" lvl="0" indent="0" algn="l" defTabSz="911879" rtl="0" eaLnBrk="1" fontAlgn="auto" latinLnBrk="0" hangingPunct="1">
              <a:lnSpc>
                <a:spcPct val="100000"/>
              </a:lnSpc>
              <a:spcBef>
                <a:spcPts val="0"/>
              </a:spcBef>
              <a:spcAft>
                <a:spcPts val="0"/>
              </a:spcAft>
              <a:buClrTx/>
              <a:buSzTx/>
              <a:buFontTx/>
              <a:buNone/>
              <a:tabLst/>
              <a:defRPr/>
            </a:pPr>
            <a:endParaRPr kumimoji="0" lang="it-IT" sz="19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1879" rtl="0" eaLnBrk="1" fontAlgn="auto" latinLnBrk="0" hangingPunct="1">
              <a:lnSpc>
                <a:spcPct val="100000"/>
              </a:lnSpc>
              <a:spcBef>
                <a:spcPts val="0"/>
              </a:spcBef>
              <a:spcAft>
                <a:spcPts val="0"/>
              </a:spcAft>
              <a:buClrTx/>
              <a:buSzTx/>
              <a:buFontTx/>
              <a:buNone/>
              <a:tabLst/>
              <a:defRPr/>
            </a:pPr>
            <a:r>
              <a:rPr lang="it-IT" dirty="0">
                <a:solidFill>
                  <a:srgbClr val="FFC000"/>
                </a:solidFill>
                <a:latin typeface="Calibri" panose="020F0502020204030204"/>
              </a:rPr>
              <a:t>Nurse f</a:t>
            </a:r>
            <a:r>
              <a:rPr kumimoji="0" lang="it-IT" sz="1900" b="0" i="0" u="none" strike="noStrike" kern="1200" cap="none" spc="0" normalizeH="0" baseline="0" noProof="0" dirty="0">
                <a:ln>
                  <a:noFill/>
                </a:ln>
                <a:solidFill>
                  <a:srgbClr val="FFC000"/>
                </a:solidFill>
                <a:effectLst/>
                <a:uLnTx/>
                <a:uFillTx/>
                <a:latin typeface="Calibri" panose="020F0502020204030204"/>
                <a:ea typeface="+mn-ea"/>
                <a:cs typeface="+mn-cs"/>
              </a:rPr>
              <a:t>irst author 18</a:t>
            </a:r>
          </a:p>
          <a:p>
            <a:pPr marL="0" marR="0" lvl="0" indent="0" algn="l" defTabSz="911879" rtl="0" eaLnBrk="1" fontAlgn="auto" latinLnBrk="0" hangingPunct="1">
              <a:lnSpc>
                <a:spcPct val="100000"/>
              </a:lnSpc>
              <a:spcBef>
                <a:spcPts val="0"/>
              </a:spcBef>
              <a:spcAft>
                <a:spcPts val="0"/>
              </a:spcAft>
              <a:buClrTx/>
              <a:buSzTx/>
              <a:buFontTx/>
              <a:buNone/>
              <a:tabLst/>
              <a:defRPr/>
            </a:pPr>
            <a:r>
              <a:rPr kumimoji="0" lang="it-IT" sz="1900" b="0" i="0" u="none" strike="noStrike" kern="1200" cap="none" spc="0" normalizeH="0" baseline="0" noProof="0" dirty="0">
                <a:ln>
                  <a:noFill/>
                </a:ln>
                <a:solidFill>
                  <a:schemeClr val="bg1"/>
                </a:solidFill>
                <a:effectLst/>
                <a:uLnTx/>
                <a:uFillTx/>
                <a:latin typeface="Calibri" panose="020F0502020204030204"/>
                <a:ea typeface="+mn-ea"/>
                <a:cs typeface="+mn-cs"/>
              </a:rPr>
              <a:t>Im</a:t>
            </a:r>
            <a:r>
              <a:rPr kumimoji="0" lang="it-IT" sz="1900" b="0" i="0" u="none" strike="noStrike" kern="1200" cap="none" spc="0" normalizeH="0" baseline="0" noProof="0" dirty="0">
                <a:ln>
                  <a:noFill/>
                </a:ln>
                <a:solidFill>
                  <a:srgbClr val="FFFFFF"/>
                </a:solidFill>
                <a:effectLst/>
                <a:uLnTx/>
                <a:uFillTx/>
                <a:latin typeface="Calibri" panose="020F0502020204030204"/>
                <a:ea typeface="+mn-ea"/>
                <a:cs typeface="+mn-cs"/>
              </a:rPr>
              <a:t>pact of </a:t>
            </a:r>
            <a:r>
              <a:rPr kumimoji="0" lang="it-IT" sz="1900" b="0" i="0" u="none" strike="noStrike" kern="1200" cap="none" spc="0" normalizeH="0" baseline="0" noProof="0" dirty="0" err="1">
                <a:ln>
                  <a:noFill/>
                </a:ln>
                <a:solidFill>
                  <a:srgbClr val="FFFFFF"/>
                </a:solidFill>
                <a:effectLst/>
                <a:uLnTx/>
                <a:uFillTx/>
                <a:latin typeface="Calibri" panose="020F0502020204030204"/>
                <a:ea typeface="+mn-ea"/>
                <a:cs typeface="+mn-cs"/>
              </a:rPr>
              <a:t>intervention</a:t>
            </a:r>
            <a:r>
              <a:rPr kumimoji="0" lang="it-IT" sz="1900" b="0" i="0" u="none" strike="noStrike" kern="1200" cap="none" spc="0" normalizeH="0" baseline="0" noProof="0" dirty="0">
                <a:ln>
                  <a:noFill/>
                </a:ln>
                <a:solidFill>
                  <a:srgbClr val="FFFFFF"/>
                </a:solidFill>
                <a:effectLst/>
                <a:uLnTx/>
                <a:uFillTx/>
                <a:latin typeface="Calibri" panose="020F0502020204030204"/>
                <a:ea typeface="+mn-ea"/>
                <a:cs typeface="+mn-cs"/>
              </a:rPr>
              <a:t> 12</a:t>
            </a:r>
          </a:p>
          <a:p>
            <a:pPr marL="0" marR="0" lvl="0" indent="0" algn="l" defTabSz="911879" rtl="0" eaLnBrk="1" fontAlgn="auto" latinLnBrk="0" hangingPunct="1">
              <a:lnSpc>
                <a:spcPct val="100000"/>
              </a:lnSpc>
              <a:spcBef>
                <a:spcPts val="0"/>
              </a:spcBef>
              <a:spcAft>
                <a:spcPts val="0"/>
              </a:spcAft>
              <a:buClrTx/>
              <a:buSzTx/>
              <a:buFontTx/>
              <a:buNone/>
              <a:tabLst/>
              <a:defRPr/>
            </a:pPr>
            <a:r>
              <a:rPr kumimoji="0" lang="it-IT" sz="1900" b="0" i="0" u="none" strike="noStrike" kern="1200" cap="none" spc="0" normalizeH="0" baseline="0" noProof="0" dirty="0">
                <a:ln>
                  <a:noFill/>
                </a:ln>
                <a:solidFill>
                  <a:srgbClr val="FFFFFF"/>
                </a:solidFill>
                <a:effectLst/>
                <a:uLnTx/>
                <a:uFillTx/>
                <a:latin typeface="Calibri" panose="020F0502020204030204"/>
                <a:ea typeface="+mn-ea"/>
                <a:cs typeface="+mn-cs"/>
              </a:rPr>
              <a:t>9 leadership nurse</a:t>
            </a:r>
          </a:p>
          <a:p>
            <a:pPr marL="0" marR="0" lvl="0" indent="0" algn="l" defTabSz="911879" rtl="0" eaLnBrk="1" fontAlgn="auto" latinLnBrk="0" hangingPunct="1">
              <a:lnSpc>
                <a:spcPct val="100000"/>
              </a:lnSpc>
              <a:spcBef>
                <a:spcPts val="0"/>
              </a:spcBef>
              <a:spcAft>
                <a:spcPts val="0"/>
              </a:spcAft>
              <a:buClrTx/>
              <a:buSzTx/>
              <a:buFontTx/>
              <a:buNone/>
              <a:tabLst/>
              <a:defRPr/>
            </a:pPr>
            <a:endParaRPr kumimoji="0" lang="it-IT" sz="19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1879" rtl="0" eaLnBrk="1" fontAlgn="auto" latinLnBrk="0" hangingPunct="1">
              <a:lnSpc>
                <a:spcPct val="100000"/>
              </a:lnSpc>
              <a:spcBef>
                <a:spcPts val="0"/>
              </a:spcBef>
              <a:spcAft>
                <a:spcPts val="0"/>
              </a:spcAft>
              <a:buClrTx/>
              <a:buSzTx/>
              <a:buFontTx/>
              <a:buNone/>
              <a:tabLst/>
              <a:defRPr/>
            </a:pPr>
            <a:r>
              <a:rPr kumimoji="0" lang="it-IT" sz="1900" b="0" i="0" u="none" strike="noStrike" kern="1200" cap="none" spc="0" normalizeH="0" baseline="0" noProof="0" dirty="0">
                <a:ln>
                  <a:noFill/>
                </a:ln>
                <a:solidFill>
                  <a:srgbClr val="FFC000"/>
                </a:solidFill>
                <a:effectLst/>
                <a:uLnTx/>
                <a:uFillTx/>
                <a:latin typeface="Calibri" panose="020F0502020204030204"/>
                <a:ea typeface="+mn-ea"/>
                <a:cs typeface="+mn-cs"/>
              </a:rPr>
              <a:t>+++USA ++ Australia</a:t>
            </a:r>
          </a:p>
          <a:p>
            <a:pPr marL="0" marR="0" lvl="0" indent="0" algn="l" defTabSz="911879" rtl="0" eaLnBrk="1" fontAlgn="auto" latinLnBrk="0" hangingPunct="1">
              <a:lnSpc>
                <a:spcPct val="100000"/>
              </a:lnSpc>
              <a:spcBef>
                <a:spcPts val="0"/>
              </a:spcBef>
              <a:spcAft>
                <a:spcPts val="0"/>
              </a:spcAft>
              <a:buClrTx/>
              <a:buSzTx/>
              <a:buFontTx/>
              <a:buNone/>
              <a:tabLst/>
              <a:defRPr/>
            </a:pPr>
            <a:r>
              <a:rPr kumimoji="0" lang="it-IT" sz="1900" b="0" i="0" u="none" strike="noStrike" kern="1200" cap="none" spc="0" normalizeH="0" baseline="0" noProof="0" dirty="0">
                <a:ln>
                  <a:noFill/>
                </a:ln>
                <a:solidFill>
                  <a:srgbClr val="FFFFFF"/>
                </a:solidFill>
                <a:effectLst/>
                <a:uLnTx/>
                <a:uFillTx/>
                <a:latin typeface="Calibri" panose="020F0502020204030204"/>
                <a:ea typeface="+mn-ea"/>
                <a:cs typeface="+mn-cs"/>
              </a:rPr>
              <a:t>Pediatric 8</a:t>
            </a:r>
          </a:p>
        </p:txBody>
      </p:sp>
      <p:pic>
        <p:nvPicPr>
          <p:cNvPr id="5" name="Immagine 4"/>
          <p:cNvPicPr>
            <a:picLocks noChangeAspect="1"/>
          </p:cNvPicPr>
          <p:nvPr/>
        </p:nvPicPr>
        <p:blipFill>
          <a:blip r:embed="rId2"/>
          <a:stretch>
            <a:fillRect/>
          </a:stretch>
        </p:blipFill>
        <p:spPr>
          <a:xfrm>
            <a:off x="0" y="914400"/>
            <a:ext cx="8496300" cy="5337544"/>
          </a:xfrm>
          <a:prstGeom prst="rect">
            <a:avLst/>
          </a:prstGeom>
        </p:spPr>
      </p:pic>
      <p:pic>
        <p:nvPicPr>
          <p:cNvPr id="6" name="Picture 5">
            <a:extLst>
              <a:ext uri="{FF2B5EF4-FFF2-40B4-BE49-F238E27FC236}">
                <a16:creationId xmlns:a16="http://schemas.microsoft.com/office/drawing/2014/main" id="{3993A498-6451-403C-9076-D6CEE02356C1}"/>
              </a:ext>
            </a:extLst>
          </p:cNvPr>
          <p:cNvPicPr>
            <a:picLocks noChangeAspect="1"/>
          </p:cNvPicPr>
          <p:nvPr/>
        </p:nvPicPr>
        <p:blipFill>
          <a:blip r:embed="rId3">
            <a:clrChange>
              <a:clrFrom>
                <a:srgbClr val="99A7B2"/>
              </a:clrFrom>
              <a:clrTo>
                <a:srgbClr val="99A7B2">
                  <a:alpha val="0"/>
                </a:srgbClr>
              </a:clrTo>
            </a:clrChange>
          </a:blip>
          <a:stretch>
            <a:fillRect/>
          </a:stretch>
        </p:blipFill>
        <p:spPr>
          <a:xfrm rot="2152645">
            <a:off x="10653911" y="312432"/>
            <a:ext cx="1767487" cy="589006"/>
          </a:xfrm>
          <a:prstGeom prst="rect">
            <a:avLst/>
          </a:prstGeom>
        </p:spPr>
      </p:pic>
      <p:sp>
        <p:nvSpPr>
          <p:cNvPr id="7" name="Rectangle 6"/>
          <p:cNvSpPr/>
          <p:nvPr/>
        </p:nvSpPr>
        <p:spPr>
          <a:xfrm>
            <a:off x="1588" y="6251944"/>
            <a:ext cx="6096000" cy="384721"/>
          </a:xfrm>
          <a:prstGeom prst="rect">
            <a:avLst/>
          </a:prstGeom>
        </p:spPr>
        <p:txBody>
          <a:bodyPr>
            <a:spAutoFit/>
          </a:bodyPr>
          <a:lstStyle/>
          <a:p>
            <a:r>
              <a:rPr lang="en-GB" dirty="0" err="1">
                <a:solidFill>
                  <a:schemeClr val="bg1"/>
                </a:solidFill>
              </a:rPr>
              <a:t>Gotterson</a:t>
            </a:r>
            <a:r>
              <a:rPr lang="en-GB" dirty="0">
                <a:solidFill>
                  <a:schemeClr val="bg1"/>
                </a:solidFill>
              </a:rPr>
              <a:t>, International Journal of Nursing Studies 2021</a:t>
            </a:r>
          </a:p>
        </p:txBody>
      </p:sp>
      <p:sp>
        <p:nvSpPr>
          <p:cNvPr id="8" name="Rettangolo 7">
            <a:extLst>
              <a:ext uri="{FF2B5EF4-FFF2-40B4-BE49-F238E27FC236}">
                <a16:creationId xmlns:a16="http://schemas.microsoft.com/office/drawing/2014/main" id="{6444B80E-3DAE-496A-97C6-61900165A79C}"/>
              </a:ext>
            </a:extLst>
          </p:cNvPr>
          <p:cNvSpPr/>
          <p:nvPr/>
        </p:nvSpPr>
        <p:spPr>
          <a:xfrm>
            <a:off x="0" y="329624"/>
            <a:ext cx="5770795" cy="400110"/>
          </a:xfrm>
          <a:prstGeom prst="rect">
            <a:avLst/>
          </a:prstGeom>
        </p:spPr>
        <p:txBody>
          <a:bodyPr wrap="square">
            <a:spAutoFit/>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lang="en-US" sz="2000" dirty="0" err="1">
                <a:solidFill>
                  <a:srgbClr val="FFC000"/>
                </a:solidFill>
                <a:latin typeface="Calibri" panose="020F0502020204030204"/>
              </a:rPr>
              <a:t>Evidenza</a:t>
            </a:r>
            <a:r>
              <a:rPr lang="en-US" sz="2000" dirty="0">
                <a:solidFill>
                  <a:srgbClr val="FFC000"/>
                </a:solidFill>
                <a:latin typeface="Calibri" panose="020F0502020204030204"/>
              </a:rPr>
              <a:t> </a:t>
            </a:r>
            <a:r>
              <a:rPr lang="en-US" sz="2000" dirty="0" err="1">
                <a:solidFill>
                  <a:srgbClr val="FFC000"/>
                </a:solidFill>
                <a:latin typeface="Calibri" panose="020F0502020204030204"/>
              </a:rPr>
              <a:t>sul</a:t>
            </a:r>
            <a:r>
              <a:rPr lang="en-US" sz="2000" dirty="0">
                <a:solidFill>
                  <a:srgbClr val="FFC000"/>
                </a:solidFill>
                <a:latin typeface="Calibri" panose="020F0502020204030204"/>
              </a:rPr>
              <a:t> </a:t>
            </a:r>
            <a:r>
              <a:rPr lang="en-US" sz="2000" dirty="0" err="1">
                <a:solidFill>
                  <a:srgbClr val="FFC000"/>
                </a:solidFill>
                <a:latin typeface="Calibri" panose="020F0502020204030204"/>
              </a:rPr>
              <a:t>ruolo</a:t>
            </a:r>
            <a:r>
              <a:rPr lang="en-US" sz="2000" dirty="0">
                <a:solidFill>
                  <a:srgbClr val="FFC000"/>
                </a:solidFill>
                <a:latin typeface="Calibri" panose="020F0502020204030204"/>
              </a:rPr>
              <a:t> </a:t>
            </a:r>
            <a:r>
              <a:rPr lang="en-US" sz="2000" dirty="0" err="1">
                <a:solidFill>
                  <a:srgbClr val="FFC000"/>
                </a:solidFill>
                <a:latin typeface="Calibri" panose="020F0502020204030204"/>
              </a:rPr>
              <a:t>dell’infermiere</a:t>
            </a:r>
            <a:r>
              <a:rPr lang="en-US" sz="2000" dirty="0">
                <a:solidFill>
                  <a:srgbClr val="FFC000"/>
                </a:solidFill>
                <a:latin typeface="Calibri" panose="020F0502020204030204"/>
              </a:rPr>
              <a:t> </a:t>
            </a:r>
            <a:r>
              <a:rPr lang="en-US" sz="2000" dirty="0" err="1">
                <a:solidFill>
                  <a:srgbClr val="FFC000"/>
                </a:solidFill>
                <a:latin typeface="Calibri" panose="020F0502020204030204"/>
              </a:rPr>
              <a:t>nella</a:t>
            </a:r>
            <a:r>
              <a:rPr lang="en-US" sz="2000" dirty="0">
                <a:solidFill>
                  <a:srgbClr val="FFC000"/>
                </a:solidFill>
                <a:latin typeface="Calibri" panose="020F0502020204030204"/>
              </a:rPr>
              <a:t> stewardship</a:t>
            </a:r>
            <a:endParaRPr kumimoji="0" lang="it-IT" sz="20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723823"/>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endParaRPr lang="it-IT"/>
          </a:p>
        </p:txBody>
      </p:sp>
      <p:sp>
        <p:nvSpPr>
          <p:cNvPr id="5" name="Segnaposto contenuto 4"/>
          <p:cNvSpPr>
            <a:spLocks noGrp="1"/>
          </p:cNvSpPr>
          <p:nvPr>
            <p:ph idx="1"/>
          </p:nvPr>
        </p:nvSpPr>
        <p:spPr>
          <a:xfrm>
            <a:off x="2211572" y="1671991"/>
            <a:ext cx="7368363" cy="4505039"/>
          </a:xfrm>
        </p:spPr>
        <p:txBody>
          <a:bodyPr/>
          <a:lstStyle/>
          <a:p>
            <a:pPr>
              <a:buClr>
                <a:schemeClr val="bg1"/>
              </a:buClr>
            </a:pPr>
            <a:r>
              <a:rPr lang="en-US" sz="2400" dirty="0"/>
              <a:t>Nurses’ focus on patient advocacy is evident across all settings and is a potentially important motivator of nursing involvement</a:t>
            </a:r>
          </a:p>
          <a:p>
            <a:pPr>
              <a:buClr>
                <a:schemeClr val="bg1"/>
              </a:buClr>
            </a:pPr>
            <a:r>
              <a:rPr lang="en-US" sz="2400" dirty="0"/>
              <a:t>Nurse influence on antimicrobial prescribing is a prominent finding, yet is poorly understood</a:t>
            </a:r>
          </a:p>
          <a:p>
            <a:pPr>
              <a:buClr>
                <a:schemeClr val="bg1"/>
              </a:buClr>
            </a:pPr>
            <a:r>
              <a:rPr lang="en-US" sz="2400" dirty="0">
                <a:solidFill>
                  <a:srgbClr val="FFC000"/>
                </a:solidFill>
              </a:rPr>
              <a:t>Formal inclusion of nurses in antimicrobial stewardship is associated with improved nurse knowledge, nurse confidence, and improved clinical outcomes, but evidence on this topic remains limited</a:t>
            </a:r>
          </a:p>
          <a:p>
            <a:pPr>
              <a:buClr>
                <a:schemeClr val="bg1"/>
              </a:buClr>
            </a:pPr>
            <a:r>
              <a:rPr lang="en-US" sz="2400" dirty="0"/>
              <a:t>More research is needed…</a:t>
            </a:r>
          </a:p>
        </p:txBody>
      </p:sp>
      <p:pic>
        <p:nvPicPr>
          <p:cNvPr id="6" name="Picture 5">
            <a:extLst>
              <a:ext uri="{FF2B5EF4-FFF2-40B4-BE49-F238E27FC236}">
                <a16:creationId xmlns:a16="http://schemas.microsoft.com/office/drawing/2014/main" id="{3993A498-6451-403C-9076-D6CEE02356C1}"/>
              </a:ext>
            </a:extLst>
          </p:cNvPr>
          <p:cNvPicPr>
            <a:picLocks noChangeAspect="1"/>
          </p:cNvPicPr>
          <p:nvPr/>
        </p:nvPicPr>
        <p:blipFill>
          <a:blip r:embed="rId2">
            <a:clrChange>
              <a:clrFrom>
                <a:srgbClr val="99A7B2"/>
              </a:clrFrom>
              <a:clrTo>
                <a:srgbClr val="99A7B2">
                  <a:alpha val="0"/>
                </a:srgbClr>
              </a:clrTo>
            </a:clrChange>
          </a:blip>
          <a:stretch>
            <a:fillRect/>
          </a:stretch>
        </p:blipFill>
        <p:spPr>
          <a:xfrm rot="2152645">
            <a:off x="10653911" y="312432"/>
            <a:ext cx="1767487" cy="589006"/>
          </a:xfrm>
          <a:prstGeom prst="rect">
            <a:avLst/>
          </a:prstGeom>
        </p:spPr>
      </p:pic>
      <p:sp>
        <p:nvSpPr>
          <p:cNvPr id="8" name="Rectangle 7"/>
          <p:cNvSpPr/>
          <p:nvPr/>
        </p:nvSpPr>
        <p:spPr>
          <a:xfrm>
            <a:off x="5804040" y="5984669"/>
            <a:ext cx="6096000" cy="384721"/>
          </a:xfrm>
          <a:prstGeom prst="rect">
            <a:avLst/>
          </a:prstGeom>
        </p:spPr>
        <p:txBody>
          <a:bodyPr>
            <a:spAutoFit/>
          </a:bodyPr>
          <a:lstStyle/>
          <a:p>
            <a:r>
              <a:rPr lang="en-GB" dirty="0" err="1">
                <a:solidFill>
                  <a:schemeClr val="bg1"/>
                </a:solidFill>
              </a:rPr>
              <a:t>Gotterson</a:t>
            </a:r>
            <a:r>
              <a:rPr lang="en-GB" dirty="0">
                <a:solidFill>
                  <a:schemeClr val="bg1"/>
                </a:solidFill>
              </a:rPr>
              <a:t>, International Journal of Nursing Studies 2021</a:t>
            </a:r>
          </a:p>
        </p:txBody>
      </p:sp>
    </p:spTree>
    <p:extLst>
      <p:ext uri="{BB962C8B-B14F-4D97-AF65-F5344CB8AC3E}">
        <p14:creationId xmlns:p14="http://schemas.microsoft.com/office/powerpoint/2010/main" val="981965149"/>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86737" y="222591"/>
            <a:ext cx="7885731" cy="738224"/>
          </a:xfrm>
          <a:prstGeom prst="rect">
            <a:avLst/>
          </a:prstGeom>
        </p:spPr>
      </p:pic>
      <p:pic>
        <p:nvPicPr>
          <p:cNvPr id="12" name="Picture 11"/>
          <p:cNvPicPr>
            <a:picLocks noChangeAspect="1"/>
          </p:cNvPicPr>
          <p:nvPr/>
        </p:nvPicPr>
        <p:blipFill>
          <a:blip r:embed="rId3"/>
          <a:stretch>
            <a:fillRect/>
          </a:stretch>
        </p:blipFill>
        <p:spPr>
          <a:xfrm>
            <a:off x="1288207" y="960815"/>
            <a:ext cx="10823240" cy="5674600"/>
          </a:xfrm>
          <a:prstGeom prst="rect">
            <a:avLst/>
          </a:prstGeom>
        </p:spPr>
      </p:pic>
      <p:sp>
        <p:nvSpPr>
          <p:cNvPr id="5" name="Titolo 1">
            <a:extLst>
              <a:ext uri="{FF2B5EF4-FFF2-40B4-BE49-F238E27FC236}">
                <a16:creationId xmlns:a16="http://schemas.microsoft.com/office/drawing/2014/main" id="{7E1B0AF9-225F-4B9F-8601-B9AF0EBC2528}"/>
              </a:ext>
            </a:extLst>
          </p:cNvPr>
          <p:cNvSpPr>
            <a:spLocks noGrp="1"/>
          </p:cNvSpPr>
          <p:nvPr>
            <p:ph type="title"/>
          </p:nvPr>
        </p:nvSpPr>
        <p:spPr>
          <a:xfrm>
            <a:off x="3389512" y="960815"/>
            <a:ext cx="3227257" cy="406956"/>
          </a:xfrm>
        </p:spPr>
        <p:txBody>
          <a:bodyPr>
            <a:normAutofit fontScale="90000"/>
          </a:bodyPr>
          <a:lstStyle/>
          <a:p>
            <a:r>
              <a:rPr lang="en-GB" altLang="it-IT" dirty="0"/>
              <a:t>https://</a:t>
            </a:r>
            <a:r>
              <a:rPr lang="en-GB" altLang="it-IT" dirty="0">
                <a:sym typeface="Wingdings" panose="05000000000000000000" pitchFamily="2" charset="2"/>
              </a:rPr>
              <a:t>www.save.veneto.it </a:t>
            </a:r>
            <a:endParaRPr lang="it-IT" dirty="0"/>
          </a:p>
        </p:txBody>
      </p:sp>
      <p:pic>
        <p:nvPicPr>
          <p:cNvPr id="7" name="Picture 8">
            <a:extLst>
              <a:ext uri="{FF2B5EF4-FFF2-40B4-BE49-F238E27FC236}">
                <a16:creationId xmlns:a16="http://schemas.microsoft.com/office/drawing/2014/main" id="{3993A498-6451-403C-9076-D6CEE02356C1}"/>
              </a:ext>
            </a:extLst>
          </p:cNvPr>
          <p:cNvPicPr>
            <a:picLocks noChangeAspect="1"/>
          </p:cNvPicPr>
          <p:nvPr/>
        </p:nvPicPr>
        <p:blipFill>
          <a:blip r:embed="rId4">
            <a:clrChange>
              <a:clrFrom>
                <a:srgbClr val="99A7B2"/>
              </a:clrFrom>
              <a:clrTo>
                <a:srgbClr val="99A7B2">
                  <a:alpha val="0"/>
                </a:srgbClr>
              </a:clrTo>
            </a:clrChange>
          </a:blip>
          <a:stretch>
            <a:fillRect/>
          </a:stretch>
        </p:blipFill>
        <p:spPr>
          <a:xfrm rot="2152645">
            <a:off x="10653927" y="312449"/>
            <a:ext cx="1767487" cy="589007"/>
          </a:xfrm>
          <a:prstGeom prst="rect">
            <a:avLst/>
          </a:prstGeom>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1818" y="1881140"/>
            <a:ext cx="7354956" cy="3565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1326348" y="1888819"/>
            <a:ext cx="3275470" cy="4478149"/>
          </a:xfrm>
          <a:prstGeom prst="rect">
            <a:avLst/>
          </a:prstGeom>
          <a:noFill/>
        </p:spPr>
        <p:txBody>
          <a:bodyPr wrap="square" rtlCol="0">
            <a:spAutoFit/>
          </a:bodyPr>
          <a:lstStyle/>
          <a:p>
            <a:pPr>
              <a:defRPr/>
            </a:pPr>
            <a:r>
              <a:rPr lang="it-IT" dirty="0">
                <a:solidFill>
                  <a:srgbClr val="3F3F3F"/>
                </a:solidFill>
              </a:rPr>
              <a:t>Team multidisciplinare (ID, micro, farmacia, igiene, direzione, psicologia, servizio infermieristico) con una infermiera dedicata per </a:t>
            </a:r>
            <a:r>
              <a:rPr lang="it-IT" dirty="0" err="1">
                <a:solidFill>
                  <a:srgbClr val="3F3F3F"/>
                </a:solidFill>
              </a:rPr>
              <a:t>infection</a:t>
            </a:r>
            <a:r>
              <a:rPr lang="it-IT" dirty="0">
                <a:solidFill>
                  <a:srgbClr val="3F3F3F"/>
                </a:solidFill>
              </a:rPr>
              <a:t> control per la presa in carico del reparto per implementare la stewardship e la stretta collaborazione del team infermieristico del reparto</a:t>
            </a:r>
          </a:p>
          <a:p>
            <a:pPr>
              <a:defRPr/>
            </a:pPr>
            <a:r>
              <a:rPr lang="it-IT" dirty="0">
                <a:solidFill>
                  <a:srgbClr val="3F3F3F"/>
                </a:solidFill>
              </a:rPr>
              <a:t>2 REFERENTI MEDICI PER REPARTO</a:t>
            </a:r>
          </a:p>
          <a:p>
            <a:pPr>
              <a:defRPr/>
            </a:pPr>
            <a:r>
              <a:rPr lang="it-IT" dirty="0">
                <a:solidFill>
                  <a:srgbClr val="3F3F3F"/>
                </a:solidFill>
              </a:rPr>
              <a:t>1 REFERENTE INFERMIERISTICO PER REPARTO</a:t>
            </a:r>
            <a:endParaRPr lang="en-US" dirty="0">
              <a:solidFill>
                <a:srgbClr val="3F3F3F"/>
              </a:solidFill>
            </a:endParaRPr>
          </a:p>
        </p:txBody>
      </p:sp>
    </p:spTree>
    <p:extLst>
      <p:ext uri="{BB962C8B-B14F-4D97-AF65-F5344CB8AC3E}">
        <p14:creationId xmlns:p14="http://schemas.microsoft.com/office/powerpoint/2010/main" val="33724966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281237" y="1457325"/>
            <a:ext cx="7629525" cy="3943350"/>
          </a:xfrm>
          <a:prstGeom prst="rect">
            <a:avLst/>
          </a:prstGeom>
        </p:spPr>
      </p:pic>
      <p:sp>
        <p:nvSpPr>
          <p:cNvPr id="5" name="Rettangolo 4"/>
          <p:cNvSpPr/>
          <p:nvPr/>
        </p:nvSpPr>
        <p:spPr>
          <a:xfrm>
            <a:off x="5501400" y="5899079"/>
            <a:ext cx="5591402" cy="400110"/>
          </a:xfrm>
          <a:prstGeom prst="rect">
            <a:avLst/>
          </a:prstGeom>
        </p:spPr>
        <p:txBody>
          <a:bodyPr wrap="none">
            <a:spAutoFit/>
          </a:bodyPr>
          <a:lstStyle/>
          <a:p>
            <a:r>
              <a:rPr lang="it-IT" sz="2000" b="1" dirty="0">
                <a:solidFill>
                  <a:schemeClr val="bg1"/>
                </a:solidFill>
                <a:latin typeface="Times New Roman" panose="02020603050405020304" pitchFamily="18" charset="0"/>
              </a:rPr>
              <a:t>DGR Regione Veneto nr. 1402 del 01 ottobre 2019</a:t>
            </a:r>
            <a:endParaRPr lang="it-IT" dirty="0">
              <a:solidFill>
                <a:schemeClr val="bg1"/>
              </a:solidFill>
            </a:endParaRPr>
          </a:p>
        </p:txBody>
      </p:sp>
      <p:pic>
        <p:nvPicPr>
          <p:cNvPr id="6" name="Picture 5">
            <a:extLst>
              <a:ext uri="{FF2B5EF4-FFF2-40B4-BE49-F238E27FC236}">
                <a16:creationId xmlns:a16="http://schemas.microsoft.com/office/drawing/2014/main" id="{3993A498-6451-403C-9076-D6CEE02356C1}"/>
              </a:ext>
            </a:extLst>
          </p:cNvPr>
          <p:cNvPicPr>
            <a:picLocks noChangeAspect="1"/>
          </p:cNvPicPr>
          <p:nvPr/>
        </p:nvPicPr>
        <p:blipFill>
          <a:blip r:embed="rId3">
            <a:clrChange>
              <a:clrFrom>
                <a:srgbClr val="99A7B2"/>
              </a:clrFrom>
              <a:clrTo>
                <a:srgbClr val="99A7B2">
                  <a:alpha val="0"/>
                </a:srgbClr>
              </a:clrTo>
            </a:clrChange>
          </a:blip>
          <a:stretch>
            <a:fillRect/>
          </a:stretch>
        </p:blipFill>
        <p:spPr>
          <a:xfrm rot="2152645">
            <a:off x="10653911" y="312432"/>
            <a:ext cx="1767487" cy="589006"/>
          </a:xfrm>
          <a:prstGeom prst="rect">
            <a:avLst/>
          </a:prstGeom>
        </p:spPr>
      </p:pic>
    </p:spTree>
    <p:extLst>
      <p:ext uri="{BB962C8B-B14F-4D97-AF65-F5344CB8AC3E}">
        <p14:creationId xmlns:p14="http://schemas.microsoft.com/office/powerpoint/2010/main" val="3598396072"/>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913792" y="82428"/>
            <a:ext cx="8153400" cy="6775572"/>
          </a:xfrm>
          <a:prstGeom prst="rect">
            <a:avLst/>
          </a:prstGeom>
        </p:spPr>
      </p:pic>
      <p:pic>
        <p:nvPicPr>
          <p:cNvPr id="5" name="Picture 4">
            <a:extLst>
              <a:ext uri="{FF2B5EF4-FFF2-40B4-BE49-F238E27FC236}">
                <a16:creationId xmlns:a16="http://schemas.microsoft.com/office/drawing/2014/main" id="{3993A498-6451-403C-9076-D6CEE02356C1}"/>
              </a:ext>
            </a:extLst>
          </p:cNvPr>
          <p:cNvPicPr>
            <a:picLocks noChangeAspect="1"/>
          </p:cNvPicPr>
          <p:nvPr/>
        </p:nvPicPr>
        <p:blipFill>
          <a:blip r:embed="rId3">
            <a:clrChange>
              <a:clrFrom>
                <a:srgbClr val="99A7B2"/>
              </a:clrFrom>
              <a:clrTo>
                <a:srgbClr val="99A7B2">
                  <a:alpha val="0"/>
                </a:srgbClr>
              </a:clrTo>
            </a:clrChange>
          </a:blip>
          <a:stretch>
            <a:fillRect/>
          </a:stretch>
        </p:blipFill>
        <p:spPr>
          <a:xfrm rot="2152645">
            <a:off x="10653911" y="312432"/>
            <a:ext cx="1767487" cy="589006"/>
          </a:xfrm>
          <a:prstGeom prst="rect">
            <a:avLst/>
          </a:prstGeom>
        </p:spPr>
      </p:pic>
      <p:sp>
        <p:nvSpPr>
          <p:cNvPr id="6" name="TextBox 5"/>
          <p:cNvSpPr txBox="1"/>
          <p:nvPr/>
        </p:nvSpPr>
        <p:spPr>
          <a:xfrm>
            <a:off x="2402360" y="691116"/>
            <a:ext cx="3520516" cy="384721"/>
          </a:xfrm>
          <a:prstGeom prst="rect">
            <a:avLst/>
          </a:prstGeom>
          <a:noFill/>
        </p:spPr>
        <p:txBody>
          <a:bodyPr wrap="none" rtlCol="0">
            <a:spAutoFit/>
          </a:bodyPr>
          <a:lstStyle/>
          <a:p>
            <a:r>
              <a:rPr lang="de-DE" dirty="0" err="1">
                <a:solidFill>
                  <a:srgbClr val="C00000"/>
                </a:solidFill>
                <a:latin typeface="AR BLANCA" panose="02000000000000000000" pitchFamily="2" charset="0"/>
              </a:rPr>
              <a:t>Include</a:t>
            </a:r>
            <a:r>
              <a:rPr lang="de-DE" dirty="0">
                <a:solidFill>
                  <a:srgbClr val="C00000"/>
                </a:solidFill>
                <a:latin typeface="AR BLANCA" panose="02000000000000000000" pitchFamily="2" charset="0"/>
              </a:rPr>
              <a:t> </a:t>
            </a:r>
            <a:r>
              <a:rPr lang="de-DE" dirty="0" err="1">
                <a:solidFill>
                  <a:srgbClr val="C00000"/>
                </a:solidFill>
                <a:latin typeface="AR BLANCA" panose="02000000000000000000" pitchFamily="2" charset="0"/>
              </a:rPr>
              <a:t>componente</a:t>
            </a:r>
            <a:r>
              <a:rPr lang="de-DE" dirty="0">
                <a:solidFill>
                  <a:srgbClr val="C00000"/>
                </a:solidFill>
                <a:latin typeface="AR BLANCA" panose="02000000000000000000" pitchFamily="2" charset="0"/>
              </a:rPr>
              <a:t> </a:t>
            </a:r>
            <a:r>
              <a:rPr lang="de-DE" dirty="0" err="1">
                <a:solidFill>
                  <a:srgbClr val="C00000"/>
                </a:solidFill>
                <a:latin typeface="AR BLANCA" panose="02000000000000000000" pitchFamily="2" charset="0"/>
              </a:rPr>
              <a:t>infermieristica</a:t>
            </a:r>
            <a:endParaRPr lang="en-GB" dirty="0">
              <a:solidFill>
                <a:srgbClr val="C00000"/>
              </a:solidFill>
              <a:latin typeface="AR BLANCA" panose="02000000000000000000" pitchFamily="2" charset="0"/>
            </a:endParaRPr>
          </a:p>
        </p:txBody>
      </p:sp>
      <p:sp>
        <p:nvSpPr>
          <p:cNvPr id="2" name="Rettangolo 1">
            <a:extLst>
              <a:ext uri="{FF2B5EF4-FFF2-40B4-BE49-F238E27FC236}">
                <a16:creationId xmlns:a16="http://schemas.microsoft.com/office/drawing/2014/main" id="{30B947EA-C5B3-4C00-93ED-44FFB28993DD}"/>
              </a:ext>
            </a:extLst>
          </p:cNvPr>
          <p:cNvSpPr/>
          <p:nvPr/>
        </p:nvSpPr>
        <p:spPr>
          <a:xfrm>
            <a:off x="2402360" y="4039737"/>
            <a:ext cx="7028243" cy="100993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195740109"/>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0"/>
          </p:nvPr>
        </p:nvSpPr>
        <p:spPr/>
        <p:txBody>
          <a:bodyPr/>
          <a:lstStyle/>
          <a:p>
            <a:r>
              <a:rPr lang="en-IN">
                <a:solidFill>
                  <a:srgbClr val="A5A5A5"/>
                </a:solidFill>
              </a:rPr>
              <a:t>Add a footer</a:t>
            </a:r>
            <a:endParaRPr lang="en-IN" dirty="0">
              <a:solidFill>
                <a:srgbClr val="A5A5A5"/>
              </a:solidFill>
            </a:endParaRPr>
          </a:p>
        </p:txBody>
      </p:sp>
      <p:pic>
        <p:nvPicPr>
          <p:cNvPr id="4" name="Immagine 3"/>
          <p:cNvPicPr>
            <a:picLocks noChangeAspect="1"/>
          </p:cNvPicPr>
          <p:nvPr/>
        </p:nvPicPr>
        <p:blipFill>
          <a:blip r:embed="rId2"/>
          <a:stretch>
            <a:fillRect/>
          </a:stretch>
        </p:blipFill>
        <p:spPr>
          <a:xfrm>
            <a:off x="348056" y="687939"/>
            <a:ext cx="8210550" cy="6033598"/>
          </a:xfrm>
          <a:prstGeom prst="rect">
            <a:avLst/>
          </a:prstGeom>
        </p:spPr>
      </p:pic>
      <p:pic>
        <p:nvPicPr>
          <p:cNvPr id="5" name="Picture 4">
            <a:extLst>
              <a:ext uri="{FF2B5EF4-FFF2-40B4-BE49-F238E27FC236}">
                <a16:creationId xmlns:a16="http://schemas.microsoft.com/office/drawing/2014/main" id="{3993A498-6451-403C-9076-D6CEE02356C1}"/>
              </a:ext>
            </a:extLst>
          </p:cNvPr>
          <p:cNvPicPr>
            <a:picLocks noChangeAspect="1"/>
          </p:cNvPicPr>
          <p:nvPr/>
        </p:nvPicPr>
        <p:blipFill>
          <a:blip r:embed="rId3">
            <a:clrChange>
              <a:clrFrom>
                <a:srgbClr val="99A7B2"/>
              </a:clrFrom>
              <a:clrTo>
                <a:srgbClr val="99A7B2">
                  <a:alpha val="0"/>
                </a:srgbClr>
              </a:clrTo>
            </a:clrChange>
          </a:blip>
          <a:stretch>
            <a:fillRect/>
          </a:stretch>
        </p:blipFill>
        <p:spPr>
          <a:xfrm rot="2152645">
            <a:off x="10653911" y="312432"/>
            <a:ext cx="1767487" cy="589006"/>
          </a:xfrm>
          <a:prstGeom prst="rect">
            <a:avLst/>
          </a:prstGeom>
        </p:spPr>
      </p:pic>
      <p:sp>
        <p:nvSpPr>
          <p:cNvPr id="6" name="TextBox 5"/>
          <p:cNvSpPr txBox="1"/>
          <p:nvPr/>
        </p:nvSpPr>
        <p:spPr>
          <a:xfrm>
            <a:off x="839374" y="1363484"/>
            <a:ext cx="3520516" cy="384721"/>
          </a:xfrm>
          <a:prstGeom prst="rect">
            <a:avLst/>
          </a:prstGeom>
          <a:noFill/>
        </p:spPr>
        <p:txBody>
          <a:bodyPr wrap="none" rtlCol="0">
            <a:spAutoFit/>
          </a:bodyPr>
          <a:lstStyle/>
          <a:p>
            <a:r>
              <a:rPr lang="de-DE" dirty="0" err="1">
                <a:solidFill>
                  <a:srgbClr val="C00000"/>
                </a:solidFill>
                <a:latin typeface="AR BLANCA" panose="02000000000000000000" pitchFamily="2" charset="0"/>
              </a:rPr>
              <a:t>Include</a:t>
            </a:r>
            <a:r>
              <a:rPr lang="de-DE" dirty="0">
                <a:solidFill>
                  <a:srgbClr val="C00000"/>
                </a:solidFill>
                <a:latin typeface="AR BLANCA" panose="02000000000000000000" pitchFamily="2" charset="0"/>
              </a:rPr>
              <a:t> </a:t>
            </a:r>
            <a:r>
              <a:rPr lang="de-DE" dirty="0" err="1">
                <a:solidFill>
                  <a:srgbClr val="C00000"/>
                </a:solidFill>
                <a:latin typeface="AR BLANCA" panose="02000000000000000000" pitchFamily="2" charset="0"/>
              </a:rPr>
              <a:t>componente</a:t>
            </a:r>
            <a:r>
              <a:rPr lang="de-DE" dirty="0">
                <a:solidFill>
                  <a:srgbClr val="C00000"/>
                </a:solidFill>
                <a:latin typeface="AR BLANCA" panose="02000000000000000000" pitchFamily="2" charset="0"/>
              </a:rPr>
              <a:t> </a:t>
            </a:r>
            <a:r>
              <a:rPr lang="de-DE" dirty="0" err="1">
                <a:solidFill>
                  <a:srgbClr val="C00000"/>
                </a:solidFill>
                <a:latin typeface="AR BLANCA" panose="02000000000000000000" pitchFamily="2" charset="0"/>
              </a:rPr>
              <a:t>infermieristica</a:t>
            </a:r>
            <a:endParaRPr lang="en-GB" dirty="0">
              <a:solidFill>
                <a:srgbClr val="C00000"/>
              </a:solidFill>
              <a:latin typeface="AR BLANCA" panose="02000000000000000000" pitchFamily="2" charset="0"/>
            </a:endParaRPr>
          </a:p>
        </p:txBody>
      </p:sp>
      <p:sp>
        <p:nvSpPr>
          <p:cNvPr id="7" name="Rettangolo 6">
            <a:extLst>
              <a:ext uri="{FF2B5EF4-FFF2-40B4-BE49-F238E27FC236}">
                <a16:creationId xmlns:a16="http://schemas.microsoft.com/office/drawing/2014/main" id="{849F2729-92D0-4C68-B57F-4C847E8CB491}"/>
              </a:ext>
            </a:extLst>
          </p:cNvPr>
          <p:cNvSpPr/>
          <p:nvPr/>
        </p:nvSpPr>
        <p:spPr>
          <a:xfrm>
            <a:off x="939209" y="3199770"/>
            <a:ext cx="7467812" cy="135858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940957711"/>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0"/>
          </p:nvPr>
        </p:nvSpPr>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a:ln>
                  <a:noFill/>
                </a:ln>
                <a:solidFill>
                  <a:srgbClr val="A5A5A5"/>
                </a:solidFill>
                <a:effectLst/>
                <a:uLnTx/>
                <a:uFillTx/>
                <a:latin typeface="Calibri" panose="020F0502020204030204"/>
                <a:ea typeface="+mn-ea"/>
                <a:cs typeface="+mn-cs"/>
              </a:rPr>
              <a:t>Add a footer</a:t>
            </a:r>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3" name="Segnaposto numero diapositiva 2"/>
          <p:cNvSpPr>
            <a:spLocks noGrp="1"/>
          </p:cNvSpPr>
          <p:nvPr>
            <p:ph type="sldNum" sz="quarter" idx="11"/>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28</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pic>
        <p:nvPicPr>
          <p:cNvPr id="4" name="Immagine 3"/>
          <p:cNvPicPr>
            <a:picLocks noChangeAspect="1"/>
          </p:cNvPicPr>
          <p:nvPr/>
        </p:nvPicPr>
        <p:blipFill>
          <a:blip r:embed="rId2"/>
          <a:stretch>
            <a:fillRect/>
          </a:stretch>
        </p:blipFill>
        <p:spPr>
          <a:xfrm>
            <a:off x="338531" y="168304"/>
            <a:ext cx="11697525" cy="6553200"/>
          </a:xfrm>
          <a:prstGeom prst="rect">
            <a:avLst/>
          </a:prstGeom>
        </p:spPr>
      </p:pic>
    </p:spTree>
    <p:extLst>
      <p:ext uri="{BB962C8B-B14F-4D97-AF65-F5344CB8AC3E}">
        <p14:creationId xmlns:p14="http://schemas.microsoft.com/office/powerpoint/2010/main" val="552426532"/>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025213" cy="6858000"/>
          </a:xfrm>
          <a:prstGeom prst="rect">
            <a:avLst/>
          </a:prstGeom>
        </p:spPr>
      </p:pic>
      <p:sp>
        <p:nvSpPr>
          <p:cNvPr id="5" name="Rettangolo 4"/>
          <p:cNvSpPr/>
          <p:nvPr/>
        </p:nvSpPr>
        <p:spPr>
          <a:xfrm>
            <a:off x="3678866" y="3608727"/>
            <a:ext cx="1190846" cy="71872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7" name="Picture 6"/>
          <p:cNvPicPr>
            <a:picLocks noChangeAspect="1"/>
          </p:cNvPicPr>
          <p:nvPr/>
        </p:nvPicPr>
        <p:blipFill>
          <a:blip r:embed="rId3"/>
          <a:stretch>
            <a:fillRect/>
          </a:stretch>
        </p:blipFill>
        <p:spPr>
          <a:xfrm>
            <a:off x="5270647" y="1531643"/>
            <a:ext cx="6191250" cy="4581525"/>
          </a:xfrm>
          <a:prstGeom prst="rect">
            <a:avLst/>
          </a:prstGeom>
        </p:spPr>
      </p:pic>
      <p:pic>
        <p:nvPicPr>
          <p:cNvPr id="8" name="Picture 7">
            <a:extLst>
              <a:ext uri="{FF2B5EF4-FFF2-40B4-BE49-F238E27FC236}">
                <a16:creationId xmlns:a16="http://schemas.microsoft.com/office/drawing/2014/main" id="{3993A498-6451-403C-9076-D6CEE02356C1}"/>
              </a:ext>
            </a:extLst>
          </p:cNvPr>
          <p:cNvPicPr>
            <a:picLocks noChangeAspect="1"/>
          </p:cNvPicPr>
          <p:nvPr/>
        </p:nvPicPr>
        <p:blipFill>
          <a:blip r:embed="rId4">
            <a:clrChange>
              <a:clrFrom>
                <a:srgbClr val="99A7B2"/>
              </a:clrFrom>
              <a:clrTo>
                <a:srgbClr val="99A7B2">
                  <a:alpha val="0"/>
                </a:srgbClr>
              </a:clrTo>
            </a:clrChange>
          </a:blip>
          <a:stretch>
            <a:fillRect/>
          </a:stretch>
        </p:blipFill>
        <p:spPr>
          <a:xfrm rot="2152645">
            <a:off x="10653911" y="312432"/>
            <a:ext cx="1767487" cy="589006"/>
          </a:xfrm>
          <a:prstGeom prst="rect">
            <a:avLst/>
          </a:prstGeom>
        </p:spPr>
      </p:pic>
    </p:spTree>
    <p:extLst>
      <p:ext uri="{BB962C8B-B14F-4D97-AF65-F5344CB8AC3E}">
        <p14:creationId xmlns:p14="http://schemas.microsoft.com/office/powerpoint/2010/main" val="39078799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99460" y="1600201"/>
            <a:ext cx="7260754" cy="761962"/>
            <a:chOff x="210643" y="1259422"/>
            <a:chExt cx="5966986" cy="761963"/>
          </a:xfrm>
        </p:grpSpPr>
        <p:grpSp>
          <p:nvGrpSpPr>
            <p:cNvPr id="9" name="Group 8"/>
            <p:cNvGrpSpPr/>
            <p:nvPr/>
          </p:nvGrpSpPr>
          <p:grpSpPr>
            <a:xfrm>
              <a:off x="210643" y="1259422"/>
              <a:ext cx="5903975" cy="761963"/>
              <a:chOff x="210643" y="1259422"/>
              <a:chExt cx="5903975" cy="761963"/>
            </a:xfrm>
          </p:grpSpPr>
          <p:sp>
            <p:nvSpPr>
              <p:cNvPr id="11" name="Rounded Rectangle 10"/>
              <p:cNvSpPr/>
              <p:nvPr/>
            </p:nvSpPr>
            <p:spPr>
              <a:xfrm>
                <a:off x="344039" y="1259422"/>
                <a:ext cx="5770579" cy="761963"/>
              </a:xfrm>
              <a:prstGeom prst="roundRect">
                <a:avLst>
                  <a:gd name="adj" fmla="val 4010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12" name="Oval 11"/>
              <p:cNvSpPr/>
              <p:nvPr/>
            </p:nvSpPr>
            <p:spPr>
              <a:xfrm>
                <a:off x="210643" y="1460468"/>
                <a:ext cx="372549" cy="373493"/>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Rectangle 9"/>
            <p:cNvSpPr/>
            <p:nvPr/>
          </p:nvSpPr>
          <p:spPr>
            <a:xfrm>
              <a:off x="864945" y="1363391"/>
              <a:ext cx="5312684" cy="461666"/>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alibri" panose="020F0502020204030204"/>
                </a:rPr>
                <a:t>A</a:t>
              </a:r>
              <a:r>
                <a:rPr kumimoji="0" lang="en-US" sz="2400" b="1" i="0" u="none" strike="noStrike" kern="1200" cap="none" spc="0" normalizeH="0" noProof="0" dirty="0" err="1">
                  <a:ln>
                    <a:noFill/>
                  </a:ln>
                  <a:solidFill>
                    <a:srgbClr val="FFFFFF"/>
                  </a:solidFill>
                  <a:effectLst/>
                  <a:uLnTx/>
                  <a:uFillTx/>
                  <a:latin typeface="Calibri" panose="020F0502020204030204"/>
                  <a:ea typeface="+mn-ea"/>
                  <a:cs typeface="+mn-cs"/>
                </a:rPr>
                <a:t>ggiornamento</a:t>
              </a:r>
              <a:r>
                <a:rPr kumimoji="0" lang="en-US" sz="2400" b="1" i="0" u="none" strike="noStrike" kern="1200" cap="none" spc="0" normalizeH="0" noProof="0" dirty="0">
                  <a:ln>
                    <a:noFill/>
                  </a:ln>
                  <a:solidFill>
                    <a:srgbClr val="FFFFFF"/>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srgbClr val="FFFFFF"/>
                  </a:solidFill>
                  <a:effectLst/>
                  <a:uLnTx/>
                  <a:uFillTx/>
                  <a:latin typeface="Calibri" panose="020F0502020204030204"/>
                  <a:ea typeface="+mn-ea"/>
                  <a:cs typeface="+mn-cs"/>
                </a:rPr>
                <a:t>resistenza</a:t>
              </a:r>
              <a:r>
                <a:rPr kumimoji="0" lang="en-US" sz="2400" b="1" i="0" u="none" strike="noStrike" kern="1200" cap="none" spc="0" normalizeH="0" noProof="0" dirty="0">
                  <a:ln>
                    <a:noFill/>
                  </a:ln>
                  <a:solidFill>
                    <a:srgbClr val="FFFFFF"/>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srgbClr val="FFFFFF"/>
                  </a:solidFill>
                  <a:effectLst/>
                  <a:uLnTx/>
                  <a:uFillTx/>
                  <a:latin typeface="Calibri" panose="020F0502020204030204"/>
                  <a:ea typeface="+mn-ea"/>
                  <a:cs typeface="+mn-cs"/>
                </a:rPr>
                <a:t>agli</a:t>
              </a:r>
              <a:r>
                <a:rPr kumimoji="0" lang="en-US" sz="2400" b="1" i="0" u="none" strike="noStrike" kern="1200" cap="none" spc="0" normalizeH="0" noProof="0" dirty="0">
                  <a:ln>
                    <a:noFill/>
                  </a:ln>
                  <a:solidFill>
                    <a:srgbClr val="FFFFFF"/>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srgbClr val="FFFFFF"/>
                  </a:solidFill>
                  <a:effectLst/>
                  <a:uLnTx/>
                  <a:uFillTx/>
                  <a:latin typeface="Calibri" panose="020F0502020204030204"/>
                  <a:ea typeface="+mn-ea"/>
                  <a:cs typeface="+mn-cs"/>
                </a:rPr>
                <a:t>antibiotici</a:t>
              </a:r>
              <a:r>
                <a:rPr kumimoji="0" lang="en-US" sz="2400" b="1" i="0" u="none" strike="noStrike" kern="1200" cap="none" spc="0" normalizeH="0" noProof="0" dirty="0">
                  <a:ln>
                    <a:noFill/>
                  </a:ln>
                  <a:solidFill>
                    <a:srgbClr val="FFFFFF"/>
                  </a:solidFill>
                  <a:effectLst/>
                  <a:uLnTx/>
                  <a:uFillTx/>
                  <a:latin typeface="Calibri" panose="020F0502020204030204"/>
                  <a:ea typeface="+mn-ea"/>
                  <a:cs typeface="+mn-cs"/>
                </a:rPr>
                <a:t> </a:t>
              </a: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1" name="Rectangle 5"/>
          <p:cNvSpPr/>
          <p:nvPr/>
        </p:nvSpPr>
        <p:spPr>
          <a:xfrm>
            <a:off x="7510713" y="1324452"/>
            <a:ext cx="1289536" cy="1338536"/>
          </a:xfrm>
          <a:custGeom>
            <a:avLst/>
            <a:gdLst>
              <a:gd name="connsiteX0" fmla="*/ 872209 w 1795780"/>
              <a:gd name="connsiteY0" fmla="*/ 3 h 2561350"/>
              <a:gd name="connsiteX1" fmla="*/ 1086522 w 1795780"/>
              <a:gd name="connsiteY1" fmla="*/ 286050 h 2561350"/>
              <a:gd name="connsiteX2" fmla="*/ 1064386 w 1795780"/>
              <a:gd name="connsiteY2" fmla="*/ 389002 h 2561350"/>
              <a:gd name="connsiteX3" fmla="*/ 1795780 w 1795780"/>
              <a:gd name="connsiteY3" fmla="*/ 389002 h 2561350"/>
              <a:gd name="connsiteX4" fmla="*/ 1795780 w 1795780"/>
              <a:gd name="connsiteY4" fmla="*/ 1063389 h 2561350"/>
              <a:gd name="connsiteX5" fmla="*/ 1706462 w 1795780"/>
              <a:gd name="connsiteY5" fmla="*/ 1037347 h 2561350"/>
              <a:gd name="connsiteX6" fmla="*/ 1704082 w 1795780"/>
              <a:gd name="connsiteY6" fmla="*/ 1487403 h 2561350"/>
              <a:gd name="connsiteX7" fmla="*/ 1795780 w 1795780"/>
              <a:gd name="connsiteY7" fmla="*/ 1449629 h 2561350"/>
              <a:gd name="connsiteX8" fmla="*/ 1795780 w 1795780"/>
              <a:gd name="connsiteY8" fmla="*/ 2167002 h 2561350"/>
              <a:gd name="connsiteX9" fmla="*/ 1066649 w 1795780"/>
              <a:gd name="connsiteY9" fmla="*/ 2167002 h 2561350"/>
              <a:gd name="connsiteX10" fmla="*/ 1086522 w 1795780"/>
              <a:gd name="connsiteY10" fmla="*/ 2275300 h 2561350"/>
              <a:gd name="connsiteX11" fmla="*/ 636466 w 1795780"/>
              <a:gd name="connsiteY11" fmla="*/ 2277680 h 2561350"/>
              <a:gd name="connsiteX12" fmla="*/ 666399 w 1795780"/>
              <a:gd name="connsiteY12" fmla="*/ 2167002 h 2561350"/>
              <a:gd name="connsiteX13" fmla="*/ 0 w 1795780"/>
              <a:gd name="connsiteY13" fmla="*/ 2167002 h 2561350"/>
              <a:gd name="connsiteX14" fmla="*/ 0 w 1795780"/>
              <a:gd name="connsiteY14" fmla="*/ 1458174 h 2561350"/>
              <a:gd name="connsiteX15" fmla="*/ 94999 w 1795780"/>
              <a:gd name="connsiteY15" fmla="*/ 1495354 h 2561350"/>
              <a:gd name="connsiteX16" fmla="*/ 92619 w 1795780"/>
              <a:gd name="connsiteY16" fmla="*/ 1045298 h 2561350"/>
              <a:gd name="connsiteX17" fmla="*/ 0 w 1795780"/>
              <a:gd name="connsiteY17" fmla="*/ 1071146 h 2561350"/>
              <a:gd name="connsiteX18" fmla="*/ 0 w 1795780"/>
              <a:gd name="connsiteY18" fmla="*/ 389002 h 2561350"/>
              <a:gd name="connsiteX19" fmla="*/ 671370 w 1795780"/>
              <a:gd name="connsiteY19" fmla="*/ 389002 h 2561350"/>
              <a:gd name="connsiteX20" fmla="*/ 636466 w 1795780"/>
              <a:gd name="connsiteY20" fmla="*/ 283670 h 2561350"/>
              <a:gd name="connsiteX21" fmla="*/ 872209 w 1795780"/>
              <a:gd name="connsiteY21" fmla="*/ 3 h 2561350"/>
              <a:gd name="connsiteX0" fmla="*/ 872209 w 1795780"/>
              <a:gd name="connsiteY0" fmla="*/ 3 h 2561350"/>
              <a:gd name="connsiteX1" fmla="*/ 1086522 w 1795780"/>
              <a:gd name="connsiteY1" fmla="*/ 286050 h 2561350"/>
              <a:gd name="connsiteX2" fmla="*/ 1064386 w 1795780"/>
              <a:gd name="connsiteY2" fmla="*/ 389002 h 2561350"/>
              <a:gd name="connsiteX3" fmla="*/ 1795780 w 1795780"/>
              <a:gd name="connsiteY3" fmla="*/ 389002 h 2561350"/>
              <a:gd name="connsiteX4" fmla="*/ 1795780 w 1795780"/>
              <a:gd name="connsiteY4" fmla="*/ 1063389 h 2561350"/>
              <a:gd name="connsiteX5" fmla="*/ 1706462 w 1795780"/>
              <a:gd name="connsiteY5" fmla="*/ 1037347 h 2561350"/>
              <a:gd name="connsiteX6" fmla="*/ 1704082 w 1795780"/>
              <a:gd name="connsiteY6" fmla="*/ 1487403 h 2561350"/>
              <a:gd name="connsiteX7" fmla="*/ 1795780 w 1795780"/>
              <a:gd name="connsiteY7" fmla="*/ 1449629 h 2561350"/>
              <a:gd name="connsiteX8" fmla="*/ 1795780 w 1795780"/>
              <a:gd name="connsiteY8" fmla="*/ 2167002 h 2561350"/>
              <a:gd name="connsiteX9" fmla="*/ 1066649 w 1795780"/>
              <a:gd name="connsiteY9" fmla="*/ 2167002 h 2561350"/>
              <a:gd name="connsiteX10" fmla="*/ 1086522 w 1795780"/>
              <a:gd name="connsiteY10" fmla="*/ 2275300 h 2561350"/>
              <a:gd name="connsiteX11" fmla="*/ 636466 w 1795780"/>
              <a:gd name="connsiteY11" fmla="*/ 2277680 h 2561350"/>
              <a:gd name="connsiteX12" fmla="*/ 666399 w 1795780"/>
              <a:gd name="connsiteY12" fmla="*/ 2167002 h 2561350"/>
              <a:gd name="connsiteX13" fmla="*/ 0 w 1795780"/>
              <a:gd name="connsiteY13" fmla="*/ 2167002 h 2561350"/>
              <a:gd name="connsiteX14" fmla="*/ 0 w 1795780"/>
              <a:gd name="connsiteY14" fmla="*/ 1458174 h 2561350"/>
              <a:gd name="connsiteX15" fmla="*/ 94999 w 1795780"/>
              <a:gd name="connsiteY15" fmla="*/ 1495354 h 2561350"/>
              <a:gd name="connsiteX16" fmla="*/ 92619 w 1795780"/>
              <a:gd name="connsiteY16" fmla="*/ 1045298 h 2561350"/>
              <a:gd name="connsiteX17" fmla="*/ 0 w 1795780"/>
              <a:gd name="connsiteY17" fmla="*/ 1071146 h 2561350"/>
              <a:gd name="connsiteX18" fmla="*/ 0 w 1795780"/>
              <a:gd name="connsiteY18" fmla="*/ 389002 h 2561350"/>
              <a:gd name="connsiteX19" fmla="*/ 671370 w 1795780"/>
              <a:gd name="connsiteY19" fmla="*/ 389002 h 2561350"/>
              <a:gd name="connsiteX20" fmla="*/ 636466 w 1795780"/>
              <a:gd name="connsiteY20" fmla="*/ 283670 h 2561350"/>
              <a:gd name="connsiteX21" fmla="*/ 872209 w 1795780"/>
              <a:gd name="connsiteY21" fmla="*/ 3 h 2561350"/>
              <a:gd name="connsiteX0" fmla="*/ 918629 w 1842200"/>
              <a:gd name="connsiteY0" fmla="*/ 3 h 2561350"/>
              <a:gd name="connsiteX1" fmla="*/ 1132942 w 1842200"/>
              <a:gd name="connsiteY1" fmla="*/ 286050 h 2561350"/>
              <a:gd name="connsiteX2" fmla="*/ 1110806 w 1842200"/>
              <a:gd name="connsiteY2" fmla="*/ 389002 h 2561350"/>
              <a:gd name="connsiteX3" fmla="*/ 1842200 w 1842200"/>
              <a:gd name="connsiteY3" fmla="*/ 389002 h 2561350"/>
              <a:gd name="connsiteX4" fmla="*/ 1842200 w 1842200"/>
              <a:gd name="connsiteY4" fmla="*/ 1063389 h 2561350"/>
              <a:gd name="connsiteX5" fmla="*/ 1752882 w 1842200"/>
              <a:gd name="connsiteY5" fmla="*/ 1037347 h 2561350"/>
              <a:gd name="connsiteX6" fmla="*/ 1750502 w 1842200"/>
              <a:gd name="connsiteY6" fmla="*/ 1487403 h 2561350"/>
              <a:gd name="connsiteX7" fmla="*/ 1842200 w 1842200"/>
              <a:gd name="connsiteY7" fmla="*/ 1449629 h 2561350"/>
              <a:gd name="connsiteX8" fmla="*/ 1842200 w 1842200"/>
              <a:gd name="connsiteY8" fmla="*/ 2167002 h 2561350"/>
              <a:gd name="connsiteX9" fmla="*/ 1113069 w 1842200"/>
              <a:gd name="connsiteY9" fmla="*/ 2167002 h 2561350"/>
              <a:gd name="connsiteX10" fmla="*/ 1132942 w 1842200"/>
              <a:gd name="connsiteY10" fmla="*/ 2275300 h 2561350"/>
              <a:gd name="connsiteX11" fmla="*/ 682886 w 1842200"/>
              <a:gd name="connsiteY11" fmla="*/ 2277680 h 2561350"/>
              <a:gd name="connsiteX12" fmla="*/ 712819 w 1842200"/>
              <a:gd name="connsiteY12" fmla="*/ 2167002 h 2561350"/>
              <a:gd name="connsiteX13" fmla="*/ 46420 w 1842200"/>
              <a:gd name="connsiteY13" fmla="*/ 2167002 h 2561350"/>
              <a:gd name="connsiteX14" fmla="*/ 46420 w 1842200"/>
              <a:gd name="connsiteY14" fmla="*/ 1458174 h 2561350"/>
              <a:gd name="connsiteX15" fmla="*/ 141419 w 1842200"/>
              <a:gd name="connsiteY15" fmla="*/ 1495354 h 2561350"/>
              <a:gd name="connsiteX16" fmla="*/ 139039 w 1842200"/>
              <a:gd name="connsiteY16" fmla="*/ 1045298 h 2561350"/>
              <a:gd name="connsiteX17" fmla="*/ 46420 w 1842200"/>
              <a:gd name="connsiteY17" fmla="*/ 1071146 h 2561350"/>
              <a:gd name="connsiteX18" fmla="*/ 0 w 1842200"/>
              <a:gd name="connsiteY18" fmla="*/ 382371 h 2561350"/>
              <a:gd name="connsiteX19" fmla="*/ 717790 w 1842200"/>
              <a:gd name="connsiteY19" fmla="*/ 389002 h 2561350"/>
              <a:gd name="connsiteX20" fmla="*/ 682886 w 1842200"/>
              <a:gd name="connsiteY20" fmla="*/ 283670 h 2561350"/>
              <a:gd name="connsiteX21" fmla="*/ 918629 w 1842200"/>
              <a:gd name="connsiteY21" fmla="*/ 3 h 2561350"/>
              <a:gd name="connsiteX0" fmla="*/ 918629 w 1842200"/>
              <a:gd name="connsiteY0" fmla="*/ 3 h 2561350"/>
              <a:gd name="connsiteX1" fmla="*/ 1132942 w 1842200"/>
              <a:gd name="connsiteY1" fmla="*/ 286050 h 2561350"/>
              <a:gd name="connsiteX2" fmla="*/ 1110806 w 1842200"/>
              <a:gd name="connsiteY2" fmla="*/ 389002 h 2561350"/>
              <a:gd name="connsiteX3" fmla="*/ 1842200 w 1842200"/>
              <a:gd name="connsiteY3" fmla="*/ 389002 h 2561350"/>
              <a:gd name="connsiteX4" fmla="*/ 1842200 w 1842200"/>
              <a:gd name="connsiteY4" fmla="*/ 1063389 h 2561350"/>
              <a:gd name="connsiteX5" fmla="*/ 1752882 w 1842200"/>
              <a:gd name="connsiteY5" fmla="*/ 1037347 h 2561350"/>
              <a:gd name="connsiteX6" fmla="*/ 1750502 w 1842200"/>
              <a:gd name="connsiteY6" fmla="*/ 1487403 h 2561350"/>
              <a:gd name="connsiteX7" fmla="*/ 1842200 w 1842200"/>
              <a:gd name="connsiteY7" fmla="*/ 1449629 h 2561350"/>
              <a:gd name="connsiteX8" fmla="*/ 1842200 w 1842200"/>
              <a:gd name="connsiteY8" fmla="*/ 2167002 h 2561350"/>
              <a:gd name="connsiteX9" fmla="*/ 1113069 w 1842200"/>
              <a:gd name="connsiteY9" fmla="*/ 2167002 h 2561350"/>
              <a:gd name="connsiteX10" fmla="*/ 1132942 w 1842200"/>
              <a:gd name="connsiteY10" fmla="*/ 2275300 h 2561350"/>
              <a:gd name="connsiteX11" fmla="*/ 682886 w 1842200"/>
              <a:gd name="connsiteY11" fmla="*/ 2277680 h 2561350"/>
              <a:gd name="connsiteX12" fmla="*/ 712819 w 1842200"/>
              <a:gd name="connsiteY12" fmla="*/ 2167002 h 2561350"/>
              <a:gd name="connsiteX13" fmla="*/ 46420 w 1842200"/>
              <a:gd name="connsiteY13" fmla="*/ 2167002 h 2561350"/>
              <a:gd name="connsiteX14" fmla="*/ 46420 w 1842200"/>
              <a:gd name="connsiteY14" fmla="*/ 1458174 h 2561350"/>
              <a:gd name="connsiteX15" fmla="*/ 141419 w 1842200"/>
              <a:gd name="connsiteY15" fmla="*/ 1495354 h 2561350"/>
              <a:gd name="connsiteX16" fmla="*/ 139039 w 1842200"/>
              <a:gd name="connsiteY16" fmla="*/ 1045298 h 2561350"/>
              <a:gd name="connsiteX17" fmla="*/ 46420 w 1842200"/>
              <a:gd name="connsiteY17" fmla="*/ 1071146 h 2561350"/>
              <a:gd name="connsiteX18" fmla="*/ 0 w 1842200"/>
              <a:gd name="connsiteY18" fmla="*/ 382371 h 2561350"/>
              <a:gd name="connsiteX19" fmla="*/ 717790 w 1842200"/>
              <a:gd name="connsiteY19" fmla="*/ 389002 h 2561350"/>
              <a:gd name="connsiteX20" fmla="*/ 682886 w 1842200"/>
              <a:gd name="connsiteY20" fmla="*/ 283670 h 2561350"/>
              <a:gd name="connsiteX21" fmla="*/ 918629 w 1842200"/>
              <a:gd name="connsiteY21" fmla="*/ 3 h 2561350"/>
              <a:gd name="connsiteX0" fmla="*/ 918629 w 1842200"/>
              <a:gd name="connsiteY0" fmla="*/ 3 h 2561350"/>
              <a:gd name="connsiteX1" fmla="*/ 1132942 w 1842200"/>
              <a:gd name="connsiteY1" fmla="*/ 286050 h 2561350"/>
              <a:gd name="connsiteX2" fmla="*/ 1110806 w 1842200"/>
              <a:gd name="connsiteY2" fmla="*/ 389002 h 2561350"/>
              <a:gd name="connsiteX3" fmla="*/ 1842200 w 1842200"/>
              <a:gd name="connsiteY3" fmla="*/ 389002 h 2561350"/>
              <a:gd name="connsiteX4" fmla="*/ 1842200 w 1842200"/>
              <a:gd name="connsiteY4" fmla="*/ 1063389 h 2561350"/>
              <a:gd name="connsiteX5" fmla="*/ 1752882 w 1842200"/>
              <a:gd name="connsiteY5" fmla="*/ 1037347 h 2561350"/>
              <a:gd name="connsiteX6" fmla="*/ 1750502 w 1842200"/>
              <a:gd name="connsiteY6" fmla="*/ 1487403 h 2561350"/>
              <a:gd name="connsiteX7" fmla="*/ 1842200 w 1842200"/>
              <a:gd name="connsiteY7" fmla="*/ 1449629 h 2561350"/>
              <a:gd name="connsiteX8" fmla="*/ 1842200 w 1842200"/>
              <a:gd name="connsiteY8" fmla="*/ 2167002 h 2561350"/>
              <a:gd name="connsiteX9" fmla="*/ 1113069 w 1842200"/>
              <a:gd name="connsiteY9" fmla="*/ 2167002 h 2561350"/>
              <a:gd name="connsiteX10" fmla="*/ 1132942 w 1842200"/>
              <a:gd name="connsiteY10" fmla="*/ 2275300 h 2561350"/>
              <a:gd name="connsiteX11" fmla="*/ 682886 w 1842200"/>
              <a:gd name="connsiteY11" fmla="*/ 2277680 h 2561350"/>
              <a:gd name="connsiteX12" fmla="*/ 712819 w 1842200"/>
              <a:gd name="connsiteY12" fmla="*/ 2167002 h 2561350"/>
              <a:gd name="connsiteX13" fmla="*/ 46420 w 1842200"/>
              <a:gd name="connsiteY13" fmla="*/ 2167002 h 2561350"/>
              <a:gd name="connsiteX14" fmla="*/ 46420 w 1842200"/>
              <a:gd name="connsiteY14" fmla="*/ 1458174 h 2561350"/>
              <a:gd name="connsiteX15" fmla="*/ 141419 w 1842200"/>
              <a:gd name="connsiteY15" fmla="*/ 1495354 h 2561350"/>
              <a:gd name="connsiteX16" fmla="*/ 139039 w 1842200"/>
              <a:gd name="connsiteY16" fmla="*/ 1045298 h 2561350"/>
              <a:gd name="connsiteX17" fmla="*/ 46420 w 1842200"/>
              <a:gd name="connsiteY17" fmla="*/ 1071146 h 2561350"/>
              <a:gd name="connsiteX18" fmla="*/ 0 w 1842200"/>
              <a:gd name="connsiteY18" fmla="*/ 382371 h 2561350"/>
              <a:gd name="connsiteX19" fmla="*/ 717790 w 1842200"/>
              <a:gd name="connsiteY19" fmla="*/ 389002 h 2561350"/>
              <a:gd name="connsiteX20" fmla="*/ 682886 w 1842200"/>
              <a:gd name="connsiteY20" fmla="*/ 283670 h 2561350"/>
              <a:gd name="connsiteX21" fmla="*/ 918629 w 1842200"/>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949187"/>
              <a:gd name="connsiteY0" fmla="*/ 3 h 2561350"/>
              <a:gd name="connsiteX1" fmla="*/ 1132942 w 1949187"/>
              <a:gd name="connsiteY1" fmla="*/ 286050 h 2561350"/>
              <a:gd name="connsiteX2" fmla="*/ 1110806 w 1949187"/>
              <a:gd name="connsiteY2" fmla="*/ 389002 h 2561350"/>
              <a:gd name="connsiteX3" fmla="*/ 1862094 w 1949187"/>
              <a:gd name="connsiteY3" fmla="*/ 369108 h 2561350"/>
              <a:gd name="connsiteX4" fmla="*/ 1842200 w 1949187"/>
              <a:gd name="connsiteY4" fmla="*/ 1063389 h 2561350"/>
              <a:gd name="connsiteX5" fmla="*/ 1752882 w 1949187"/>
              <a:gd name="connsiteY5" fmla="*/ 1037347 h 2561350"/>
              <a:gd name="connsiteX6" fmla="*/ 1750502 w 1949187"/>
              <a:gd name="connsiteY6" fmla="*/ 1487403 h 2561350"/>
              <a:gd name="connsiteX7" fmla="*/ 1842200 w 1949187"/>
              <a:gd name="connsiteY7" fmla="*/ 1449629 h 2561350"/>
              <a:gd name="connsiteX8" fmla="*/ 1842200 w 1949187"/>
              <a:gd name="connsiteY8" fmla="*/ 2167002 h 2561350"/>
              <a:gd name="connsiteX9" fmla="*/ 1113069 w 1949187"/>
              <a:gd name="connsiteY9" fmla="*/ 2167002 h 2561350"/>
              <a:gd name="connsiteX10" fmla="*/ 1132942 w 1949187"/>
              <a:gd name="connsiteY10" fmla="*/ 2275300 h 2561350"/>
              <a:gd name="connsiteX11" fmla="*/ 682886 w 1949187"/>
              <a:gd name="connsiteY11" fmla="*/ 2277680 h 2561350"/>
              <a:gd name="connsiteX12" fmla="*/ 712819 w 1949187"/>
              <a:gd name="connsiteY12" fmla="*/ 2167002 h 2561350"/>
              <a:gd name="connsiteX13" fmla="*/ 46420 w 1949187"/>
              <a:gd name="connsiteY13" fmla="*/ 2167002 h 2561350"/>
              <a:gd name="connsiteX14" fmla="*/ 46420 w 1949187"/>
              <a:gd name="connsiteY14" fmla="*/ 1458174 h 2561350"/>
              <a:gd name="connsiteX15" fmla="*/ 141419 w 1949187"/>
              <a:gd name="connsiteY15" fmla="*/ 1495354 h 2561350"/>
              <a:gd name="connsiteX16" fmla="*/ 139039 w 1949187"/>
              <a:gd name="connsiteY16" fmla="*/ 1045298 h 2561350"/>
              <a:gd name="connsiteX17" fmla="*/ 46420 w 1949187"/>
              <a:gd name="connsiteY17" fmla="*/ 1071146 h 2561350"/>
              <a:gd name="connsiteX18" fmla="*/ 0 w 1949187"/>
              <a:gd name="connsiteY18" fmla="*/ 382371 h 2561350"/>
              <a:gd name="connsiteX19" fmla="*/ 717790 w 1949187"/>
              <a:gd name="connsiteY19" fmla="*/ 389002 h 2561350"/>
              <a:gd name="connsiteX20" fmla="*/ 682886 w 1949187"/>
              <a:gd name="connsiteY20" fmla="*/ 283670 h 2561350"/>
              <a:gd name="connsiteX21" fmla="*/ 918629 w 1949187"/>
              <a:gd name="connsiteY21" fmla="*/ 3 h 2561350"/>
              <a:gd name="connsiteX0" fmla="*/ 918629 w 1966660"/>
              <a:gd name="connsiteY0" fmla="*/ 3 h 2561350"/>
              <a:gd name="connsiteX1" fmla="*/ 1132942 w 1966660"/>
              <a:gd name="connsiteY1" fmla="*/ 286050 h 2561350"/>
              <a:gd name="connsiteX2" fmla="*/ 1110806 w 1966660"/>
              <a:gd name="connsiteY2" fmla="*/ 389002 h 2561350"/>
              <a:gd name="connsiteX3" fmla="*/ 1862094 w 1966660"/>
              <a:gd name="connsiteY3" fmla="*/ 369108 h 2561350"/>
              <a:gd name="connsiteX4" fmla="*/ 1842200 w 1966660"/>
              <a:gd name="connsiteY4" fmla="*/ 1063389 h 2561350"/>
              <a:gd name="connsiteX5" fmla="*/ 1752882 w 1966660"/>
              <a:gd name="connsiteY5" fmla="*/ 1037347 h 2561350"/>
              <a:gd name="connsiteX6" fmla="*/ 1750502 w 1966660"/>
              <a:gd name="connsiteY6" fmla="*/ 1487403 h 2561350"/>
              <a:gd name="connsiteX7" fmla="*/ 1842200 w 1966660"/>
              <a:gd name="connsiteY7" fmla="*/ 1449629 h 2561350"/>
              <a:gd name="connsiteX8" fmla="*/ 1842200 w 1966660"/>
              <a:gd name="connsiteY8" fmla="*/ 2167002 h 2561350"/>
              <a:gd name="connsiteX9" fmla="*/ 1113069 w 1966660"/>
              <a:gd name="connsiteY9" fmla="*/ 2167002 h 2561350"/>
              <a:gd name="connsiteX10" fmla="*/ 1132942 w 1966660"/>
              <a:gd name="connsiteY10" fmla="*/ 2275300 h 2561350"/>
              <a:gd name="connsiteX11" fmla="*/ 682886 w 1966660"/>
              <a:gd name="connsiteY11" fmla="*/ 2277680 h 2561350"/>
              <a:gd name="connsiteX12" fmla="*/ 712819 w 1966660"/>
              <a:gd name="connsiteY12" fmla="*/ 2167002 h 2561350"/>
              <a:gd name="connsiteX13" fmla="*/ 46420 w 1966660"/>
              <a:gd name="connsiteY13" fmla="*/ 2167002 h 2561350"/>
              <a:gd name="connsiteX14" fmla="*/ 46420 w 1966660"/>
              <a:gd name="connsiteY14" fmla="*/ 1458174 h 2561350"/>
              <a:gd name="connsiteX15" fmla="*/ 141419 w 1966660"/>
              <a:gd name="connsiteY15" fmla="*/ 1495354 h 2561350"/>
              <a:gd name="connsiteX16" fmla="*/ 139039 w 1966660"/>
              <a:gd name="connsiteY16" fmla="*/ 1045298 h 2561350"/>
              <a:gd name="connsiteX17" fmla="*/ 46420 w 1966660"/>
              <a:gd name="connsiteY17" fmla="*/ 1071146 h 2561350"/>
              <a:gd name="connsiteX18" fmla="*/ 0 w 1966660"/>
              <a:gd name="connsiteY18" fmla="*/ 382371 h 2561350"/>
              <a:gd name="connsiteX19" fmla="*/ 717790 w 1966660"/>
              <a:gd name="connsiteY19" fmla="*/ 389002 h 2561350"/>
              <a:gd name="connsiteX20" fmla="*/ 682886 w 1966660"/>
              <a:gd name="connsiteY20" fmla="*/ 283670 h 2561350"/>
              <a:gd name="connsiteX21" fmla="*/ 918629 w 1966660"/>
              <a:gd name="connsiteY21" fmla="*/ 3 h 2561350"/>
              <a:gd name="connsiteX0" fmla="*/ 1023861 w 2071892"/>
              <a:gd name="connsiteY0" fmla="*/ 3 h 2561350"/>
              <a:gd name="connsiteX1" fmla="*/ 1238174 w 2071892"/>
              <a:gd name="connsiteY1" fmla="*/ 286050 h 2561350"/>
              <a:gd name="connsiteX2" fmla="*/ 1216038 w 2071892"/>
              <a:gd name="connsiteY2" fmla="*/ 389002 h 2561350"/>
              <a:gd name="connsiteX3" fmla="*/ 1967326 w 2071892"/>
              <a:gd name="connsiteY3" fmla="*/ 369108 h 2561350"/>
              <a:gd name="connsiteX4" fmla="*/ 1947432 w 2071892"/>
              <a:gd name="connsiteY4" fmla="*/ 1063389 h 2561350"/>
              <a:gd name="connsiteX5" fmla="*/ 1858114 w 2071892"/>
              <a:gd name="connsiteY5" fmla="*/ 1037347 h 2561350"/>
              <a:gd name="connsiteX6" fmla="*/ 1855734 w 2071892"/>
              <a:gd name="connsiteY6" fmla="*/ 1487403 h 2561350"/>
              <a:gd name="connsiteX7" fmla="*/ 1947432 w 2071892"/>
              <a:gd name="connsiteY7" fmla="*/ 1449629 h 2561350"/>
              <a:gd name="connsiteX8" fmla="*/ 1947432 w 2071892"/>
              <a:gd name="connsiteY8" fmla="*/ 2167002 h 2561350"/>
              <a:gd name="connsiteX9" fmla="*/ 1218301 w 2071892"/>
              <a:gd name="connsiteY9" fmla="*/ 2167002 h 2561350"/>
              <a:gd name="connsiteX10" fmla="*/ 1238174 w 2071892"/>
              <a:gd name="connsiteY10" fmla="*/ 2275300 h 2561350"/>
              <a:gd name="connsiteX11" fmla="*/ 788118 w 2071892"/>
              <a:gd name="connsiteY11" fmla="*/ 2277680 h 2561350"/>
              <a:gd name="connsiteX12" fmla="*/ 818051 w 2071892"/>
              <a:gd name="connsiteY12" fmla="*/ 2167002 h 2561350"/>
              <a:gd name="connsiteX13" fmla="*/ 151652 w 2071892"/>
              <a:gd name="connsiteY13" fmla="*/ 2167002 h 2561350"/>
              <a:gd name="connsiteX14" fmla="*/ 151652 w 2071892"/>
              <a:gd name="connsiteY14" fmla="*/ 1458174 h 2561350"/>
              <a:gd name="connsiteX15" fmla="*/ 246651 w 2071892"/>
              <a:gd name="connsiteY15" fmla="*/ 1495354 h 2561350"/>
              <a:gd name="connsiteX16" fmla="*/ 244271 w 2071892"/>
              <a:gd name="connsiteY16" fmla="*/ 1045298 h 2561350"/>
              <a:gd name="connsiteX17" fmla="*/ 151652 w 2071892"/>
              <a:gd name="connsiteY17" fmla="*/ 1071146 h 2561350"/>
              <a:gd name="connsiteX18" fmla="*/ 105232 w 2071892"/>
              <a:gd name="connsiteY18" fmla="*/ 382371 h 2561350"/>
              <a:gd name="connsiteX19" fmla="*/ 823022 w 2071892"/>
              <a:gd name="connsiteY19" fmla="*/ 389002 h 2561350"/>
              <a:gd name="connsiteX20" fmla="*/ 788118 w 2071892"/>
              <a:gd name="connsiteY20" fmla="*/ 283670 h 2561350"/>
              <a:gd name="connsiteX21" fmla="*/ 1023861 w 2071892"/>
              <a:gd name="connsiteY21" fmla="*/ 3 h 2561350"/>
              <a:gd name="connsiteX0" fmla="*/ 1039756 w 2087787"/>
              <a:gd name="connsiteY0" fmla="*/ 3 h 2561350"/>
              <a:gd name="connsiteX1" fmla="*/ 1254069 w 2087787"/>
              <a:gd name="connsiteY1" fmla="*/ 286050 h 2561350"/>
              <a:gd name="connsiteX2" fmla="*/ 1231933 w 2087787"/>
              <a:gd name="connsiteY2" fmla="*/ 389002 h 2561350"/>
              <a:gd name="connsiteX3" fmla="*/ 1983221 w 2087787"/>
              <a:gd name="connsiteY3" fmla="*/ 369108 h 2561350"/>
              <a:gd name="connsiteX4" fmla="*/ 1963327 w 2087787"/>
              <a:gd name="connsiteY4" fmla="*/ 1063389 h 2561350"/>
              <a:gd name="connsiteX5" fmla="*/ 1874009 w 2087787"/>
              <a:gd name="connsiteY5" fmla="*/ 1037347 h 2561350"/>
              <a:gd name="connsiteX6" fmla="*/ 1871629 w 2087787"/>
              <a:gd name="connsiteY6" fmla="*/ 1487403 h 2561350"/>
              <a:gd name="connsiteX7" fmla="*/ 1963327 w 2087787"/>
              <a:gd name="connsiteY7" fmla="*/ 1449629 h 2561350"/>
              <a:gd name="connsiteX8" fmla="*/ 1963327 w 2087787"/>
              <a:gd name="connsiteY8" fmla="*/ 2167002 h 2561350"/>
              <a:gd name="connsiteX9" fmla="*/ 1234196 w 2087787"/>
              <a:gd name="connsiteY9" fmla="*/ 2167002 h 2561350"/>
              <a:gd name="connsiteX10" fmla="*/ 1254069 w 2087787"/>
              <a:gd name="connsiteY10" fmla="*/ 2275300 h 2561350"/>
              <a:gd name="connsiteX11" fmla="*/ 804013 w 2087787"/>
              <a:gd name="connsiteY11" fmla="*/ 2277680 h 2561350"/>
              <a:gd name="connsiteX12" fmla="*/ 833946 w 2087787"/>
              <a:gd name="connsiteY12" fmla="*/ 2167002 h 2561350"/>
              <a:gd name="connsiteX13" fmla="*/ 167547 w 2087787"/>
              <a:gd name="connsiteY13" fmla="*/ 2167002 h 2561350"/>
              <a:gd name="connsiteX14" fmla="*/ 167547 w 2087787"/>
              <a:gd name="connsiteY14" fmla="*/ 1458174 h 2561350"/>
              <a:gd name="connsiteX15" fmla="*/ 262546 w 2087787"/>
              <a:gd name="connsiteY15" fmla="*/ 1495354 h 2561350"/>
              <a:gd name="connsiteX16" fmla="*/ 260166 w 2087787"/>
              <a:gd name="connsiteY16" fmla="*/ 1045298 h 2561350"/>
              <a:gd name="connsiteX17" fmla="*/ 167547 w 2087787"/>
              <a:gd name="connsiteY17" fmla="*/ 1071146 h 2561350"/>
              <a:gd name="connsiteX18" fmla="*/ 121127 w 2087787"/>
              <a:gd name="connsiteY18" fmla="*/ 382371 h 2561350"/>
              <a:gd name="connsiteX19" fmla="*/ 838917 w 2087787"/>
              <a:gd name="connsiteY19" fmla="*/ 389002 h 2561350"/>
              <a:gd name="connsiteX20" fmla="*/ 804013 w 2087787"/>
              <a:gd name="connsiteY20" fmla="*/ 283670 h 2561350"/>
              <a:gd name="connsiteX21" fmla="*/ 1039756 w 2087787"/>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088885"/>
              <a:gd name="connsiteY0" fmla="*/ 3 h 2561350"/>
              <a:gd name="connsiteX1" fmla="*/ 1239747 w 2088885"/>
              <a:gd name="connsiteY1" fmla="*/ 286050 h 2561350"/>
              <a:gd name="connsiteX2" fmla="*/ 1217611 w 2088885"/>
              <a:gd name="connsiteY2" fmla="*/ 389002 h 2561350"/>
              <a:gd name="connsiteX3" fmla="*/ 1968899 w 2088885"/>
              <a:gd name="connsiteY3" fmla="*/ 369108 h 2561350"/>
              <a:gd name="connsiteX4" fmla="*/ 1949005 w 2088885"/>
              <a:gd name="connsiteY4" fmla="*/ 1063389 h 2561350"/>
              <a:gd name="connsiteX5" fmla="*/ 1859687 w 2088885"/>
              <a:gd name="connsiteY5" fmla="*/ 1037347 h 2561350"/>
              <a:gd name="connsiteX6" fmla="*/ 1857307 w 2088885"/>
              <a:gd name="connsiteY6" fmla="*/ 1487403 h 2561350"/>
              <a:gd name="connsiteX7" fmla="*/ 1949005 w 2088885"/>
              <a:gd name="connsiteY7" fmla="*/ 1449629 h 2561350"/>
              <a:gd name="connsiteX8" fmla="*/ 1949005 w 2088885"/>
              <a:gd name="connsiteY8" fmla="*/ 2167002 h 2561350"/>
              <a:gd name="connsiteX9" fmla="*/ 1219874 w 2088885"/>
              <a:gd name="connsiteY9" fmla="*/ 2167002 h 2561350"/>
              <a:gd name="connsiteX10" fmla="*/ 1239747 w 2088885"/>
              <a:gd name="connsiteY10" fmla="*/ 2275300 h 2561350"/>
              <a:gd name="connsiteX11" fmla="*/ 789691 w 2088885"/>
              <a:gd name="connsiteY11" fmla="*/ 2277680 h 2561350"/>
              <a:gd name="connsiteX12" fmla="*/ 819624 w 2088885"/>
              <a:gd name="connsiteY12" fmla="*/ 2167002 h 2561350"/>
              <a:gd name="connsiteX13" fmla="*/ 153225 w 2088885"/>
              <a:gd name="connsiteY13" fmla="*/ 2167002 h 2561350"/>
              <a:gd name="connsiteX14" fmla="*/ 153225 w 2088885"/>
              <a:gd name="connsiteY14" fmla="*/ 1458174 h 2561350"/>
              <a:gd name="connsiteX15" fmla="*/ 248224 w 2088885"/>
              <a:gd name="connsiteY15" fmla="*/ 1495354 h 2561350"/>
              <a:gd name="connsiteX16" fmla="*/ 245844 w 2088885"/>
              <a:gd name="connsiteY16" fmla="*/ 1045298 h 2561350"/>
              <a:gd name="connsiteX17" fmla="*/ 153225 w 2088885"/>
              <a:gd name="connsiteY17" fmla="*/ 1071146 h 2561350"/>
              <a:gd name="connsiteX18" fmla="*/ 106805 w 2088885"/>
              <a:gd name="connsiteY18" fmla="*/ 382371 h 2561350"/>
              <a:gd name="connsiteX19" fmla="*/ 824595 w 2088885"/>
              <a:gd name="connsiteY19" fmla="*/ 389002 h 2561350"/>
              <a:gd name="connsiteX20" fmla="*/ 789691 w 2088885"/>
              <a:gd name="connsiteY20" fmla="*/ 283670 h 2561350"/>
              <a:gd name="connsiteX21" fmla="*/ 1025434 w 2088885"/>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102756"/>
              <a:gd name="connsiteY0" fmla="*/ 3 h 2561350"/>
              <a:gd name="connsiteX1" fmla="*/ 1239747 w 2102756"/>
              <a:gd name="connsiteY1" fmla="*/ 286050 h 2561350"/>
              <a:gd name="connsiteX2" fmla="*/ 1217611 w 2102756"/>
              <a:gd name="connsiteY2" fmla="*/ 389002 h 2561350"/>
              <a:gd name="connsiteX3" fmla="*/ 1968899 w 2102756"/>
              <a:gd name="connsiteY3" fmla="*/ 369108 h 2561350"/>
              <a:gd name="connsiteX4" fmla="*/ 1949005 w 2102756"/>
              <a:gd name="connsiteY4" fmla="*/ 1063389 h 2561350"/>
              <a:gd name="connsiteX5" fmla="*/ 1859687 w 2102756"/>
              <a:gd name="connsiteY5" fmla="*/ 1037347 h 2561350"/>
              <a:gd name="connsiteX6" fmla="*/ 1857307 w 2102756"/>
              <a:gd name="connsiteY6" fmla="*/ 1487403 h 2561350"/>
              <a:gd name="connsiteX7" fmla="*/ 1995425 w 2102756"/>
              <a:gd name="connsiteY7" fmla="*/ 1456260 h 2561350"/>
              <a:gd name="connsiteX8" fmla="*/ 1949005 w 2102756"/>
              <a:gd name="connsiteY8" fmla="*/ 2167002 h 2561350"/>
              <a:gd name="connsiteX9" fmla="*/ 1219874 w 2102756"/>
              <a:gd name="connsiteY9" fmla="*/ 2167002 h 2561350"/>
              <a:gd name="connsiteX10" fmla="*/ 1239747 w 2102756"/>
              <a:gd name="connsiteY10" fmla="*/ 2275300 h 2561350"/>
              <a:gd name="connsiteX11" fmla="*/ 789691 w 2102756"/>
              <a:gd name="connsiteY11" fmla="*/ 2277680 h 2561350"/>
              <a:gd name="connsiteX12" fmla="*/ 819624 w 2102756"/>
              <a:gd name="connsiteY12" fmla="*/ 2167002 h 2561350"/>
              <a:gd name="connsiteX13" fmla="*/ 153225 w 2102756"/>
              <a:gd name="connsiteY13" fmla="*/ 2167002 h 2561350"/>
              <a:gd name="connsiteX14" fmla="*/ 153225 w 2102756"/>
              <a:gd name="connsiteY14" fmla="*/ 1458174 h 2561350"/>
              <a:gd name="connsiteX15" fmla="*/ 248224 w 2102756"/>
              <a:gd name="connsiteY15" fmla="*/ 1495354 h 2561350"/>
              <a:gd name="connsiteX16" fmla="*/ 245844 w 2102756"/>
              <a:gd name="connsiteY16" fmla="*/ 1045298 h 2561350"/>
              <a:gd name="connsiteX17" fmla="*/ 153225 w 2102756"/>
              <a:gd name="connsiteY17" fmla="*/ 1071146 h 2561350"/>
              <a:gd name="connsiteX18" fmla="*/ 106805 w 2102756"/>
              <a:gd name="connsiteY18" fmla="*/ 382371 h 2561350"/>
              <a:gd name="connsiteX19" fmla="*/ 824595 w 2102756"/>
              <a:gd name="connsiteY19" fmla="*/ 389002 h 2561350"/>
              <a:gd name="connsiteX20" fmla="*/ 789691 w 2102756"/>
              <a:gd name="connsiteY20" fmla="*/ 283670 h 2561350"/>
              <a:gd name="connsiteX21" fmla="*/ 1025434 w 2102756"/>
              <a:gd name="connsiteY21" fmla="*/ 3 h 2561350"/>
              <a:gd name="connsiteX0" fmla="*/ 1025434 w 2076232"/>
              <a:gd name="connsiteY0" fmla="*/ 3 h 2561350"/>
              <a:gd name="connsiteX1" fmla="*/ 1239747 w 2076232"/>
              <a:gd name="connsiteY1" fmla="*/ 286050 h 2561350"/>
              <a:gd name="connsiteX2" fmla="*/ 1217611 w 2076232"/>
              <a:gd name="connsiteY2" fmla="*/ 389002 h 2561350"/>
              <a:gd name="connsiteX3" fmla="*/ 1968899 w 2076232"/>
              <a:gd name="connsiteY3" fmla="*/ 369108 h 2561350"/>
              <a:gd name="connsiteX4" fmla="*/ 1949005 w 2076232"/>
              <a:gd name="connsiteY4" fmla="*/ 1063389 h 2561350"/>
              <a:gd name="connsiteX5" fmla="*/ 1859687 w 2076232"/>
              <a:gd name="connsiteY5" fmla="*/ 1037347 h 2561350"/>
              <a:gd name="connsiteX6" fmla="*/ 1857307 w 2076232"/>
              <a:gd name="connsiteY6" fmla="*/ 1487403 h 2561350"/>
              <a:gd name="connsiteX7" fmla="*/ 1995425 w 2076232"/>
              <a:gd name="connsiteY7" fmla="*/ 1456260 h 2561350"/>
              <a:gd name="connsiteX8" fmla="*/ 1949005 w 2076232"/>
              <a:gd name="connsiteY8" fmla="*/ 2167002 h 2561350"/>
              <a:gd name="connsiteX9" fmla="*/ 1219874 w 2076232"/>
              <a:gd name="connsiteY9" fmla="*/ 2167002 h 2561350"/>
              <a:gd name="connsiteX10" fmla="*/ 1239747 w 2076232"/>
              <a:gd name="connsiteY10" fmla="*/ 2275300 h 2561350"/>
              <a:gd name="connsiteX11" fmla="*/ 789691 w 2076232"/>
              <a:gd name="connsiteY11" fmla="*/ 2277680 h 2561350"/>
              <a:gd name="connsiteX12" fmla="*/ 819624 w 2076232"/>
              <a:gd name="connsiteY12" fmla="*/ 2167002 h 2561350"/>
              <a:gd name="connsiteX13" fmla="*/ 153225 w 2076232"/>
              <a:gd name="connsiteY13" fmla="*/ 2167002 h 2561350"/>
              <a:gd name="connsiteX14" fmla="*/ 153225 w 2076232"/>
              <a:gd name="connsiteY14" fmla="*/ 1458174 h 2561350"/>
              <a:gd name="connsiteX15" fmla="*/ 248224 w 2076232"/>
              <a:gd name="connsiteY15" fmla="*/ 1495354 h 2561350"/>
              <a:gd name="connsiteX16" fmla="*/ 245844 w 2076232"/>
              <a:gd name="connsiteY16" fmla="*/ 1045298 h 2561350"/>
              <a:gd name="connsiteX17" fmla="*/ 153225 w 2076232"/>
              <a:gd name="connsiteY17" fmla="*/ 1071146 h 2561350"/>
              <a:gd name="connsiteX18" fmla="*/ 106805 w 2076232"/>
              <a:gd name="connsiteY18" fmla="*/ 382371 h 2561350"/>
              <a:gd name="connsiteX19" fmla="*/ 824595 w 2076232"/>
              <a:gd name="connsiteY19" fmla="*/ 389002 h 2561350"/>
              <a:gd name="connsiteX20" fmla="*/ 789691 w 2076232"/>
              <a:gd name="connsiteY20" fmla="*/ 283670 h 2561350"/>
              <a:gd name="connsiteX21" fmla="*/ 1025434 w 2076232"/>
              <a:gd name="connsiteY21" fmla="*/ 3 h 2561350"/>
              <a:gd name="connsiteX0" fmla="*/ 1025434 w 2077711"/>
              <a:gd name="connsiteY0" fmla="*/ 3 h 2561350"/>
              <a:gd name="connsiteX1" fmla="*/ 1239747 w 2077711"/>
              <a:gd name="connsiteY1" fmla="*/ 286050 h 2561350"/>
              <a:gd name="connsiteX2" fmla="*/ 1217611 w 2077711"/>
              <a:gd name="connsiteY2" fmla="*/ 389002 h 2561350"/>
              <a:gd name="connsiteX3" fmla="*/ 1968899 w 2077711"/>
              <a:gd name="connsiteY3" fmla="*/ 369108 h 2561350"/>
              <a:gd name="connsiteX4" fmla="*/ 1949005 w 2077711"/>
              <a:gd name="connsiteY4" fmla="*/ 1063389 h 2561350"/>
              <a:gd name="connsiteX5" fmla="*/ 1859687 w 2077711"/>
              <a:gd name="connsiteY5" fmla="*/ 1037347 h 2561350"/>
              <a:gd name="connsiteX6" fmla="*/ 1857307 w 2077711"/>
              <a:gd name="connsiteY6" fmla="*/ 1487403 h 2561350"/>
              <a:gd name="connsiteX7" fmla="*/ 1995425 w 2077711"/>
              <a:gd name="connsiteY7" fmla="*/ 1456260 h 2561350"/>
              <a:gd name="connsiteX8" fmla="*/ 1949005 w 2077711"/>
              <a:gd name="connsiteY8" fmla="*/ 2167002 h 2561350"/>
              <a:gd name="connsiteX9" fmla="*/ 1219874 w 2077711"/>
              <a:gd name="connsiteY9" fmla="*/ 2167002 h 2561350"/>
              <a:gd name="connsiteX10" fmla="*/ 1239747 w 2077711"/>
              <a:gd name="connsiteY10" fmla="*/ 2275300 h 2561350"/>
              <a:gd name="connsiteX11" fmla="*/ 789691 w 2077711"/>
              <a:gd name="connsiteY11" fmla="*/ 2277680 h 2561350"/>
              <a:gd name="connsiteX12" fmla="*/ 819624 w 2077711"/>
              <a:gd name="connsiteY12" fmla="*/ 2167002 h 2561350"/>
              <a:gd name="connsiteX13" fmla="*/ 153225 w 2077711"/>
              <a:gd name="connsiteY13" fmla="*/ 2167002 h 2561350"/>
              <a:gd name="connsiteX14" fmla="*/ 153225 w 2077711"/>
              <a:gd name="connsiteY14" fmla="*/ 1458174 h 2561350"/>
              <a:gd name="connsiteX15" fmla="*/ 248224 w 2077711"/>
              <a:gd name="connsiteY15" fmla="*/ 1495354 h 2561350"/>
              <a:gd name="connsiteX16" fmla="*/ 245844 w 2077711"/>
              <a:gd name="connsiteY16" fmla="*/ 1045298 h 2561350"/>
              <a:gd name="connsiteX17" fmla="*/ 153225 w 2077711"/>
              <a:gd name="connsiteY17" fmla="*/ 1071146 h 2561350"/>
              <a:gd name="connsiteX18" fmla="*/ 106805 w 2077711"/>
              <a:gd name="connsiteY18" fmla="*/ 382371 h 2561350"/>
              <a:gd name="connsiteX19" fmla="*/ 824595 w 2077711"/>
              <a:gd name="connsiteY19" fmla="*/ 389002 h 2561350"/>
              <a:gd name="connsiteX20" fmla="*/ 789691 w 2077711"/>
              <a:gd name="connsiteY20" fmla="*/ 283670 h 2561350"/>
              <a:gd name="connsiteX21" fmla="*/ 1025434 w 2077711"/>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57307 w 2082173"/>
              <a:gd name="connsiteY6" fmla="*/ 1487403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57307 w 2082173"/>
              <a:gd name="connsiteY6" fmla="*/ 1487403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1331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1331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13436 w 2082173"/>
              <a:gd name="connsiteY14" fmla="*/ 1511225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94643 w 2082173"/>
              <a:gd name="connsiteY15" fmla="*/ 1574931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94643 w 2082173"/>
              <a:gd name="connsiteY15" fmla="*/ 1574931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94643 w 2082173"/>
              <a:gd name="connsiteY15" fmla="*/ 1574931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68118 w 2082173"/>
              <a:gd name="connsiteY15" fmla="*/ 1561668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68118 w 2082173"/>
              <a:gd name="connsiteY15" fmla="*/ 1561668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68118 w 2082173"/>
              <a:gd name="connsiteY15" fmla="*/ 1561668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38495 w 2095234"/>
              <a:gd name="connsiteY0" fmla="*/ 3 h 2561350"/>
              <a:gd name="connsiteX1" fmla="*/ 1252808 w 2095234"/>
              <a:gd name="connsiteY1" fmla="*/ 286050 h 2561350"/>
              <a:gd name="connsiteX2" fmla="*/ 1230672 w 2095234"/>
              <a:gd name="connsiteY2" fmla="*/ 389002 h 2561350"/>
              <a:gd name="connsiteX3" fmla="*/ 1981960 w 2095234"/>
              <a:gd name="connsiteY3" fmla="*/ 369108 h 2561350"/>
              <a:gd name="connsiteX4" fmla="*/ 1975328 w 2095234"/>
              <a:gd name="connsiteY4" fmla="*/ 1096546 h 2561350"/>
              <a:gd name="connsiteX5" fmla="*/ 1872748 w 2095234"/>
              <a:gd name="connsiteY5" fmla="*/ 1037347 h 2561350"/>
              <a:gd name="connsiteX6" fmla="*/ 1857106 w 2095234"/>
              <a:gd name="connsiteY6" fmla="*/ 1520560 h 2561350"/>
              <a:gd name="connsiteX7" fmla="*/ 2008486 w 2095234"/>
              <a:gd name="connsiteY7" fmla="*/ 1456260 h 2561350"/>
              <a:gd name="connsiteX8" fmla="*/ 1962066 w 2095234"/>
              <a:gd name="connsiteY8" fmla="*/ 2180265 h 2561350"/>
              <a:gd name="connsiteX9" fmla="*/ 1232935 w 2095234"/>
              <a:gd name="connsiteY9" fmla="*/ 2167002 h 2561350"/>
              <a:gd name="connsiteX10" fmla="*/ 1252808 w 2095234"/>
              <a:gd name="connsiteY10" fmla="*/ 2275300 h 2561350"/>
              <a:gd name="connsiteX11" fmla="*/ 802752 w 2095234"/>
              <a:gd name="connsiteY11" fmla="*/ 2277680 h 2561350"/>
              <a:gd name="connsiteX12" fmla="*/ 832685 w 2095234"/>
              <a:gd name="connsiteY12" fmla="*/ 2167002 h 2561350"/>
              <a:gd name="connsiteX13" fmla="*/ 139760 w 2095234"/>
              <a:gd name="connsiteY13" fmla="*/ 2200159 h 2561350"/>
              <a:gd name="connsiteX14" fmla="*/ 119866 w 2095234"/>
              <a:gd name="connsiteY14" fmla="*/ 1497962 h 2561350"/>
              <a:gd name="connsiteX15" fmla="*/ 281179 w 2095234"/>
              <a:gd name="connsiteY15" fmla="*/ 1561668 h 2561350"/>
              <a:gd name="connsiteX16" fmla="*/ 258905 w 2095234"/>
              <a:gd name="connsiteY16" fmla="*/ 1045298 h 2561350"/>
              <a:gd name="connsiteX17" fmla="*/ 146392 w 2095234"/>
              <a:gd name="connsiteY17" fmla="*/ 1091040 h 2561350"/>
              <a:gd name="connsiteX18" fmla="*/ 119866 w 2095234"/>
              <a:gd name="connsiteY18" fmla="*/ 382371 h 2561350"/>
              <a:gd name="connsiteX19" fmla="*/ 837656 w 2095234"/>
              <a:gd name="connsiteY19" fmla="*/ 389002 h 2561350"/>
              <a:gd name="connsiteX20" fmla="*/ 802752 w 2095234"/>
              <a:gd name="connsiteY20" fmla="*/ 283670 h 2561350"/>
              <a:gd name="connsiteX21" fmla="*/ 1038495 w 2095234"/>
              <a:gd name="connsiteY21" fmla="*/ 3 h 2561350"/>
              <a:gd name="connsiteX0" fmla="*/ 1029810 w 2086549"/>
              <a:gd name="connsiteY0" fmla="*/ 3 h 2561350"/>
              <a:gd name="connsiteX1" fmla="*/ 1244123 w 2086549"/>
              <a:gd name="connsiteY1" fmla="*/ 286050 h 2561350"/>
              <a:gd name="connsiteX2" fmla="*/ 1221987 w 2086549"/>
              <a:gd name="connsiteY2" fmla="*/ 389002 h 2561350"/>
              <a:gd name="connsiteX3" fmla="*/ 1973275 w 2086549"/>
              <a:gd name="connsiteY3" fmla="*/ 369108 h 2561350"/>
              <a:gd name="connsiteX4" fmla="*/ 1966643 w 2086549"/>
              <a:gd name="connsiteY4" fmla="*/ 1096546 h 2561350"/>
              <a:gd name="connsiteX5" fmla="*/ 1864063 w 2086549"/>
              <a:gd name="connsiteY5" fmla="*/ 1037347 h 2561350"/>
              <a:gd name="connsiteX6" fmla="*/ 1848421 w 2086549"/>
              <a:gd name="connsiteY6" fmla="*/ 1520560 h 2561350"/>
              <a:gd name="connsiteX7" fmla="*/ 1999801 w 2086549"/>
              <a:gd name="connsiteY7" fmla="*/ 1456260 h 2561350"/>
              <a:gd name="connsiteX8" fmla="*/ 1953381 w 2086549"/>
              <a:gd name="connsiteY8" fmla="*/ 2180265 h 2561350"/>
              <a:gd name="connsiteX9" fmla="*/ 1224250 w 2086549"/>
              <a:gd name="connsiteY9" fmla="*/ 2167002 h 2561350"/>
              <a:gd name="connsiteX10" fmla="*/ 1244123 w 2086549"/>
              <a:gd name="connsiteY10" fmla="*/ 2275300 h 2561350"/>
              <a:gd name="connsiteX11" fmla="*/ 794067 w 2086549"/>
              <a:gd name="connsiteY11" fmla="*/ 2277680 h 2561350"/>
              <a:gd name="connsiteX12" fmla="*/ 824000 w 2086549"/>
              <a:gd name="connsiteY12" fmla="*/ 2167002 h 2561350"/>
              <a:gd name="connsiteX13" fmla="*/ 131075 w 2086549"/>
              <a:gd name="connsiteY13" fmla="*/ 2200159 h 2561350"/>
              <a:gd name="connsiteX14" fmla="*/ 111181 w 2086549"/>
              <a:gd name="connsiteY14" fmla="*/ 1497962 h 2561350"/>
              <a:gd name="connsiteX15" fmla="*/ 272494 w 2086549"/>
              <a:gd name="connsiteY15" fmla="*/ 1561668 h 2561350"/>
              <a:gd name="connsiteX16" fmla="*/ 250220 w 2086549"/>
              <a:gd name="connsiteY16" fmla="*/ 1045298 h 2561350"/>
              <a:gd name="connsiteX17" fmla="*/ 137707 w 2086549"/>
              <a:gd name="connsiteY17" fmla="*/ 1091040 h 2561350"/>
              <a:gd name="connsiteX18" fmla="*/ 111181 w 2086549"/>
              <a:gd name="connsiteY18" fmla="*/ 382371 h 2561350"/>
              <a:gd name="connsiteX19" fmla="*/ 828971 w 2086549"/>
              <a:gd name="connsiteY19" fmla="*/ 389002 h 2561350"/>
              <a:gd name="connsiteX20" fmla="*/ 794067 w 2086549"/>
              <a:gd name="connsiteY20" fmla="*/ 283670 h 2561350"/>
              <a:gd name="connsiteX21" fmla="*/ 1029810 w 2086549"/>
              <a:gd name="connsiteY21" fmla="*/ 3 h 2561350"/>
              <a:gd name="connsiteX0" fmla="*/ 1029810 w 2086549"/>
              <a:gd name="connsiteY0" fmla="*/ 3 h 2561350"/>
              <a:gd name="connsiteX1" fmla="*/ 1244123 w 2086549"/>
              <a:gd name="connsiteY1" fmla="*/ 286050 h 2561350"/>
              <a:gd name="connsiteX2" fmla="*/ 1221987 w 2086549"/>
              <a:gd name="connsiteY2" fmla="*/ 389002 h 2561350"/>
              <a:gd name="connsiteX3" fmla="*/ 1973275 w 2086549"/>
              <a:gd name="connsiteY3" fmla="*/ 369108 h 2561350"/>
              <a:gd name="connsiteX4" fmla="*/ 1966643 w 2086549"/>
              <a:gd name="connsiteY4" fmla="*/ 1096546 h 2561350"/>
              <a:gd name="connsiteX5" fmla="*/ 1864063 w 2086549"/>
              <a:gd name="connsiteY5" fmla="*/ 1037347 h 2561350"/>
              <a:gd name="connsiteX6" fmla="*/ 1848421 w 2086549"/>
              <a:gd name="connsiteY6" fmla="*/ 1520560 h 2561350"/>
              <a:gd name="connsiteX7" fmla="*/ 1999801 w 2086549"/>
              <a:gd name="connsiteY7" fmla="*/ 1456260 h 2561350"/>
              <a:gd name="connsiteX8" fmla="*/ 1953381 w 2086549"/>
              <a:gd name="connsiteY8" fmla="*/ 2180265 h 2561350"/>
              <a:gd name="connsiteX9" fmla="*/ 1224250 w 2086549"/>
              <a:gd name="connsiteY9" fmla="*/ 2167002 h 2561350"/>
              <a:gd name="connsiteX10" fmla="*/ 1244123 w 2086549"/>
              <a:gd name="connsiteY10" fmla="*/ 2275300 h 2561350"/>
              <a:gd name="connsiteX11" fmla="*/ 794067 w 2086549"/>
              <a:gd name="connsiteY11" fmla="*/ 2277680 h 2561350"/>
              <a:gd name="connsiteX12" fmla="*/ 824000 w 2086549"/>
              <a:gd name="connsiteY12" fmla="*/ 2167002 h 2561350"/>
              <a:gd name="connsiteX13" fmla="*/ 131075 w 2086549"/>
              <a:gd name="connsiteY13" fmla="*/ 2200159 h 2561350"/>
              <a:gd name="connsiteX14" fmla="*/ 111181 w 2086549"/>
              <a:gd name="connsiteY14" fmla="*/ 1497962 h 2561350"/>
              <a:gd name="connsiteX15" fmla="*/ 272494 w 2086549"/>
              <a:gd name="connsiteY15" fmla="*/ 1561668 h 2561350"/>
              <a:gd name="connsiteX16" fmla="*/ 250220 w 2086549"/>
              <a:gd name="connsiteY16" fmla="*/ 1045298 h 2561350"/>
              <a:gd name="connsiteX17" fmla="*/ 137707 w 2086549"/>
              <a:gd name="connsiteY17" fmla="*/ 1091040 h 2561350"/>
              <a:gd name="connsiteX18" fmla="*/ 111181 w 2086549"/>
              <a:gd name="connsiteY18" fmla="*/ 382371 h 2561350"/>
              <a:gd name="connsiteX19" fmla="*/ 828971 w 2086549"/>
              <a:gd name="connsiteY19" fmla="*/ 389002 h 2561350"/>
              <a:gd name="connsiteX20" fmla="*/ 794067 w 2086549"/>
              <a:gd name="connsiteY20" fmla="*/ 283670 h 2561350"/>
              <a:gd name="connsiteX21" fmla="*/ 1029810 w 2086549"/>
              <a:gd name="connsiteY21" fmla="*/ 3 h 2561350"/>
              <a:gd name="connsiteX0" fmla="*/ 1029810 w 2086549"/>
              <a:gd name="connsiteY0" fmla="*/ 3 h 2561350"/>
              <a:gd name="connsiteX1" fmla="*/ 1244123 w 2086549"/>
              <a:gd name="connsiteY1" fmla="*/ 286050 h 2561350"/>
              <a:gd name="connsiteX2" fmla="*/ 1221987 w 2086549"/>
              <a:gd name="connsiteY2" fmla="*/ 389002 h 2561350"/>
              <a:gd name="connsiteX3" fmla="*/ 1973275 w 2086549"/>
              <a:gd name="connsiteY3" fmla="*/ 369108 h 2561350"/>
              <a:gd name="connsiteX4" fmla="*/ 1966643 w 2086549"/>
              <a:gd name="connsiteY4" fmla="*/ 1096546 h 2561350"/>
              <a:gd name="connsiteX5" fmla="*/ 1864063 w 2086549"/>
              <a:gd name="connsiteY5" fmla="*/ 1037347 h 2561350"/>
              <a:gd name="connsiteX6" fmla="*/ 1848421 w 2086549"/>
              <a:gd name="connsiteY6" fmla="*/ 1520560 h 2561350"/>
              <a:gd name="connsiteX7" fmla="*/ 1999801 w 2086549"/>
              <a:gd name="connsiteY7" fmla="*/ 1456260 h 2561350"/>
              <a:gd name="connsiteX8" fmla="*/ 1953381 w 2086549"/>
              <a:gd name="connsiteY8" fmla="*/ 2180265 h 2561350"/>
              <a:gd name="connsiteX9" fmla="*/ 1224250 w 2086549"/>
              <a:gd name="connsiteY9" fmla="*/ 2167002 h 2561350"/>
              <a:gd name="connsiteX10" fmla="*/ 1244123 w 2086549"/>
              <a:gd name="connsiteY10" fmla="*/ 2275300 h 2561350"/>
              <a:gd name="connsiteX11" fmla="*/ 794067 w 2086549"/>
              <a:gd name="connsiteY11" fmla="*/ 2277680 h 2561350"/>
              <a:gd name="connsiteX12" fmla="*/ 824000 w 2086549"/>
              <a:gd name="connsiteY12" fmla="*/ 2167002 h 2561350"/>
              <a:gd name="connsiteX13" fmla="*/ 131075 w 2086549"/>
              <a:gd name="connsiteY13" fmla="*/ 2200159 h 2561350"/>
              <a:gd name="connsiteX14" fmla="*/ 111181 w 2086549"/>
              <a:gd name="connsiteY14" fmla="*/ 1497962 h 2561350"/>
              <a:gd name="connsiteX15" fmla="*/ 272494 w 2086549"/>
              <a:gd name="connsiteY15" fmla="*/ 1561668 h 2561350"/>
              <a:gd name="connsiteX16" fmla="*/ 250220 w 2086549"/>
              <a:gd name="connsiteY16" fmla="*/ 1045298 h 2561350"/>
              <a:gd name="connsiteX17" fmla="*/ 137707 w 2086549"/>
              <a:gd name="connsiteY17" fmla="*/ 1091040 h 2561350"/>
              <a:gd name="connsiteX18" fmla="*/ 111181 w 2086549"/>
              <a:gd name="connsiteY18" fmla="*/ 382371 h 2561350"/>
              <a:gd name="connsiteX19" fmla="*/ 828971 w 2086549"/>
              <a:gd name="connsiteY19" fmla="*/ 389002 h 2561350"/>
              <a:gd name="connsiteX20" fmla="*/ 794067 w 2086549"/>
              <a:gd name="connsiteY20" fmla="*/ 283670 h 2561350"/>
              <a:gd name="connsiteX21" fmla="*/ 1029810 w 2086549"/>
              <a:gd name="connsiteY21" fmla="*/ 3 h 2561350"/>
              <a:gd name="connsiteX0" fmla="*/ 1019868 w 2076607"/>
              <a:gd name="connsiteY0" fmla="*/ 3 h 2561350"/>
              <a:gd name="connsiteX1" fmla="*/ 1234181 w 2076607"/>
              <a:gd name="connsiteY1" fmla="*/ 286050 h 2561350"/>
              <a:gd name="connsiteX2" fmla="*/ 1212045 w 2076607"/>
              <a:gd name="connsiteY2" fmla="*/ 389002 h 2561350"/>
              <a:gd name="connsiteX3" fmla="*/ 1963333 w 2076607"/>
              <a:gd name="connsiteY3" fmla="*/ 369108 h 2561350"/>
              <a:gd name="connsiteX4" fmla="*/ 1956701 w 2076607"/>
              <a:gd name="connsiteY4" fmla="*/ 1096546 h 2561350"/>
              <a:gd name="connsiteX5" fmla="*/ 1854121 w 2076607"/>
              <a:gd name="connsiteY5" fmla="*/ 1037347 h 2561350"/>
              <a:gd name="connsiteX6" fmla="*/ 1838479 w 2076607"/>
              <a:gd name="connsiteY6" fmla="*/ 1520560 h 2561350"/>
              <a:gd name="connsiteX7" fmla="*/ 1989859 w 2076607"/>
              <a:gd name="connsiteY7" fmla="*/ 1456260 h 2561350"/>
              <a:gd name="connsiteX8" fmla="*/ 1943439 w 2076607"/>
              <a:gd name="connsiteY8" fmla="*/ 2180265 h 2561350"/>
              <a:gd name="connsiteX9" fmla="*/ 1214308 w 2076607"/>
              <a:gd name="connsiteY9" fmla="*/ 2167002 h 2561350"/>
              <a:gd name="connsiteX10" fmla="*/ 1234181 w 2076607"/>
              <a:gd name="connsiteY10" fmla="*/ 2275300 h 2561350"/>
              <a:gd name="connsiteX11" fmla="*/ 784125 w 2076607"/>
              <a:gd name="connsiteY11" fmla="*/ 2277680 h 2561350"/>
              <a:gd name="connsiteX12" fmla="*/ 814058 w 2076607"/>
              <a:gd name="connsiteY12" fmla="*/ 2167002 h 2561350"/>
              <a:gd name="connsiteX13" fmla="*/ 121133 w 2076607"/>
              <a:gd name="connsiteY13" fmla="*/ 2200159 h 2561350"/>
              <a:gd name="connsiteX14" fmla="*/ 101239 w 2076607"/>
              <a:gd name="connsiteY14" fmla="*/ 1497962 h 2561350"/>
              <a:gd name="connsiteX15" fmla="*/ 262552 w 2076607"/>
              <a:gd name="connsiteY15" fmla="*/ 1561668 h 2561350"/>
              <a:gd name="connsiteX16" fmla="*/ 240278 w 2076607"/>
              <a:gd name="connsiteY16" fmla="*/ 1045298 h 2561350"/>
              <a:gd name="connsiteX17" fmla="*/ 101239 w 2076607"/>
              <a:gd name="connsiteY17" fmla="*/ 382371 h 2561350"/>
              <a:gd name="connsiteX18" fmla="*/ 819029 w 2076607"/>
              <a:gd name="connsiteY18" fmla="*/ 389002 h 2561350"/>
              <a:gd name="connsiteX19" fmla="*/ 784125 w 2076607"/>
              <a:gd name="connsiteY19" fmla="*/ 283670 h 2561350"/>
              <a:gd name="connsiteX20" fmla="*/ 1019868 w 2076607"/>
              <a:gd name="connsiteY20" fmla="*/ 3 h 2561350"/>
              <a:gd name="connsiteX0" fmla="*/ 1019868 w 2076607"/>
              <a:gd name="connsiteY0" fmla="*/ 3 h 2561350"/>
              <a:gd name="connsiteX1" fmla="*/ 1234181 w 2076607"/>
              <a:gd name="connsiteY1" fmla="*/ 286050 h 2561350"/>
              <a:gd name="connsiteX2" fmla="*/ 1212045 w 2076607"/>
              <a:gd name="connsiteY2" fmla="*/ 389002 h 2561350"/>
              <a:gd name="connsiteX3" fmla="*/ 1963333 w 2076607"/>
              <a:gd name="connsiteY3" fmla="*/ 369108 h 2561350"/>
              <a:gd name="connsiteX4" fmla="*/ 1956701 w 2076607"/>
              <a:gd name="connsiteY4" fmla="*/ 1096546 h 2561350"/>
              <a:gd name="connsiteX5" fmla="*/ 1854121 w 2076607"/>
              <a:gd name="connsiteY5" fmla="*/ 1037347 h 2561350"/>
              <a:gd name="connsiteX6" fmla="*/ 1838479 w 2076607"/>
              <a:gd name="connsiteY6" fmla="*/ 1520560 h 2561350"/>
              <a:gd name="connsiteX7" fmla="*/ 1989859 w 2076607"/>
              <a:gd name="connsiteY7" fmla="*/ 1456260 h 2561350"/>
              <a:gd name="connsiteX8" fmla="*/ 1943439 w 2076607"/>
              <a:gd name="connsiteY8" fmla="*/ 2180265 h 2561350"/>
              <a:gd name="connsiteX9" fmla="*/ 1214308 w 2076607"/>
              <a:gd name="connsiteY9" fmla="*/ 2167002 h 2561350"/>
              <a:gd name="connsiteX10" fmla="*/ 1234181 w 2076607"/>
              <a:gd name="connsiteY10" fmla="*/ 2275300 h 2561350"/>
              <a:gd name="connsiteX11" fmla="*/ 784125 w 2076607"/>
              <a:gd name="connsiteY11" fmla="*/ 2277680 h 2561350"/>
              <a:gd name="connsiteX12" fmla="*/ 814058 w 2076607"/>
              <a:gd name="connsiteY12" fmla="*/ 2167002 h 2561350"/>
              <a:gd name="connsiteX13" fmla="*/ 121133 w 2076607"/>
              <a:gd name="connsiteY13" fmla="*/ 2200159 h 2561350"/>
              <a:gd name="connsiteX14" fmla="*/ 101239 w 2076607"/>
              <a:gd name="connsiteY14" fmla="*/ 1497962 h 2561350"/>
              <a:gd name="connsiteX15" fmla="*/ 262552 w 2076607"/>
              <a:gd name="connsiteY15" fmla="*/ 1561668 h 2561350"/>
              <a:gd name="connsiteX16" fmla="*/ 240278 w 2076607"/>
              <a:gd name="connsiteY16" fmla="*/ 1045298 h 2561350"/>
              <a:gd name="connsiteX17" fmla="*/ 136388 w 2076607"/>
              <a:gd name="connsiteY17" fmla="*/ 727479 h 2561350"/>
              <a:gd name="connsiteX18" fmla="*/ 101239 w 2076607"/>
              <a:gd name="connsiteY18" fmla="*/ 382371 h 2561350"/>
              <a:gd name="connsiteX19" fmla="*/ 819029 w 2076607"/>
              <a:gd name="connsiteY19" fmla="*/ 389002 h 2561350"/>
              <a:gd name="connsiteX20" fmla="*/ 784125 w 2076607"/>
              <a:gd name="connsiteY20" fmla="*/ 283670 h 2561350"/>
              <a:gd name="connsiteX21" fmla="*/ 1019868 w 2076607"/>
              <a:gd name="connsiteY21" fmla="*/ 3 h 2561350"/>
              <a:gd name="connsiteX0" fmla="*/ 1030195 w 2086934"/>
              <a:gd name="connsiteY0" fmla="*/ 3 h 2561350"/>
              <a:gd name="connsiteX1" fmla="*/ 1244508 w 2086934"/>
              <a:gd name="connsiteY1" fmla="*/ 286050 h 2561350"/>
              <a:gd name="connsiteX2" fmla="*/ 1222372 w 2086934"/>
              <a:gd name="connsiteY2" fmla="*/ 389002 h 2561350"/>
              <a:gd name="connsiteX3" fmla="*/ 1973660 w 2086934"/>
              <a:gd name="connsiteY3" fmla="*/ 369108 h 2561350"/>
              <a:gd name="connsiteX4" fmla="*/ 1967028 w 2086934"/>
              <a:gd name="connsiteY4" fmla="*/ 1096546 h 2561350"/>
              <a:gd name="connsiteX5" fmla="*/ 1864448 w 2086934"/>
              <a:gd name="connsiteY5" fmla="*/ 1037347 h 2561350"/>
              <a:gd name="connsiteX6" fmla="*/ 1848806 w 2086934"/>
              <a:gd name="connsiteY6" fmla="*/ 1520560 h 2561350"/>
              <a:gd name="connsiteX7" fmla="*/ 2000186 w 2086934"/>
              <a:gd name="connsiteY7" fmla="*/ 1456260 h 2561350"/>
              <a:gd name="connsiteX8" fmla="*/ 1953766 w 2086934"/>
              <a:gd name="connsiteY8" fmla="*/ 2180265 h 2561350"/>
              <a:gd name="connsiteX9" fmla="*/ 1224635 w 2086934"/>
              <a:gd name="connsiteY9" fmla="*/ 2167002 h 2561350"/>
              <a:gd name="connsiteX10" fmla="*/ 1244508 w 2086934"/>
              <a:gd name="connsiteY10" fmla="*/ 2275300 h 2561350"/>
              <a:gd name="connsiteX11" fmla="*/ 794452 w 2086934"/>
              <a:gd name="connsiteY11" fmla="*/ 2277680 h 2561350"/>
              <a:gd name="connsiteX12" fmla="*/ 824385 w 2086934"/>
              <a:gd name="connsiteY12" fmla="*/ 2167002 h 2561350"/>
              <a:gd name="connsiteX13" fmla="*/ 131460 w 2086934"/>
              <a:gd name="connsiteY13" fmla="*/ 2200159 h 2561350"/>
              <a:gd name="connsiteX14" fmla="*/ 111566 w 2086934"/>
              <a:gd name="connsiteY14" fmla="*/ 1497962 h 2561350"/>
              <a:gd name="connsiteX15" fmla="*/ 272879 w 2086934"/>
              <a:gd name="connsiteY15" fmla="*/ 1561668 h 2561350"/>
              <a:gd name="connsiteX16" fmla="*/ 250605 w 2086934"/>
              <a:gd name="connsiteY16" fmla="*/ 1045298 h 2561350"/>
              <a:gd name="connsiteX17" fmla="*/ 9943 w 2086934"/>
              <a:gd name="connsiteY17" fmla="*/ 1018431 h 2561350"/>
              <a:gd name="connsiteX18" fmla="*/ 111566 w 2086934"/>
              <a:gd name="connsiteY18" fmla="*/ 382371 h 2561350"/>
              <a:gd name="connsiteX19" fmla="*/ 829356 w 2086934"/>
              <a:gd name="connsiteY19" fmla="*/ 389002 h 2561350"/>
              <a:gd name="connsiteX20" fmla="*/ 794452 w 2086934"/>
              <a:gd name="connsiteY20" fmla="*/ 283670 h 2561350"/>
              <a:gd name="connsiteX21" fmla="*/ 1030195 w 2086934"/>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270566 w 2084621"/>
              <a:gd name="connsiteY14" fmla="*/ 1561668 h 2561350"/>
              <a:gd name="connsiteX15" fmla="*/ 248292 w 2084621"/>
              <a:gd name="connsiteY15" fmla="*/ 1045298 h 2561350"/>
              <a:gd name="connsiteX16" fmla="*/ 7630 w 2084621"/>
              <a:gd name="connsiteY16" fmla="*/ 1018431 h 2561350"/>
              <a:gd name="connsiteX17" fmla="*/ 109253 w 2084621"/>
              <a:gd name="connsiteY17" fmla="*/ 382371 h 2561350"/>
              <a:gd name="connsiteX18" fmla="*/ 827043 w 2084621"/>
              <a:gd name="connsiteY18" fmla="*/ 389002 h 2561350"/>
              <a:gd name="connsiteX19" fmla="*/ 792139 w 2084621"/>
              <a:gd name="connsiteY19" fmla="*/ 283670 h 2561350"/>
              <a:gd name="connsiteX20" fmla="*/ 1027882 w 2084621"/>
              <a:gd name="connsiteY20"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76730 w 2084621"/>
              <a:gd name="connsiteY14" fmla="*/ 1866419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33820 w 2090559"/>
              <a:gd name="connsiteY0" fmla="*/ 3 h 2561350"/>
              <a:gd name="connsiteX1" fmla="*/ 1248133 w 2090559"/>
              <a:gd name="connsiteY1" fmla="*/ 286050 h 2561350"/>
              <a:gd name="connsiteX2" fmla="*/ 1225997 w 2090559"/>
              <a:gd name="connsiteY2" fmla="*/ 389002 h 2561350"/>
              <a:gd name="connsiteX3" fmla="*/ 1977285 w 2090559"/>
              <a:gd name="connsiteY3" fmla="*/ 369108 h 2561350"/>
              <a:gd name="connsiteX4" fmla="*/ 1970653 w 2090559"/>
              <a:gd name="connsiteY4" fmla="*/ 1096546 h 2561350"/>
              <a:gd name="connsiteX5" fmla="*/ 1868073 w 2090559"/>
              <a:gd name="connsiteY5" fmla="*/ 1037347 h 2561350"/>
              <a:gd name="connsiteX6" fmla="*/ 1852431 w 2090559"/>
              <a:gd name="connsiteY6" fmla="*/ 1520560 h 2561350"/>
              <a:gd name="connsiteX7" fmla="*/ 2003811 w 2090559"/>
              <a:gd name="connsiteY7" fmla="*/ 1456260 h 2561350"/>
              <a:gd name="connsiteX8" fmla="*/ 1957391 w 2090559"/>
              <a:gd name="connsiteY8" fmla="*/ 2180265 h 2561350"/>
              <a:gd name="connsiteX9" fmla="*/ 1228260 w 2090559"/>
              <a:gd name="connsiteY9" fmla="*/ 2167002 h 2561350"/>
              <a:gd name="connsiteX10" fmla="*/ 1248133 w 2090559"/>
              <a:gd name="connsiteY10" fmla="*/ 2275300 h 2561350"/>
              <a:gd name="connsiteX11" fmla="*/ 798077 w 2090559"/>
              <a:gd name="connsiteY11" fmla="*/ 2277680 h 2561350"/>
              <a:gd name="connsiteX12" fmla="*/ 828010 w 2090559"/>
              <a:gd name="connsiteY12" fmla="*/ 2167002 h 2561350"/>
              <a:gd name="connsiteX13" fmla="*/ 135085 w 2090559"/>
              <a:gd name="connsiteY13" fmla="*/ 2200159 h 2561350"/>
              <a:gd name="connsiteX14" fmla="*/ 6108 w 2090559"/>
              <a:gd name="connsiteY14" fmla="*/ 1657531 h 2561350"/>
              <a:gd name="connsiteX15" fmla="*/ 276504 w 2090559"/>
              <a:gd name="connsiteY15" fmla="*/ 1561668 h 2561350"/>
              <a:gd name="connsiteX16" fmla="*/ 254230 w 2090559"/>
              <a:gd name="connsiteY16" fmla="*/ 1045298 h 2561350"/>
              <a:gd name="connsiteX17" fmla="*/ 13568 w 2090559"/>
              <a:gd name="connsiteY17" fmla="*/ 1018431 h 2561350"/>
              <a:gd name="connsiteX18" fmla="*/ 115191 w 2090559"/>
              <a:gd name="connsiteY18" fmla="*/ 382371 h 2561350"/>
              <a:gd name="connsiteX19" fmla="*/ 832981 w 2090559"/>
              <a:gd name="connsiteY19" fmla="*/ 389002 h 2561350"/>
              <a:gd name="connsiteX20" fmla="*/ 798077 w 2090559"/>
              <a:gd name="connsiteY20" fmla="*/ 283670 h 2561350"/>
              <a:gd name="connsiteX21" fmla="*/ 1033820 w 2090559"/>
              <a:gd name="connsiteY21" fmla="*/ 3 h 2561350"/>
              <a:gd name="connsiteX0" fmla="*/ 1032856 w 2089595"/>
              <a:gd name="connsiteY0" fmla="*/ 3 h 2561350"/>
              <a:gd name="connsiteX1" fmla="*/ 1247169 w 2089595"/>
              <a:gd name="connsiteY1" fmla="*/ 286050 h 2561350"/>
              <a:gd name="connsiteX2" fmla="*/ 1225033 w 2089595"/>
              <a:gd name="connsiteY2" fmla="*/ 389002 h 2561350"/>
              <a:gd name="connsiteX3" fmla="*/ 1976321 w 2089595"/>
              <a:gd name="connsiteY3" fmla="*/ 369108 h 2561350"/>
              <a:gd name="connsiteX4" fmla="*/ 1969689 w 2089595"/>
              <a:gd name="connsiteY4" fmla="*/ 1096546 h 2561350"/>
              <a:gd name="connsiteX5" fmla="*/ 1867109 w 2089595"/>
              <a:gd name="connsiteY5" fmla="*/ 1037347 h 2561350"/>
              <a:gd name="connsiteX6" fmla="*/ 1851467 w 2089595"/>
              <a:gd name="connsiteY6" fmla="*/ 1520560 h 2561350"/>
              <a:gd name="connsiteX7" fmla="*/ 2002847 w 2089595"/>
              <a:gd name="connsiteY7" fmla="*/ 1456260 h 2561350"/>
              <a:gd name="connsiteX8" fmla="*/ 1956427 w 2089595"/>
              <a:gd name="connsiteY8" fmla="*/ 2180265 h 2561350"/>
              <a:gd name="connsiteX9" fmla="*/ 1227296 w 2089595"/>
              <a:gd name="connsiteY9" fmla="*/ 2167002 h 2561350"/>
              <a:gd name="connsiteX10" fmla="*/ 1247169 w 2089595"/>
              <a:gd name="connsiteY10" fmla="*/ 2275300 h 2561350"/>
              <a:gd name="connsiteX11" fmla="*/ 797113 w 2089595"/>
              <a:gd name="connsiteY11" fmla="*/ 2277680 h 2561350"/>
              <a:gd name="connsiteX12" fmla="*/ 827046 w 2089595"/>
              <a:gd name="connsiteY12" fmla="*/ 2167002 h 2561350"/>
              <a:gd name="connsiteX13" fmla="*/ 134121 w 2089595"/>
              <a:gd name="connsiteY13" fmla="*/ 2200159 h 2561350"/>
              <a:gd name="connsiteX14" fmla="*/ 5144 w 2089595"/>
              <a:gd name="connsiteY14" fmla="*/ 1657531 h 2561350"/>
              <a:gd name="connsiteX15" fmla="*/ 275540 w 2089595"/>
              <a:gd name="connsiteY15" fmla="*/ 1561668 h 2561350"/>
              <a:gd name="connsiteX16" fmla="*/ 253266 w 2089595"/>
              <a:gd name="connsiteY16" fmla="*/ 1045298 h 2561350"/>
              <a:gd name="connsiteX17" fmla="*/ 12604 w 2089595"/>
              <a:gd name="connsiteY17" fmla="*/ 1018431 h 2561350"/>
              <a:gd name="connsiteX18" fmla="*/ 114227 w 2089595"/>
              <a:gd name="connsiteY18" fmla="*/ 382371 h 2561350"/>
              <a:gd name="connsiteX19" fmla="*/ 832017 w 2089595"/>
              <a:gd name="connsiteY19" fmla="*/ 389002 h 2561350"/>
              <a:gd name="connsiteX20" fmla="*/ 797113 w 2089595"/>
              <a:gd name="connsiteY20" fmla="*/ 283670 h 2561350"/>
              <a:gd name="connsiteX21" fmla="*/ 1032856 w 2089595"/>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1863015 w 2081039"/>
              <a:gd name="connsiteY4" fmla="*/ 1037347 h 2561350"/>
              <a:gd name="connsiteX5" fmla="*/ 1847373 w 2081039"/>
              <a:gd name="connsiteY5" fmla="*/ 1520560 h 2561350"/>
              <a:gd name="connsiteX6" fmla="*/ 1998753 w 2081039"/>
              <a:gd name="connsiteY6" fmla="*/ 1456260 h 2561350"/>
              <a:gd name="connsiteX7" fmla="*/ 1952333 w 2081039"/>
              <a:gd name="connsiteY7" fmla="*/ 2180265 h 2561350"/>
              <a:gd name="connsiteX8" fmla="*/ 1223202 w 2081039"/>
              <a:gd name="connsiteY8" fmla="*/ 2167002 h 2561350"/>
              <a:gd name="connsiteX9" fmla="*/ 1243075 w 2081039"/>
              <a:gd name="connsiteY9" fmla="*/ 2275300 h 2561350"/>
              <a:gd name="connsiteX10" fmla="*/ 793019 w 2081039"/>
              <a:gd name="connsiteY10" fmla="*/ 2277680 h 2561350"/>
              <a:gd name="connsiteX11" fmla="*/ 822952 w 2081039"/>
              <a:gd name="connsiteY11" fmla="*/ 2167002 h 2561350"/>
              <a:gd name="connsiteX12" fmla="*/ 130027 w 2081039"/>
              <a:gd name="connsiteY12" fmla="*/ 2200159 h 2561350"/>
              <a:gd name="connsiteX13" fmla="*/ 1050 w 2081039"/>
              <a:gd name="connsiteY13" fmla="*/ 1657531 h 2561350"/>
              <a:gd name="connsiteX14" fmla="*/ 271446 w 2081039"/>
              <a:gd name="connsiteY14" fmla="*/ 1561668 h 2561350"/>
              <a:gd name="connsiteX15" fmla="*/ 249172 w 2081039"/>
              <a:gd name="connsiteY15" fmla="*/ 1045298 h 2561350"/>
              <a:gd name="connsiteX16" fmla="*/ 8510 w 2081039"/>
              <a:gd name="connsiteY16" fmla="*/ 1018431 h 2561350"/>
              <a:gd name="connsiteX17" fmla="*/ 110133 w 2081039"/>
              <a:gd name="connsiteY17" fmla="*/ 382371 h 2561350"/>
              <a:gd name="connsiteX18" fmla="*/ 827923 w 2081039"/>
              <a:gd name="connsiteY18" fmla="*/ 389002 h 2561350"/>
              <a:gd name="connsiteX19" fmla="*/ 793019 w 2081039"/>
              <a:gd name="connsiteY19" fmla="*/ 283670 h 2561350"/>
              <a:gd name="connsiteX20" fmla="*/ 1028762 w 2081039"/>
              <a:gd name="connsiteY20"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1933270 w 2081039"/>
              <a:gd name="connsiteY4" fmla="*/ 764780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7307 w 2081039"/>
              <a:gd name="connsiteY3" fmla="*/ 371595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7307 w 2081039"/>
              <a:gd name="connsiteY3" fmla="*/ 371595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9793 w 2081039"/>
              <a:gd name="connsiteY3" fmla="*/ 36164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9793 w 2081039"/>
              <a:gd name="connsiteY3" fmla="*/ 36164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1952333 w 2072429"/>
              <a:gd name="connsiteY7" fmla="*/ 2180265 h 2561350"/>
              <a:gd name="connsiteX8" fmla="*/ 1223202 w 2072429"/>
              <a:gd name="connsiteY8" fmla="*/ 2167002 h 2561350"/>
              <a:gd name="connsiteX9" fmla="*/ 1243075 w 2072429"/>
              <a:gd name="connsiteY9" fmla="*/ 2275300 h 2561350"/>
              <a:gd name="connsiteX10" fmla="*/ 793019 w 2072429"/>
              <a:gd name="connsiteY10" fmla="*/ 2277680 h 2561350"/>
              <a:gd name="connsiteX11" fmla="*/ 822952 w 2072429"/>
              <a:gd name="connsiteY11" fmla="*/ 2167002 h 2561350"/>
              <a:gd name="connsiteX12" fmla="*/ 130027 w 2072429"/>
              <a:gd name="connsiteY12" fmla="*/ 2200159 h 2561350"/>
              <a:gd name="connsiteX13" fmla="*/ 1050 w 2072429"/>
              <a:gd name="connsiteY13" fmla="*/ 1657531 h 2561350"/>
              <a:gd name="connsiteX14" fmla="*/ 271446 w 2072429"/>
              <a:gd name="connsiteY14" fmla="*/ 1561668 h 2561350"/>
              <a:gd name="connsiteX15" fmla="*/ 249172 w 2072429"/>
              <a:gd name="connsiteY15" fmla="*/ 1045298 h 2561350"/>
              <a:gd name="connsiteX16" fmla="*/ 8510 w 2072429"/>
              <a:gd name="connsiteY16" fmla="*/ 1018431 h 2561350"/>
              <a:gd name="connsiteX17" fmla="*/ 110133 w 2072429"/>
              <a:gd name="connsiteY17" fmla="*/ 382371 h 2561350"/>
              <a:gd name="connsiteX18" fmla="*/ 827923 w 2072429"/>
              <a:gd name="connsiteY18" fmla="*/ 389002 h 2561350"/>
              <a:gd name="connsiteX19" fmla="*/ 793019 w 2072429"/>
              <a:gd name="connsiteY19" fmla="*/ 283670 h 2561350"/>
              <a:gd name="connsiteX20" fmla="*/ 1028762 w 2072429"/>
              <a:gd name="connsiteY20"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1890996 w 2072429"/>
              <a:gd name="connsiteY7" fmla="*/ 1722186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47373 w 2072429"/>
              <a:gd name="connsiteY5" fmla="*/ 1535481 h 2561350"/>
              <a:gd name="connsiteX6" fmla="*/ 2065070 w 2072429"/>
              <a:gd name="connsiteY6" fmla="*/ 1597847 h 2561350"/>
              <a:gd name="connsiteX7" fmla="*/ 1952333 w 2072429"/>
              <a:gd name="connsiteY7" fmla="*/ 2180265 h 2561350"/>
              <a:gd name="connsiteX8" fmla="*/ 1223202 w 2072429"/>
              <a:gd name="connsiteY8" fmla="*/ 2167002 h 2561350"/>
              <a:gd name="connsiteX9" fmla="*/ 1243075 w 2072429"/>
              <a:gd name="connsiteY9" fmla="*/ 2275300 h 2561350"/>
              <a:gd name="connsiteX10" fmla="*/ 793019 w 2072429"/>
              <a:gd name="connsiteY10" fmla="*/ 2277680 h 2561350"/>
              <a:gd name="connsiteX11" fmla="*/ 822952 w 2072429"/>
              <a:gd name="connsiteY11" fmla="*/ 2167002 h 2561350"/>
              <a:gd name="connsiteX12" fmla="*/ 130027 w 2072429"/>
              <a:gd name="connsiteY12" fmla="*/ 2200159 h 2561350"/>
              <a:gd name="connsiteX13" fmla="*/ 1050 w 2072429"/>
              <a:gd name="connsiteY13" fmla="*/ 1657531 h 2561350"/>
              <a:gd name="connsiteX14" fmla="*/ 271446 w 2072429"/>
              <a:gd name="connsiteY14" fmla="*/ 1561668 h 2561350"/>
              <a:gd name="connsiteX15" fmla="*/ 249172 w 2072429"/>
              <a:gd name="connsiteY15" fmla="*/ 1045298 h 2561350"/>
              <a:gd name="connsiteX16" fmla="*/ 8510 w 2072429"/>
              <a:gd name="connsiteY16" fmla="*/ 1018431 h 2561350"/>
              <a:gd name="connsiteX17" fmla="*/ 110133 w 2072429"/>
              <a:gd name="connsiteY17" fmla="*/ 382371 h 2561350"/>
              <a:gd name="connsiteX18" fmla="*/ 827923 w 2072429"/>
              <a:gd name="connsiteY18" fmla="*/ 389002 h 2561350"/>
              <a:gd name="connsiteX19" fmla="*/ 793019 w 2072429"/>
              <a:gd name="connsiteY19" fmla="*/ 283670 h 2561350"/>
              <a:gd name="connsiteX20" fmla="*/ 1028762 w 2072429"/>
              <a:gd name="connsiteY20"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997927 w 2072429"/>
              <a:gd name="connsiteY5" fmla="*/ 118007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1048 w 2072429"/>
              <a:gd name="connsiteY5" fmla="*/ 1030865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1048 w 2072429"/>
              <a:gd name="connsiteY5" fmla="*/ 1030865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9052 w 2069854"/>
              <a:gd name="connsiteY0" fmla="*/ 3 h 2561350"/>
              <a:gd name="connsiteX1" fmla="*/ 1243365 w 2069854"/>
              <a:gd name="connsiteY1" fmla="*/ 286050 h 2561350"/>
              <a:gd name="connsiteX2" fmla="*/ 1221229 w 2069854"/>
              <a:gd name="connsiteY2" fmla="*/ 389002 h 2561350"/>
              <a:gd name="connsiteX3" fmla="*/ 1960083 w 2069854"/>
              <a:gd name="connsiteY3" fmla="*/ 361648 h 2561350"/>
              <a:gd name="connsiteX4" fmla="*/ 2067846 w 2069854"/>
              <a:gd name="connsiteY4" fmla="*/ 961234 h 2561350"/>
              <a:gd name="connsiteX5" fmla="*/ 1881338 w 2069854"/>
              <a:gd name="connsiteY5" fmla="*/ 1030865 h 2561350"/>
              <a:gd name="connsiteX6" fmla="*/ 1847663 w 2069854"/>
              <a:gd name="connsiteY6" fmla="*/ 1535481 h 2561350"/>
              <a:gd name="connsiteX7" fmla="*/ 2065360 w 2069854"/>
              <a:gd name="connsiteY7" fmla="*/ 1597847 h 2561350"/>
              <a:gd name="connsiteX8" fmla="*/ 1952623 w 2069854"/>
              <a:gd name="connsiteY8" fmla="*/ 2180265 h 2561350"/>
              <a:gd name="connsiteX9" fmla="*/ 1223492 w 2069854"/>
              <a:gd name="connsiteY9" fmla="*/ 2167002 h 2561350"/>
              <a:gd name="connsiteX10" fmla="*/ 1243365 w 2069854"/>
              <a:gd name="connsiteY10" fmla="*/ 2275300 h 2561350"/>
              <a:gd name="connsiteX11" fmla="*/ 793309 w 2069854"/>
              <a:gd name="connsiteY11" fmla="*/ 2277680 h 2561350"/>
              <a:gd name="connsiteX12" fmla="*/ 823242 w 2069854"/>
              <a:gd name="connsiteY12" fmla="*/ 2167002 h 2561350"/>
              <a:gd name="connsiteX13" fmla="*/ 117884 w 2069854"/>
              <a:gd name="connsiteY13" fmla="*/ 2215080 h 2561350"/>
              <a:gd name="connsiteX14" fmla="*/ 1340 w 2069854"/>
              <a:gd name="connsiteY14" fmla="*/ 1657531 h 2561350"/>
              <a:gd name="connsiteX15" fmla="*/ 271736 w 2069854"/>
              <a:gd name="connsiteY15" fmla="*/ 1561668 h 2561350"/>
              <a:gd name="connsiteX16" fmla="*/ 249462 w 2069854"/>
              <a:gd name="connsiteY16" fmla="*/ 1045298 h 2561350"/>
              <a:gd name="connsiteX17" fmla="*/ 8800 w 2069854"/>
              <a:gd name="connsiteY17" fmla="*/ 1018431 h 2561350"/>
              <a:gd name="connsiteX18" fmla="*/ 110423 w 2069854"/>
              <a:gd name="connsiteY18" fmla="*/ 382371 h 2561350"/>
              <a:gd name="connsiteX19" fmla="*/ 828213 w 2069854"/>
              <a:gd name="connsiteY19" fmla="*/ 389002 h 2561350"/>
              <a:gd name="connsiteX20" fmla="*/ 793309 w 2069854"/>
              <a:gd name="connsiteY20" fmla="*/ 283670 h 2561350"/>
              <a:gd name="connsiteX21" fmla="*/ 1029052 w 2069854"/>
              <a:gd name="connsiteY21" fmla="*/ 3 h 2561350"/>
              <a:gd name="connsiteX0" fmla="*/ 1029052 w 2069854"/>
              <a:gd name="connsiteY0" fmla="*/ 3 h 2561350"/>
              <a:gd name="connsiteX1" fmla="*/ 1243365 w 2069854"/>
              <a:gd name="connsiteY1" fmla="*/ 286050 h 2561350"/>
              <a:gd name="connsiteX2" fmla="*/ 1221229 w 2069854"/>
              <a:gd name="connsiteY2" fmla="*/ 389002 h 2561350"/>
              <a:gd name="connsiteX3" fmla="*/ 1960083 w 2069854"/>
              <a:gd name="connsiteY3" fmla="*/ 361648 h 2561350"/>
              <a:gd name="connsiteX4" fmla="*/ 2067846 w 2069854"/>
              <a:gd name="connsiteY4" fmla="*/ 961234 h 2561350"/>
              <a:gd name="connsiteX5" fmla="*/ 1881338 w 2069854"/>
              <a:gd name="connsiteY5" fmla="*/ 1030865 h 2561350"/>
              <a:gd name="connsiteX6" fmla="*/ 1847663 w 2069854"/>
              <a:gd name="connsiteY6" fmla="*/ 1535481 h 2561350"/>
              <a:gd name="connsiteX7" fmla="*/ 2065360 w 2069854"/>
              <a:gd name="connsiteY7" fmla="*/ 1597847 h 2561350"/>
              <a:gd name="connsiteX8" fmla="*/ 1952623 w 2069854"/>
              <a:gd name="connsiteY8" fmla="*/ 2180265 h 2561350"/>
              <a:gd name="connsiteX9" fmla="*/ 1223492 w 2069854"/>
              <a:gd name="connsiteY9" fmla="*/ 2167002 h 2561350"/>
              <a:gd name="connsiteX10" fmla="*/ 1243365 w 2069854"/>
              <a:gd name="connsiteY10" fmla="*/ 2275300 h 2561350"/>
              <a:gd name="connsiteX11" fmla="*/ 793309 w 2069854"/>
              <a:gd name="connsiteY11" fmla="*/ 2277680 h 2561350"/>
              <a:gd name="connsiteX12" fmla="*/ 823242 w 2069854"/>
              <a:gd name="connsiteY12" fmla="*/ 2167002 h 2561350"/>
              <a:gd name="connsiteX13" fmla="*/ 117884 w 2069854"/>
              <a:gd name="connsiteY13" fmla="*/ 2215080 h 2561350"/>
              <a:gd name="connsiteX14" fmla="*/ 1340 w 2069854"/>
              <a:gd name="connsiteY14" fmla="*/ 1657531 h 2561350"/>
              <a:gd name="connsiteX15" fmla="*/ 271736 w 2069854"/>
              <a:gd name="connsiteY15" fmla="*/ 1561668 h 2561350"/>
              <a:gd name="connsiteX16" fmla="*/ 249462 w 2069854"/>
              <a:gd name="connsiteY16" fmla="*/ 1045298 h 2561350"/>
              <a:gd name="connsiteX17" fmla="*/ 8800 w 2069854"/>
              <a:gd name="connsiteY17" fmla="*/ 1018431 h 2561350"/>
              <a:gd name="connsiteX18" fmla="*/ 110423 w 2069854"/>
              <a:gd name="connsiteY18" fmla="*/ 382371 h 2561350"/>
              <a:gd name="connsiteX19" fmla="*/ 828213 w 2069854"/>
              <a:gd name="connsiteY19" fmla="*/ 389002 h 2561350"/>
              <a:gd name="connsiteX20" fmla="*/ 793309 w 2069854"/>
              <a:gd name="connsiteY20" fmla="*/ 283670 h 2561350"/>
              <a:gd name="connsiteX21" fmla="*/ 1029052 w 2069854"/>
              <a:gd name="connsiteY21" fmla="*/ 3 h 2561350"/>
              <a:gd name="connsiteX0" fmla="*/ 1029052 w 2069854"/>
              <a:gd name="connsiteY0" fmla="*/ 3 h 2561350"/>
              <a:gd name="connsiteX1" fmla="*/ 1243365 w 2069854"/>
              <a:gd name="connsiteY1" fmla="*/ 286050 h 2561350"/>
              <a:gd name="connsiteX2" fmla="*/ 1221229 w 2069854"/>
              <a:gd name="connsiteY2" fmla="*/ 389002 h 2561350"/>
              <a:gd name="connsiteX3" fmla="*/ 1960083 w 2069854"/>
              <a:gd name="connsiteY3" fmla="*/ 361648 h 2561350"/>
              <a:gd name="connsiteX4" fmla="*/ 2067846 w 2069854"/>
              <a:gd name="connsiteY4" fmla="*/ 961234 h 2561350"/>
              <a:gd name="connsiteX5" fmla="*/ 1881338 w 2069854"/>
              <a:gd name="connsiteY5" fmla="*/ 1030865 h 2561350"/>
              <a:gd name="connsiteX6" fmla="*/ 1847663 w 2069854"/>
              <a:gd name="connsiteY6" fmla="*/ 1535481 h 2561350"/>
              <a:gd name="connsiteX7" fmla="*/ 2065360 w 2069854"/>
              <a:gd name="connsiteY7" fmla="*/ 1597847 h 2561350"/>
              <a:gd name="connsiteX8" fmla="*/ 1952623 w 2069854"/>
              <a:gd name="connsiteY8" fmla="*/ 2180265 h 2561350"/>
              <a:gd name="connsiteX9" fmla="*/ 1223492 w 2069854"/>
              <a:gd name="connsiteY9" fmla="*/ 2167002 h 2561350"/>
              <a:gd name="connsiteX10" fmla="*/ 1243365 w 2069854"/>
              <a:gd name="connsiteY10" fmla="*/ 2275300 h 2561350"/>
              <a:gd name="connsiteX11" fmla="*/ 793309 w 2069854"/>
              <a:gd name="connsiteY11" fmla="*/ 2277680 h 2561350"/>
              <a:gd name="connsiteX12" fmla="*/ 723771 w 2069854"/>
              <a:gd name="connsiteY12" fmla="*/ 2109806 h 2561350"/>
              <a:gd name="connsiteX13" fmla="*/ 117884 w 2069854"/>
              <a:gd name="connsiteY13" fmla="*/ 2215080 h 2561350"/>
              <a:gd name="connsiteX14" fmla="*/ 1340 w 2069854"/>
              <a:gd name="connsiteY14" fmla="*/ 1657531 h 2561350"/>
              <a:gd name="connsiteX15" fmla="*/ 271736 w 2069854"/>
              <a:gd name="connsiteY15" fmla="*/ 1561668 h 2561350"/>
              <a:gd name="connsiteX16" fmla="*/ 249462 w 2069854"/>
              <a:gd name="connsiteY16" fmla="*/ 1045298 h 2561350"/>
              <a:gd name="connsiteX17" fmla="*/ 8800 w 2069854"/>
              <a:gd name="connsiteY17" fmla="*/ 1018431 h 2561350"/>
              <a:gd name="connsiteX18" fmla="*/ 110423 w 2069854"/>
              <a:gd name="connsiteY18" fmla="*/ 382371 h 2561350"/>
              <a:gd name="connsiteX19" fmla="*/ 828213 w 2069854"/>
              <a:gd name="connsiteY19" fmla="*/ 389002 h 2561350"/>
              <a:gd name="connsiteX20" fmla="*/ 793309 w 2069854"/>
              <a:gd name="connsiteY20" fmla="*/ 283670 h 2561350"/>
              <a:gd name="connsiteX21" fmla="*/ 1029052 w 2069854"/>
              <a:gd name="connsiteY21" fmla="*/ 3 h 2561350"/>
              <a:gd name="connsiteX0" fmla="*/ 1029052 w 2069854"/>
              <a:gd name="connsiteY0" fmla="*/ 3 h 2561350"/>
              <a:gd name="connsiteX1" fmla="*/ 1243365 w 2069854"/>
              <a:gd name="connsiteY1" fmla="*/ 286050 h 2561350"/>
              <a:gd name="connsiteX2" fmla="*/ 1221229 w 2069854"/>
              <a:gd name="connsiteY2" fmla="*/ 389002 h 2561350"/>
              <a:gd name="connsiteX3" fmla="*/ 1960083 w 2069854"/>
              <a:gd name="connsiteY3" fmla="*/ 361648 h 2561350"/>
              <a:gd name="connsiteX4" fmla="*/ 2067846 w 2069854"/>
              <a:gd name="connsiteY4" fmla="*/ 961234 h 2561350"/>
              <a:gd name="connsiteX5" fmla="*/ 1881338 w 2069854"/>
              <a:gd name="connsiteY5" fmla="*/ 1030865 h 2561350"/>
              <a:gd name="connsiteX6" fmla="*/ 1847663 w 2069854"/>
              <a:gd name="connsiteY6" fmla="*/ 1535481 h 2561350"/>
              <a:gd name="connsiteX7" fmla="*/ 2065360 w 2069854"/>
              <a:gd name="connsiteY7" fmla="*/ 1597847 h 2561350"/>
              <a:gd name="connsiteX8" fmla="*/ 1952623 w 2069854"/>
              <a:gd name="connsiteY8" fmla="*/ 2180265 h 2561350"/>
              <a:gd name="connsiteX9" fmla="*/ 1223492 w 2069854"/>
              <a:gd name="connsiteY9" fmla="*/ 2167002 h 2561350"/>
              <a:gd name="connsiteX10" fmla="*/ 1243365 w 2069854"/>
              <a:gd name="connsiteY10" fmla="*/ 2275300 h 2561350"/>
              <a:gd name="connsiteX11" fmla="*/ 793309 w 2069854"/>
              <a:gd name="connsiteY11" fmla="*/ 2277680 h 2561350"/>
              <a:gd name="connsiteX12" fmla="*/ 723771 w 2069854"/>
              <a:gd name="connsiteY12" fmla="*/ 2109806 h 2561350"/>
              <a:gd name="connsiteX13" fmla="*/ 117884 w 2069854"/>
              <a:gd name="connsiteY13" fmla="*/ 2215080 h 2561350"/>
              <a:gd name="connsiteX14" fmla="*/ 1340 w 2069854"/>
              <a:gd name="connsiteY14" fmla="*/ 1657531 h 2561350"/>
              <a:gd name="connsiteX15" fmla="*/ 271736 w 2069854"/>
              <a:gd name="connsiteY15" fmla="*/ 1561668 h 2561350"/>
              <a:gd name="connsiteX16" fmla="*/ 249462 w 2069854"/>
              <a:gd name="connsiteY16" fmla="*/ 1045298 h 2561350"/>
              <a:gd name="connsiteX17" fmla="*/ 8800 w 2069854"/>
              <a:gd name="connsiteY17" fmla="*/ 1018431 h 2561350"/>
              <a:gd name="connsiteX18" fmla="*/ 110423 w 2069854"/>
              <a:gd name="connsiteY18" fmla="*/ 382371 h 2561350"/>
              <a:gd name="connsiteX19" fmla="*/ 828213 w 2069854"/>
              <a:gd name="connsiteY19" fmla="*/ 389002 h 2561350"/>
              <a:gd name="connsiteX20" fmla="*/ 793309 w 2069854"/>
              <a:gd name="connsiteY20" fmla="*/ 283670 h 2561350"/>
              <a:gd name="connsiteX21" fmla="*/ 1029052 w 2069854"/>
              <a:gd name="connsiteY21" fmla="*/ 3 h 2561350"/>
              <a:gd name="connsiteX0" fmla="*/ 1029052 w 2069854"/>
              <a:gd name="connsiteY0" fmla="*/ 3 h 2561350"/>
              <a:gd name="connsiteX1" fmla="*/ 1243365 w 2069854"/>
              <a:gd name="connsiteY1" fmla="*/ 286050 h 2561350"/>
              <a:gd name="connsiteX2" fmla="*/ 1221229 w 2069854"/>
              <a:gd name="connsiteY2" fmla="*/ 389002 h 2561350"/>
              <a:gd name="connsiteX3" fmla="*/ 1960083 w 2069854"/>
              <a:gd name="connsiteY3" fmla="*/ 361648 h 2561350"/>
              <a:gd name="connsiteX4" fmla="*/ 2067846 w 2069854"/>
              <a:gd name="connsiteY4" fmla="*/ 961234 h 2561350"/>
              <a:gd name="connsiteX5" fmla="*/ 1881338 w 2069854"/>
              <a:gd name="connsiteY5" fmla="*/ 1030865 h 2561350"/>
              <a:gd name="connsiteX6" fmla="*/ 1847663 w 2069854"/>
              <a:gd name="connsiteY6" fmla="*/ 1535481 h 2561350"/>
              <a:gd name="connsiteX7" fmla="*/ 2065360 w 2069854"/>
              <a:gd name="connsiteY7" fmla="*/ 1597847 h 2561350"/>
              <a:gd name="connsiteX8" fmla="*/ 1952623 w 2069854"/>
              <a:gd name="connsiteY8" fmla="*/ 2180265 h 2561350"/>
              <a:gd name="connsiteX9" fmla="*/ 1223492 w 2069854"/>
              <a:gd name="connsiteY9" fmla="*/ 2167002 h 2561350"/>
              <a:gd name="connsiteX10" fmla="*/ 1243365 w 2069854"/>
              <a:gd name="connsiteY10" fmla="*/ 2275300 h 2561350"/>
              <a:gd name="connsiteX11" fmla="*/ 793309 w 2069854"/>
              <a:gd name="connsiteY11" fmla="*/ 2277680 h 2561350"/>
              <a:gd name="connsiteX12" fmla="*/ 723771 w 2069854"/>
              <a:gd name="connsiteY12" fmla="*/ 2109806 h 2561350"/>
              <a:gd name="connsiteX13" fmla="*/ 117884 w 2069854"/>
              <a:gd name="connsiteY13" fmla="*/ 2215080 h 2561350"/>
              <a:gd name="connsiteX14" fmla="*/ 1340 w 2069854"/>
              <a:gd name="connsiteY14" fmla="*/ 1657531 h 2561350"/>
              <a:gd name="connsiteX15" fmla="*/ 271736 w 2069854"/>
              <a:gd name="connsiteY15" fmla="*/ 1561668 h 2561350"/>
              <a:gd name="connsiteX16" fmla="*/ 249462 w 2069854"/>
              <a:gd name="connsiteY16" fmla="*/ 1045298 h 2561350"/>
              <a:gd name="connsiteX17" fmla="*/ 8800 w 2069854"/>
              <a:gd name="connsiteY17" fmla="*/ 1018431 h 2561350"/>
              <a:gd name="connsiteX18" fmla="*/ 110423 w 2069854"/>
              <a:gd name="connsiteY18" fmla="*/ 382371 h 2561350"/>
              <a:gd name="connsiteX19" fmla="*/ 828213 w 2069854"/>
              <a:gd name="connsiteY19" fmla="*/ 389002 h 2561350"/>
              <a:gd name="connsiteX20" fmla="*/ 793309 w 2069854"/>
              <a:gd name="connsiteY20" fmla="*/ 283670 h 2561350"/>
              <a:gd name="connsiteX21" fmla="*/ 1029052 w 2069854"/>
              <a:gd name="connsiteY21" fmla="*/ 3 h 2561350"/>
              <a:gd name="connsiteX0" fmla="*/ 1029052 w 2069854"/>
              <a:gd name="connsiteY0" fmla="*/ 3 h 2561350"/>
              <a:gd name="connsiteX1" fmla="*/ 1243365 w 2069854"/>
              <a:gd name="connsiteY1" fmla="*/ 286050 h 2561350"/>
              <a:gd name="connsiteX2" fmla="*/ 1221229 w 2069854"/>
              <a:gd name="connsiteY2" fmla="*/ 389002 h 2561350"/>
              <a:gd name="connsiteX3" fmla="*/ 1960083 w 2069854"/>
              <a:gd name="connsiteY3" fmla="*/ 361648 h 2561350"/>
              <a:gd name="connsiteX4" fmla="*/ 2067846 w 2069854"/>
              <a:gd name="connsiteY4" fmla="*/ 961234 h 2561350"/>
              <a:gd name="connsiteX5" fmla="*/ 1881338 w 2069854"/>
              <a:gd name="connsiteY5" fmla="*/ 1030865 h 2561350"/>
              <a:gd name="connsiteX6" fmla="*/ 1847663 w 2069854"/>
              <a:gd name="connsiteY6" fmla="*/ 1535481 h 2561350"/>
              <a:gd name="connsiteX7" fmla="*/ 2065360 w 2069854"/>
              <a:gd name="connsiteY7" fmla="*/ 1597847 h 2561350"/>
              <a:gd name="connsiteX8" fmla="*/ 1952623 w 2069854"/>
              <a:gd name="connsiteY8" fmla="*/ 2180265 h 2561350"/>
              <a:gd name="connsiteX9" fmla="*/ 1223492 w 2069854"/>
              <a:gd name="connsiteY9" fmla="*/ 2167002 h 2561350"/>
              <a:gd name="connsiteX10" fmla="*/ 1243365 w 2069854"/>
              <a:gd name="connsiteY10" fmla="*/ 2275300 h 2561350"/>
              <a:gd name="connsiteX11" fmla="*/ 793309 w 2069854"/>
              <a:gd name="connsiteY11" fmla="*/ 2277680 h 2561350"/>
              <a:gd name="connsiteX12" fmla="*/ 723771 w 2069854"/>
              <a:gd name="connsiteY12" fmla="*/ 2109806 h 2561350"/>
              <a:gd name="connsiteX13" fmla="*/ 117884 w 2069854"/>
              <a:gd name="connsiteY13" fmla="*/ 2215080 h 2561350"/>
              <a:gd name="connsiteX14" fmla="*/ 1340 w 2069854"/>
              <a:gd name="connsiteY14" fmla="*/ 1657531 h 2561350"/>
              <a:gd name="connsiteX15" fmla="*/ 271736 w 2069854"/>
              <a:gd name="connsiteY15" fmla="*/ 1561668 h 2561350"/>
              <a:gd name="connsiteX16" fmla="*/ 249462 w 2069854"/>
              <a:gd name="connsiteY16" fmla="*/ 1045298 h 2561350"/>
              <a:gd name="connsiteX17" fmla="*/ 8800 w 2069854"/>
              <a:gd name="connsiteY17" fmla="*/ 1018431 h 2561350"/>
              <a:gd name="connsiteX18" fmla="*/ 110423 w 2069854"/>
              <a:gd name="connsiteY18" fmla="*/ 382371 h 2561350"/>
              <a:gd name="connsiteX19" fmla="*/ 828213 w 2069854"/>
              <a:gd name="connsiteY19" fmla="*/ 389002 h 2561350"/>
              <a:gd name="connsiteX20" fmla="*/ 793309 w 2069854"/>
              <a:gd name="connsiteY20" fmla="*/ 283670 h 2561350"/>
              <a:gd name="connsiteX21" fmla="*/ 1029052 w 2069854"/>
              <a:gd name="connsiteY21" fmla="*/ 3 h 2561350"/>
              <a:gd name="connsiteX0" fmla="*/ 1029052 w 2069854"/>
              <a:gd name="connsiteY0" fmla="*/ 3 h 2561350"/>
              <a:gd name="connsiteX1" fmla="*/ 1243365 w 2069854"/>
              <a:gd name="connsiteY1" fmla="*/ 286050 h 2561350"/>
              <a:gd name="connsiteX2" fmla="*/ 1221229 w 2069854"/>
              <a:gd name="connsiteY2" fmla="*/ 389002 h 2561350"/>
              <a:gd name="connsiteX3" fmla="*/ 1960083 w 2069854"/>
              <a:gd name="connsiteY3" fmla="*/ 361648 h 2561350"/>
              <a:gd name="connsiteX4" fmla="*/ 2067846 w 2069854"/>
              <a:gd name="connsiteY4" fmla="*/ 961234 h 2561350"/>
              <a:gd name="connsiteX5" fmla="*/ 1881338 w 2069854"/>
              <a:gd name="connsiteY5" fmla="*/ 1030865 h 2561350"/>
              <a:gd name="connsiteX6" fmla="*/ 1847663 w 2069854"/>
              <a:gd name="connsiteY6" fmla="*/ 1535481 h 2561350"/>
              <a:gd name="connsiteX7" fmla="*/ 2065360 w 2069854"/>
              <a:gd name="connsiteY7" fmla="*/ 1597847 h 2561350"/>
              <a:gd name="connsiteX8" fmla="*/ 1952623 w 2069854"/>
              <a:gd name="connsiteY8" fmla="*/ 2180265 h 2561350"/>
              <a:gd name="connsiteX9" fmla="*/ 1223492 w 2069854"/>
              <a:gd name="connsiteY9" fmla="*/ 2167002 h 2561350"/>
              <a:gd name="connsiteX10" fmla="*/ 1243365 w 2069854"/>
              <a:gd name="connsiteY10" fmla="*/ 2275300 h 2561350"/>
              <a:gd name="connsiteX11" fmla="*/ 793309 w 2069854"/>
              <a:gd name="connsiteY11" fmla="*/ 2277680 h 2561350"/>
              <a:gd name="connsiteX12" fmla="*/ 723771 w 2069854"/>
              <a:gd name="connsiteY12" fmla="*/ 2109806 h 2561350"/>
              <a:gd name="connsiteX13" fmla="*/ 117884 w 2069854"/>
              <a:gd name="connsiteY13" fmla="*/ 2215080 h 2561350"/>
              <a:gd name="connsiteX14" fmla="*/ 1340 w 2069854"/>
              <a:gd name="connsiteY14" fmla="*/ 1657531 h 2561350"/>
              <a:gd name="connsiteX15" fmla="*/ 271736 w 2069854"/>
              <a:gd name="connsiteY15" fmla="*/ 1561668 h 2561350"/>
              <a:gd name="connsiteX16" fmla="*/ 249462 w 2069854"/>
              <a:gd name="connsiteY16" fmla="*/ 1045298 h 2561350"/>
              <a:gd name="connsiteX17" fmla="*/ 8800 w 2069854"/>
              <a:gd name="connsiteY17" fmla="*/ 1018431 h 2561350"/>
              <a:gd name="connsiteX18" fmla="*/ 110423 w 2069854"/>
              <a:gd name="connsiteY18" fmla="*/ 382371 h 2561350"/>
              <a:gd name="connsiteX19" fmla="*/ 828213 w 2069854"/>
              <a:gd name="connsiteY19" fmla="*/ 389002 h 2561350"/>
              <a:gd name="connsiteX20" fmla="*/ 793309 w 2069854"/>
              <a:gd name="connsiteY20" fmla="*/ 283670 h 2561350"/>
              <a:gd name="connsiteX21" fmla="*/ 1029052 w 2069854"/>
              <a:gd name="connsiteY21" fmla="*/ 3 h 2561350"/>
              <a:gd name="connsiteX0" fmla="*/ 1029052 w 2069854"/>
              <a:gd name="connsiteY0" fmla="*/ 3 h 2561350"/>
              <a:gd name="connsiteX1" fmla="*/ 1243365 w 2069854"/>
              <a:gd name="connsiteY1" fmla="*/ 286050 h 2561350"/>
              <a:gd name="connsiteX2" fmla="*/ 1221229 w 2069854"/>
              <a:gd name="connsiteY2" fmla="*/ 389002 h 2561350"/>
              <a:gd name="connsiteX3" fmla="*/ 1960083 w 2069854"/>
              <a:gd name="connsiteY3" fmla="*/ 361648 h 2561350"/>
              <a:gd name="connsiteX4" fmla="*/ 2067846 w 2069854"/>
              <a:gd name="connsiteY4" fmla="*/ 961234 h 2561350"/>
              <a:gd name="connsiteX5" fmla="*/ 1881338 w 2069854"/>
              <a:gd name="connsiteY5" fmla="*/ 1030865 h 2561350"/>
              <a:gd name="connsiteX6" fmla="*/ 1847663 w 2069854"/>
              <a:gd name="connsiteY6" fmla="*/ 1535481 h 2561350"/>
              <a:gd name="connsiteX7" fmla="*/ 2065360 w 2069854"/>
              <a:gd name="connsiteY7" fmla="*/ 1597847 h 2561350"/>
              <a:gd name="connsiteX8" fmla="*/ 1952623 w 2069854"/>
              <a:gd name="connsiteY8" fmla="*/ 2180265 h 2561350"/>
              <a:gd name="connsiteX9" fmla="*/ 1223492 w 2069854"/>
              <a:gd name="connsiteY9" fmla="*/ 2167002 h 2561350"/>
              <a:gd name="connsiteX10" fmla="*/ 1243365 w 2069854"/>
              <a:gd name="connsiteY10" fmla="*/ 2275300 h 2561350"/>
              <a:gd name="connsiteX11" fmla="*/ 803256 w 2069854"/>
              <a:gd name="connsiteY11" fmla="*/ 2277680 h 2561350"/>
              <a:gd name="connsiteX12" fmla="*/ 723771 w 2069854"/>
              <a:gd name="connsiteY12" fmla="*/ 2109806 h 2561350"/>
              <a:gd name="connsiteX13" fmla="*/ 117884 w 2069854"/>
              <a:gd name="connsiteY13" fmla="*/ 2215080 h 2561350"/>
              <a:gd name="connsiteX14" fmla="*/ 1340 w 2069854"/>
              <a:gd name="connsiteY14" fmla="*/ 1657531 h 2561350"/>
              <a:gd name="connsiteX15" fmla="*/ 271736 w 2069854"/>
              <a:gd name="connsiteY15" fmla="*/ 1561668 h 2561350"/>
              <a:gd name="connsiteX16" fmla="*/ 249462 w 2069854"/>
              <a:gd name="connsiteY16" fmla="*/ 1045298 h 2561350"/>
              <a:gd name="connsiteX17" fmla="*/ 8800 w 2069854"/>
              <a:gd name="connsiteY17" fmla="*/ 1018431 h 2561350"/>
              <a:gd name="connsiteX18" fmla="*/ 110423 w 2069854"/>
              <a:gd name="connsiteY18" fmla="*/ 382371 h 2561350"/>
              <a:gd name="connsiteX19" fmla="*/ 828213 w 2069854"/>
              <a:gd name="connsiteY19" fmla="*/ 389002 h 2561350"/>
              <a:gd name="connsiteX20" fmla="*/ 793309 w 2069854"/>
              <a:gd name="connsiteY20" fmla="*/ 283670 h 2561350"/>
              <a:gd name="connsiteX21" fmla="*/ 1029052 w 2069854"/>
              <a:gd name="connsiteY21" fmla="*/ 3 h 2561350"/>
              <a:gd name="connsiteX0" fmla="*/ 1029052 w 2069854"/>
              <a:gd name="connsiteY0" fmla="*/ 3 h 2561350"/>
              <a:gd name="connsiteX1" fmla="*/ 1243365 w 2069854"/>
              <a:gd name="connsiteY1" fmla="*/ 286050 h 2561350"/>
              <a:gd name="connsiteX2" fmla="*/ 1221229 w 2069854"/>
              <a:gd name="connsiteY2" fmla="*/ 389002 h 2561350"/>
              <a:gd name="connsiteX3" fmla="*/ 1960083 w 2069854"/>
              <a:gd name="connsiteY3" fmla="*/ 361648 h 2561350"/>
              <a:gd name="connsiteX4" fmla="*/ 2067846 w 2069854"/>
              <a:gd name="connsiteY4" fmla="*/ 961234 h 2561350"/>
              <a:gd name="connsiteX5" fmla="*/ 1881338 w 2069854"/>
              <a:gd name="connsiteY5" fmla="*/ 1030865 h 2561350"/>
              <a:gd name="connsiteX6" fmla="*/ 1847663 w 2069854"/>
              <a:gd name="connsiteY6" fmla="*/ 1535481 h 2561350"/>
              <a:gd name="connsiteX7" fmla="*/ 2065360 w 2069854"/>
              <a:gd name="connsiteY7" fmla="*/ 1597847 h 2561350"/>
              <a:gd name="connsiteX8" fmla="*/ 1952623 w 2069854"/>
              <a:gd name="connsiteY8" fmla="*/ 2180265 h 2561350"/>
              <a:gd name="connsiteX9" fmla="*/ 1223492 w 2069854"/>
              <a:gd name="connsiteY9" fmla="*/ 2167002 h 2561350"/>
              <a:gd name="connsiteX10" fmla="*/ 1243365 w 2069854"/>
              <a:gd name="connsiteY10" fmla="*/ 2275300 h 2561350"/>
              <a:gd name="connsiteX11" fmla="*/ 803256 w 2069854"/>
              <a:gd name="connsiteY11" fmla="*/ 2277680 h 2561350"/>
              <a:gd name="connsiteX12" fmla="*/ 723771 w 2069854"/>
              <a:gd name="connsiteY12" fmla="*/ 2109806 h 2561350"/>
              <a:gd name="connsiteX13" fmla="*/ 117884 w 2069854"/>
              <a:gd name="connsiteY13" fmla="*/ 2215080 h 2561350"/>
              <a:gd name="connsiteX14" fmla="*/ 1340 w 2069854"/>
              <a:gd name="connsiteY14" fmla="*/ 1657531 h 2561350"/>
              <a:gd name="connsiteX15" fmla="*/ 271736 w 2069854"/>
              <a:gd name="connsiteY15" fmla="*/ 1561668 h 2561350"/>
              <a:gd name="connsiteX16" fmla="*/ 249462 w 2069854"/>
              <a:gd name="connsiteY16" fmla="*/ 1045298 h 2561350"/>
              <a:gd name="connsiteX17" fmla="*/ 8800 w 2069854"/>
              <a:gd name="connsiteY17" fmla="*/ 1018431 h 2561350"/>
              <a:gd name="connsiteX18" fmla="*/ 110423 w 2069854"/>
              <a:gd name="connsiteY18" fmla="*/ 382371 h 2561350"/>
              <a:gd name="connsiteX19" fmla="*/ 828213 w 2069854"/>
              <a:gd name="connsiteY19" fmla="*/ 389002 h 2561350"/>
              <a:gd name="connsiteX20" fmla="*/ 793309 w 2069854"/>
              <a:gd name="connsiteY20" fmla="*/ 283670 h 2561350"/>
              <a:gd name="connsiteX21" fmla="*/ 1029052 w 2069854"/>
              <a:gd name="connsiteY21" fmla="*/ 3 h 2561350"/>
              <a:gd name="connsiteX0" fmla="*/ 1029052 w 2069854"/>
              <a:gd name="connsiteY0" fmla="*/ 3 h 2561350"/>
              <a:gd name="connsiteX1" fmla="*/ 1243365 w 2069854"/>
              <a:gd name="connsiteY1" fmla="*/ 286050 h 2561350"/>
              <a:gd name="connsiteX2" fmla="*/ 1221229 w 2069854"/>
              <a:gd name="connsiteY2" fmla="*/ 389002 h 2561350"/>
              <a:gd name="connsiteX3" fmla="*/ 1960083 w 2069854"/>
              <a:gd name="connsiteY3" fmla="*/ 361648 h 2561350"/>
              <a:gd name="connsiteX4" fmla="*/ 2067846 w 2069854"/>
              <a:gd name="connsiteY4" fmla="*/ 961234 h 2561350"/>
              <a:gd name="connsiteX5" fmla="*/ 1881338 w 2069854"/>
              <a:gd name="connsiteY5" fmla="*/ 1030865 h 2561350"/>
              <a:gd name="connsiteX6" fmla="*/ 1847663 w 2069854"/>
              <a:gd name="connsiteY6" fmla="*/ 1535481 h 2561350"/>
              <a:gd name="connsiteX7" fmla="*/ 2065360 w 2069854"/>
              <a:gd name="connsiteY7" fmla="*/ 1597847 h 2561350"/>
              <a:gd name="connsiteX8" fmla="*/ 1952623 w 2069854"/>
              <a:gd name="connsiteY8" fmla="*/ 2180265 h 2561350"/>
              <a:gd name="connsiteX9" fmla="*/ 1223492 w 2069854"/>
              <a:gd name="connsiteY9" fmla="*/ 2167002 h 2561350"/>
              <a:gd name="connsiteX10" fmla="*/ 1243365 w 2069854"/>
              <a:gd name="connsiteY10" fmla="*/ 2275300 h 2561350"/>
              <a:gd name="connsiteX11" fmla="*/ 803256 w 2069854"/>
              <a:gd name="connsiteY11" fmla="*/ 2277680 h 2561350"/>
              <a:gd name="connsiteX12" fmla="*/ 723771 w 2069854"/>
              <a:gd name="connsiteY12" fmla="*/ 2109806 h 2561350"/>
              <a:gd name="connsiteX13" fmla="*/ 117884 w 2069854"/>
              <a:gd name="connsiteY13" fmla="*/ 2215080 h 2561350"/>
              <a:gd name="connsiteX14" fmla="*/ 1340 w 2069854"/>
              <a:gd name="connsiteY14" fmla="*/ 1657531 h 2561350"/>
              <a:gd name="connsiteX15" fmla="*/ 271736 w 2069854"/>
              <a:gd name="connsiteY15" fmla="*/ 1561668 h 2561350"/>
              <a:gd name="connsiteX16" fmla="*/ 249462 w 2069854"/>
              <a:gd name="connsiteY16" fmla="*/ 1045298 h 2561350"/>
              <a:gd name="connsiteX17" fmla="*/ 8800 w 2069854"/>
              <a:gd name="connsiteY17" fmla="*/ 1018431 h 2561350"/>
              <a:gd name="connsiteX18" fmla="*/ 110423 w 2069854"/>
              <a:gd name="connsiteY18" fmla="*/ 382371 h 2561350"/>
              <a:gd name="connsiteX19" fmla="*/ 828213 w 2069854"/>
              <a:gd name="connsiteY19" fmla="*/ 389002 h 2561350"/>
              <a:gd name="connsiteX20" fmla="*/ 793309 w 2069854"/>
              <a:gd name="connsiteY20" fmla="*/ 283670 h 2561350"/>
              <a:gd name="connsiteX21" fmla="*/ 1029052 w 2069854"/>
              <a:gd name="connsiteY21" fmla="*/ 3 h 2561350"/>
              <a:gd name="connsiteX0" fmla="*/ 1029052 w 2069854"/>
              <a:gd name="connsiteY0" fmla="*/ 3 h 2561350"/>
              <a:gd name="connsiteX1" fmla="*/ 1243365 w 2069854"/>
              <a:gd name="connsiteY1" fmla="*/ 286050 h 2561350"/>
              <a:gd name="connsiteX2" fmla="*/ 1221229 w 2069854"/>
              <a:gd name="connsiteY2" fmla="*/ 389002 h 2561350"/>
              <a:gd name="connsiteX3" fmla="*/ 1960083 w 2069854"/>
              <a:gd name="connsiteY3" fmla="*/ 361648 h 2561350"/>
              <a:gd name="connsiteX4" fmla="*/ 2067846 w 2069854"/>
              <a:gd name="connsiteY4" fmla="*/ 961234 h 2561350"/>
              <a:gd name="connsiteX5" fmla="*/ 1881338 w 2069854"/>
              <a:gd name="connsiteY5" fmla="*/ 1030865 h 2561350"/>
              <a:gd name="connsiteX6" fmla="*/ 1847663 w 2069854"/>
              <a:gd name="connsiteY6" fmla="*/ 1535481 h 2561350"/>
              <a:gd name="connsiteX7" fmla="*/ 2065360 w 2069854"/>
              <a:gd name="connsiteY7" fmla="*/ 1597847 h 2561350"/>
              <a:gd name="connsiteX8" fmla="*/ 1952623 w 2069854"/>
              <a:gd name="connsiteY8" fmla="*/ 2187725 h 2561350"/>
              <a:gd name="connsiteX9" fmla="*/ 1223492 w 2069854"/>
              <a:gd name="connsiteY9" fmla="*/ 2167002 h 2561350"/>
              <a:gd name="connsiteX10" fmla="*/ 1243365 w 2069854"/>
              <a:gd name="connsiteY10" fmla="*/ 2275300 h 2561350"/>
              <a:gd name="connsiteX11" fmla="*/ 803256 w 2069854"/>
              <a:gd name="connsiteY11" fmla="*/ 2277680 h 2561350"/>
              <a:gd name="connsiteX12" fmla="*/ 723771 w 2069854"/>
              <a:gd name="connsiteY12" fmla="*/ 2109806 h 2561350"/>
              <a:gd name="connsiteX13" fmla="*/ 117884 w 2069854"/>
              <a:gd name="connsiteY13" fmla="*/ 2215080 h 2561350"/>
              <a:gd name="connsiteX14" fmla="*/ 1340 w 2069854"/>
              <a:gd name="connsiteY14" fmla="*/ 1657531 h 2561350"/>
              <a:gd name="connsiteX15" fmla="*/ 271736 w 2069854"/>
              <a:gd name="connsiteY15" fmla="*/ 1561668 h 2561350"/>
              <a:gd name="connsiteX16" fmla="*/ 249462 w 2069854"/>
              <a:gd name="connsiteY16" fmla="*/ 1045298 h 2561350"/>
              <a:gd name="connsiteX17" fmla="*/ 8800 w 2069854"/>
              <a:gd name="connsiteY17" fmla="*/ 1018431 h 2561350"/>
              <a:gd name="connsiteX18" fmla="*/ 110423 w 2069854"/>
              <a:gd name="connsiteY18" fmla="*/ 382371 h 2561350"/>
              <a:gd name="connsiteX19" fmla="*/ 828213 w 2069854"/>
              <a:gd name="connsiteY19" fmla="*/ 389002 h 2561350"/>
              <a:gd name="connsiteX20" fmla="*/ 793309 w 2069854"/>
              <a:gd name="connsiteY20" fmla="*/ 283670 h 2561350"/>
              <a:gd name="connsiteX21" fmla="*/ 1029052 w 2069854"/>
              <a:gd name="connsiteY21" fmla="*/ 3 h 2561350"/>
              <a:gd name="connsiteX0" fmla="*/ 1029052 w 2069223"/>
              <a:gd name="connsiteY0" fmla="*/ 3 h 2561350"/>
              <a:gd name="connsiteX1" fmla="*/ 1243365 w 2069223"/>
              <a:gd name="connsiteY1" fmla="*/ 286050 h 2561350"/>
              <a:gd name="connsiteX2" fmla="*/ 1221229 w 2069223"/>
              <a:gd name="connsiteY2" fmla="*/ 389002 h 2561350"/>
              <a:gd name="connsiteX3" fmla="*/ 1960083 w 2069223"/>
              <a:gd name="connsiteY3" fmla="*/ 361648 h 2561350"/>
              <a:gd name="connsiteX4" fmla="*/ 2067846 w 2069223"/>
              <a:gd name="connsiteY4" fmla="*/ 961234 h 2561350"/>
              <a:gd name="connsiteX5" fmla="*/ 1881338 w 2069223"/>
              <a:gd name="connsiteY5" fmla="*/ 1030865 h 2561350"/>
              <a:gd name="connsiteX6" fmla="*/ 1847663 w 2069223"/>
              <a:gd name="connsiteY6" fmla="*/ 1535481 h 2561350"/>
              <a:gd name="connsiteX7" fmla="*/ 2065360 w 2069223"/>
              <a:gd name="connsiteY7" fmla="*/ 1597847 h 2561350"/>
              <a:gd name="connsiteX8" fmla="*/ 1945162 w 2069223"/>
              <a:gd name="connsiteY8" fmla="*/ 2187725 h 2561350"/>
              <a:gd name="connsiteX9" fmla="*/ 1223492 w 2069223"/>
              <a:gd name="connsiteY9" fmla="*/ 2167002 h 2561350"/>
              <a:gd name="connsiteX10" fmla="*/ 1243365 w 2069223"/>
              <a:gd name="connsiteY10" fmla="*/ 2275300 h 2561350"/>
              <a:gd name="connsiteX11" fmla="*/ 803256 w 2069223"/>
              <a:gd name="connsiteY11" fmla="*/ 2277680 h 2561350"/>
              <a:gd name="connsiteX12" fmla="*/ 723771 w 2069223"/>
              <a:gd name="connsiteY12" fmla="*/ 2109806 h 2561350"/>
              <a:gd name="connsiteX13" fmla="*/ 117884 w 2069223"/>
              <a:gd name="connsiteY13" fmla="*/ 2215080 h 2561350"/>
              <a:gd name="connsiteX14" fmla="*/ 1340 w 2069223"/>
              <a:gd name="connsiteY14" fmla="*/ 1657531 h 2561350"/>
              <a:gd name="connsiteX15" fmla="*/ 271736 w 2069223"/>
              <a:gd name="connsiteY15" fmla="*/ 1561668 h 2561350"/>
              <a:gd name="connsiteX16" fmla="*/ 249462 w 2069223"/>
              <a:gd name="connsiteY16" fmla="*/ 1045298 h 2561350"/>
              <a:gd name="connsiteX17" fmla="*/ 8800 w 2069223"/>
              <a:gd name="connsiteY17" fmla="*/ 1018431 h 2561350"/>
              <a:gd name="connsiteX18" fmla="*/ 110423 w 2069223"/>
              <a:gd name="connsiteY18" fmla="*/ 382371 h 2561350"/>
              <a:gd name="connsiteX19" fmla="*/ 828213 w 2069223"/>
              <a:gd name="connsiteY19" fmla="*/ 389002 h 2561350"/>
              <a:gd name="connsiteX20" fmla="*/ 793309 w 2069223"/>
              <a:gd name="connsiteY20" fmla="*/ 283670 h 2561350"/>
              <a:gd name="connsiteX21" fmla="*/ 1029052 w 2069223"/>
              <a:gd name="connsiteY21" fmla="*/ 3 h 2561350"/>
              <a:gd name="connsiteX0" fmla="*/ 1029052 w 2069223"/>
              <a:gd name="connsiteY0" fmla="*/ 3 h 2561350"/>
              <a:gd name="connsiteX1" fmla="*/ 1243365 w 2069223"/>
              <a:gd name="connsiteY1" fmla="*/ 286050 h 2561350"/>
              <a:gd name="connsiteX2" fmla="*/ 1221229 w 2069223"/>
              <a:gd name="connsiteY2" fmla="*/ 389002 h 2561350"/>
              <a:gd name="connsiteX3" fmla="*/ 1960083 w 2069223"/>
              <a:gd name="connsiteY3" fmla="*/ 361648 h 2561350"/>
              <a:gd name="connsiteX4" fmla="*/ 2067846 w 2069223"/>
              <a:gd name="connsiteY4" fmla="*/ 961234 h 2561350"/>
              <a:gd name="connsiteX5" fmla="*/ 1881338 w 2069223"/>
              <a:gd name="connsiteY5" fmla="*/ 1030865 h 2561350"/>
              <a:gd name="connsiteX6" fmla="*/ 1847663 w 2069223"/>
              <a:gd name="connsiteY6" fmla="*/ 1535481 h 2561350"/>
              <a:gd name="connsiteX7" fmla="*/ 2065360 w 2069223"/>
              <a:gd name="connsiteY7" fmla="*/ 1597847 h 2561350"/>
              <a:gd name="connsiteX8" fmla="*/ 1945162 w 2069223"/>
              <a:gd name="connsiteY8" fmla="*/ 2187725 h 2561350"/>
              <a:gd name="connsiteX9" fmla="*/ 1223492 w 2069223"/>
              <a:gd name="connsiteY9" fmla="*/ 2167002 h 2561350"/>
              <a:gd name="connsiteX10" fmla="*/ 1243365 w 2069223"/>
              <a:gd name="connsiteY10" fmla="*/ 2275300 h 2561350"/>
              <a:gd name="connsiteX11" fmla="*/ 803256 w 2069223"/>
              <a:gd name="connsiteY11" fmla="*/ 2277680 h 2561350"/>
              <a:gd name="connsiteX12" fmla="*/ 723771 w 2069223"/>
              <a:gd name="connsiteY12" fmla="*/ 2109806 h 2561350"/>
              <a:gd name="connsiteX13" fmla="*/ 117884 w 2069223"/>
              <a:gd name="connsiteY13" fmla="*/ 2215080 h 2561350"/>
              <a:gd name="connsiteX14" fmla="*/ 1340 w 2069223"/>
              <a:gd name="connsiteY14" fmla="*/ 1657531 h 2561350"/>
              <a:gd name="connsiteX15" fmla="*/ 271736 w 2069223"/>
              <a:gd name="connsiteY15" fmla="*/ 1561668 h 2561350"/>
              <a:gd name="connsiteX16" fmla="*/ 249462 w 2069223"/>
              <a:gd name="connsiteY16" fmla="*/ 1045298 h 2561350"/>
              <a:gd name="connsiteX17" fmla="*/ 8800 w 2069223"/>
              <a:gd name="connsiteY17" fmla="*/ 1018431 h 2561350"/>
              <a:gd name="connsiteX18" fmla="*/ 110423 w 2069223"/>
              <a:gd name="connsiteY18" fmla="*/ 382371 h 2561350"/>
              <a:gd name="connsiteX19" fmla="*/ 828213 w 2069223"/>
              <a:gd name="connsiteY19" fmla="*/ 389002 h 2561350"/>
              <a:gd name="connsiteX20" fmla="*/ 793309 w 2069223"/>
              <a:gd name="connsiteY20" fmla="*/ 283670 h 2561350"/>
              <a:gd name="connsiteX21" fmla="*/ 1029052 w 2069223"/>
              <a:gd name="connsiteY21" fmla="*/ 3 h 2561350"/>
              <a:gd name="connsiteX0" fmla="*/ 1029052 w 2069223"/>
              <a:gd name="connsiteY0" fmla="*/ 3 h 2561350"/>
              <a:gd name="connsiteX1" fmla="*/ 1243365 w 2069223"/>
              <a:gd name="connsiteY1" fmla="*/ 286050 h 2561350"/>
              <a:gd name="connsiteX2" fmla="*/ 1221229 w 2069223"/>
              <a:gd name="connsiteY2" fmla="*/ 389002 h 2561350"/>
              <a:gd name="connsiteX3" fmla="*/ 1960083 w 2069223"/>
              <a:gd name="connsiteY3" fmla="*/ 361648 h 2561350"/>
              <a:gd name="connsiteX4" fmla="*/ 2067846 w 2069223"/>
              <a:gd name="connsiteY4" fmla="*/ 961234 h 2561350"/>
              <a:gd name="connsiteX5" fmla="*/ 1881338 w 2069223"/>
              <a:gd name="connsiteY5" fmla="*/ 1030865 h 2561350"/>
              <a:gd name="connsiteX6" fmla="*/ 1847663 w 2069223"/>
              <a:gd name="connsiteY6" fmla="*/ 1535481 h 2561350"/>
              <a:gd name="connsiteX7" fmla="*/ 2065360 w 2069223"/>
              <a:gd name="connsiteY7" fmla="*/ 1597847 h 2561350"/>
              <a:gd name="connsiteX8" fmla="*/ 1945162 w 2069223"/>
              <a:gd name="connsiteY8" fmla="*/ 2187725 h 2561350"/>
              <a:gd name="connsiteX9" fmla="*/ 1223492 w 2069223"/>
              <a:gd name="connsiteY9" fmla="*/ 2167002 h 2561350"/>
              <a:gd name="connsiteX10" fmla="*/ 1243365 w 2069223"/>
              <a:gd name="connsiteY10" fmla="*/ 2275300 h 2561350"/>
              <a:gd name="connsiteX11" fmla="*/ 803256 w 2069223"/>
              <a:gd name="connsiteY11" fmla="*/ 2277680 h 2561350"/>
              <a:gd name="connsiteX12" fmla="*/ 723771 w 2069223"/>
              <a:gd name="connsiteY12" fmla="*/ 2109806 h 2561350"/>
              <a:gd name="connsiteX13" fmla="*/ 117884 w 2069223"/>
              <a:gd name="connsiteY13" fmla="*/ 2215080 h 2561350"/>
              <a:gd name="connsiteX14" fmla="*/ 1340 w 2069223"/>
              <a:gd name="connsiteY14" fmla="*/ 1657531 h 2561350"/>
              <a:gd name="connsiteX15" fmla="*/ 271736 w 2069223"/>
              <a:gd name="connsiteY15" fmla="*/ 1561668 h 2561350"/>
              <a:gd name="connsiteX16" fmla="*/ 249462 w 2069223"/>
              <a:gd name="connsiteY16" fmla="*/ 1045298 h 2561350"/>
              <a:gd name="connsiteX17" fmla="*/ 8800 w 2069223"/>
              <a:gd name="connsiteY17" fmla="*/ 1018431 h 2561350"/>
              <a:gd name="connsiteX18" fmla="*/ 110423 w 2069223"/>
              <a:gd name="connsiteY18" fmla="*/ 382371 h 2561350"/>
              <a:gd name="connsiteX19" fmla="*/ 828213 w 2069223"/>
              <a:gd name="connsiteY19" fmla="*/ 389002 h 2561350"/>
              <a:gd name="connsiteX20" fmla="*/ 793309 w 2069223"/>
              <a:gd name="connsiteY20" fmla="*/ 283670 h 2561350"/>
              <a:gd name="connsiteX21" fmla="*/ 1029052 w 2069223"/>
              <a:gd name="connsiteY21" fmla="*/ 3 h 2561350"/>
              <a:gd name="connsiteX0" fmla="*/ 1029052 w 2069223"/>
              <a:gd name="connsiteY0" fmla="*/ 3 h 2561350"/>
              <a:gd name="connsiteX1" fmla="*/ 1243365 w 2069223"/>
              <a:gd name="connsiteY1" fmla="*/ 286050 h 2561350"/>
              <a:gd name="connsiteX2" fmla="*/ 1221229 w 2069223"/>
              <a:gd name="connsiteY2" fmla="*/ 389002 h 2561350"/>
              <a:gd name="connsiteX3" fmla="*/ 1960083 w 2069223"/>
              <a:gd name="connsiteY3" fmla="*/ 361648 h 2561350"/>
              <a:gd name="connsiteX4" fmla="*/ 2067846 w 2069223"/>
              <a:gd name="connsiteY4" fmla="*/ 961234 h 2561350"/>
              <a:gd name="connsiteX5" fmla="*/ 1881338 w 2069223"/>
              <a:gd name="connsiteY5" fmla="*/ 1030865 h 2561350"/>
              <a:gd name="connsiteX6" fmla="*/ 1847663 w 2069223"/>
              <a:gd name="connsiteY6" fmla="*/ 1535481 h 2561350"/>
              <a:gd name="connsiteX7" fmla="*/ 2065360 w 2069223"/>
              <a:gd name="connsiteY7" fmla="*/ 1597847 h 2561350"/>
              <a:gd name="connsiteX8" fmla="*/ 1945162 w 2069223"/>
              <a:gd name="connsiteY8" fmla="*/ 2187725 h 2561350"/>
              <a:gd name="connsiteX9" fmla="*/ 1223492 w 2069223"/>
              <a:gd name="connsiteY9" fmla="*/ 2167002 h 2561350"/>
              <a:gd name="connsiteX10" fmla="*/ 1243365 w 2069223"/>
              <a:gd name="connsiteY10" fmla="*/ 2275300 h 2561350"/>
              <a:gd name="connsiteX11" fmla="*/ 803256 w 2069223"/>
              <a:gd name="connsiteY11" fmla="*/ 2277680 h 2561350"/>
              <a:gd name="connsiteX12" fmla="*/ 723771 w 2069223"/>
              <a:gd name="connsiteY12" fmla="*/ 2109806 h 2561350"/>
              <a:gd name="connsiteX13" fmla="*/ 117884 w 2069223"/>
              <a:gd name="connsiteY13" fmla="*/ 2215080 h 2561350"/>
              <a:gd name="connsiteX14" fmla="*/ 1340 w 2069223"/>
              <a:gd name="connsiteY14" fmla="*/ 1657531 h 2561350"/>
              <a:gd name="connsiteX15" fmla="*/ 271736 w 2069223"/>
              <a:gd name="connsiteY15" fmla="*/ 1561668 h 2561350"/>
              <a:gd name="connsiteX16" fmla="*/ 249462 w 2069223"/>
              <a:gd name="connsiteY16" fmla="*/ 1045298 h 2561350"/>
              <a:gd name="connsiteX17" fmla="*/ 8800 w 2069223"/>
              <a:gd name="connsiteY17" fmla="*/ 1018431 h 2561350"/>
              <a:gd name="connsiteX18" fmla="*/ 110423 w 2069223"/>
              <a:gd name="connsiteY18" fmla="*/ 382371 h 2561350"/>
              <a:gd name="connsiteX19" fmla="*/ 828213 w 2069223"/>
              <a:gd name="connsiteY19" fmla="*/ 389002 h 2561350"/>
              <a:gd name="connsiteX20" fmla="*/ 793309 w 2069223"/>
              <a:gd name="connsiteY20" fmla="*/ 283670 h 2561350"/>
              <a:gd name="connsiteX21" fmla="*/ 1029052 w 2069223"/>
              <a:gd name="connsiteY21" fmla="*/ 3 h 256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69223" h="2561350">
                <a:moveTo>
                  <a:pt x="1029052" y="3"/>
                </a:moveTo>
                <a:cubicBezTo>
                  <a:pt x="1198121" y="-691"/>
                  <a:pt x="1366104" y="120921"/>
                  <a:pt x="1243365" y="286050"/>
                </a:cubicBezTo>
                <a:cubicBezTo>
                  <a:pt x="1227255" y="315682"/>
                  <a:pt x="1215473" y="348101"/>
                  <a:pt x="1221229" y="389002"/>
                </a:cubicBezTo>
                <a:cubicBezTo>
                  <a:pt x="1226297" y="528261"/>
                  <a:pt x="1696392" y="461119"/>
                  <a:pt x="1960083" y="361648"/>
                </a:cubicBezTo>
                <a:cubicBezTo>
                  <a:pt x="2053938" y="496394"/>
                  <a:pt x="2071127" y="822506"/>
                  <a:pt x="2067846" y="961234"/>
                </a:cubicBezTo>
                <a:cubicBezTo>
                  <a:pt x="2071715" y="1080232"/>
                  <a:pt x="2015018" y="1106744"/>
                  <a:pt x="1881338" y="1030865"/>
                </a:cubicBezTo>
                <a:cubicBezTo>
                  <a:pt x="1484062" y="845572"/>
                  <a:pt x="1585310" y="1699608"/>
                  <a:pt x="1847663" y="1535481"/>
                </a:cubicBezTo>
                <a:cubicBezTo>
                  <a:pt x="1929415" y="1495441"/>
                  <a:pt x="2055329" y="1373504"/>
                  <a:pt x="2065360" y="1597847"/>
                </a:cubicBezTo>
                <a:cubicBezTo>
                  <a:pt x="2080367" y="1677957"/>
                  <a:pt x="2053974" y="2093695"/>
                  <a:pt x="1945162" y="2187725"/>
                </a:cubicBezTo>
                <a:cubicBezTo>
                  <a:pt x="1805733" y="2151252"/>
                  <a:pt x="1398565" y="2030230"/>
                  <a:pt x="1223492" y="2167002"/>
                </a:cubicBezTo>
                <a:cubicBezTo>
                  <a:pt x="1210011" y="2193452"/>
                  <a:pt x="1212813" y="2230274"/>
                  <a:pt x="1243365" y="2275300"/>
                </a:cubicBezTo>
                <a:cubicBezTo>
                  <a:pt x="1483871" y="2660267"/>
                  <a:pt x="591323" y="2652331"/>
                  <a:pt x="803256" y="2277680"/>
                </a:cubicBezTo>
                <a:cubicBezTo>
                  <a:pt x="852179" y="2213432"/>
                  <a:pt x="836244" y="2132321"/>
                  <a:pt x="723771" y="2109806"/>
                </a:cubicBezTo>
                <a:cubicBezTo>
                  <a:pt x="609542" y="2086940"/>
                  <a:pt x="401355" y="2119754"/>
                  <a:pt x="117884" y="2215080"/>
                </a:cubicBezTo>
                <a:cubicBezTo>
                  <a:pt x="25248" y="2145089"/>
                  <a:pt x="-7310" y="1771407"/>
                  <a:pt x="1340" y="1657531"/>
                </a:cubicBezTo>
                <a:cubicBezTo>
                  <a:pt x="24910" y="1416831"/>
                  <a:pt x="118063" y="1502066"/>
                  <a:pt x="271736" y="1561668"/>
                </a:cubicBezTo>
                <a:cubicBezTo>
                  <a:pt x="483918" y="1635999"/>
                  <a:pt x="591326" y="1022800"/>
                  <a:pt x="249462" y="1045298"/>
                </a:cubicBezTo>
                <a:cubicBezTo>
                  <a:pt x="168753" y="1050498"/>
                  <a:pt x="31973" y="1183628"/>
                  <a:pt x="8800" y="1018431"/>
                </a:cubicBezTo>
                <a:cubicBezTo>
                  <a:pt x="-14373" y="907943"/>
                  <a:pt x="14056" y="478572"/>
                  <a:pt x="110423" y="382371"/>
                </a:cubicBezTo>
                <a:cubicBezTo>
                  <a:pt x="506629" y="514999"/>
                  <a:pt x="790102" y="488473"/>
                  <a:pt x="828213" y="389002"/>
                </a:cubicBezTo>
                <a:cubicBezTo>
                  <a:pt x="838534" y="365427"/>
                  <a:pt x="828962" y="333342"/>
                  <a:pt x="793309" y="283670"/>
                </a:cubicBezTo>
                <a:cubicBezTo>
                  <a:pt x="687343" y="96344"/>
                  <a:pt x="859983" y="698"/>
                  <a:pt x="1029052" y="3"/>
                </a:cubicBezTo>
                <a:close/>
              </a:path>
            </a:pathLst>
          </a:custGeom>
          <a:solidFill>
            <a:srgbClr val="C00000"/>
          </a:solidFill>
          <a:ln>
            <a:noFill/>
          </a:ln>
          <a:effectLst/>
          <a:scene3d>
            <a:camera prst="orthographicFront"/>
            <a:lightRig rig="threePt" dir="t"/>
          </a:scene3d>
          <a:sp3d prstMaterial="dkEdge">
            <a:bevelT w="508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5"/>
          <p:cNvSpPr/>
          <p:nvPr/>
        </p:nvSpPr>
        <p:spPr>
          <a:xfrm rot="5400000">
            <a:off x="7622293" y="2159342"/>
            <a:ext cx="1066375" cy="1596229"/>
          </a:xfrm>
          <a:custGeom>
            <a:avLst/>
            <a:gdLst>
              <a:gd name="connsiteX0" fmla="*/ 872209 w 1795780"/>
              <a:gd name="connsiteY0" fmla="*/ 3 h 2561350"/>
              <a:gd name="connsiteX1" fmla="*/ 1086522 w 1795780"/>
              <a:gd name="connsiteY1" fmla="*/ 286050 h 2561350"/>
              <a:gd name="connsiteX2" fmla="*/ 1064386 w 1795780"/>
              <a:gd name="connsiteY2" fmla="*/ 389002 h 2561350"/>
              <a:gd name="connsiteX3" fmla="*/ 1795780 w 1795780"/>
              <a:gd name="connsiteY3" fmla="*/ 389002 h 2561350"/>
              <a:gd name="connsiteX4" fmla="*/ 1795780 w 1795780"/>
              <a:gd name="connsiteY4" fmla="*/ 1063389 h 2561350"/>
              <a:gd name="connsiteX5" fmla="*/ 1706462 w 1795780"/>
              <a:gd name="connsiteY5" fmla="*/ 1037347 h 2561350"/>
              <a:gd name="connsiteX6" fmla="*/ 1704082 w 1795780"/>
              <a:gd name="connsiteY6" fmla="*/ 1487403 h 2561350"/>
              <a:gd name="connsiteX7" fmla="*/ 1795780 w 1795780"/>
              <a:gd name="connsiteY7" fmla="*/ 1449629 h 2561350"/>
              <a:gd name="connsiteX8" fmla="*/ 1795780 w 1795780"/>
              <a:gd name="connsiteY8" fmla="*/ 2167002 h 2561350"/>
              <a:gd name="connsiteX9" fmla="*/ 1066649 w 1795780"/>
              <a:gd name="connsiteY9" fmla="*/ 2167002 h 2561350"/>
              <a:gd name="connsiteX10" fmla="*/ 1086522 w 1795780"/>
              <a:gd name="connsiteY10" fmla="*/ 2275300 h 2561350"/>
              <a:gd name="connsiteX11" fmla="*/ 636466 w 1795780"/>
              <a:gd name="connsiteY11" fmla="*/ 2277680 h 2561350"/>
              <a:gd name="connsiteX12" fmla="*/ 666399 w 1795780"/>
              <a:gd name="connsiteY12" fmla="*/ 2167002 h 2561350"/>
              <a:gd name="connsiteX13" fmla="*/ 0 w 1795780"/>
              <a:gd name="connsiteY13" fmla="*/ 2167002 h 2561350"/>
              <a:gd name="connsiteX14" fmla="*/ 0 w 1795780"/>
              <a:gd name="connsiteY14" fmla="*/ 1458174 h 2561350"/>
              <a:gd name="connsiteX15" fmla="*/ 94999 w 1795780"/>
              <a:gd name="connsiteY15" fmla="*/ 1495354 h 2561350"/>
              <a:gd name="connsiteX16" fmla="*/ 92619 w 1795780"/>
              <a:gd name="connsiteY16" fmla="*/ 1045298 h 2561350"/>
              <a:gd name="connsiteX17" fmla="*/ 0 w 1795780"/>
              <a:gd name="connsiteY17" fmla="*/ 1071146 h 2561350"/>
              <a:gd name="connsiteX18" fmla="*/ 0 w 1795780"/>
              <a:gd name="connsiteY18" fmla="*/ 389002 h 2561350"/>
              <a:gd name="connsiteX19" fmla="*/ 671370 w 1795780"/>
              <a:gd name="connsiteY19" fmla="*/ 389002 h 2561350"/>
              <a:gd name="connsiteX20" fmla="*/ 636466 w 1795780"/>
              <a:gd name="connsiteY20" fmla="*/ 283670 h 2561350"/>
              <a:gd name="connsiteX21" fmla="*/ 872209 w 1795780"/>
              <a:gd name="connsiteY21" fmla="*/ 3 h 2561350"/>
              <a:gd name="connsiteX0" fmla="*/ 872209 w 1795780"/>
              <a:gd name="connsiteY0" fmla="*/ 3 h 2561350"/>
              <a:gd name="connsiteX1" fmla="*/ 1086522 w 1795780"/>
              <a:gd name="connsiteY1" fmla="*/ 286050 h 2561350"/>
              <a:gd name="connsiteX2" fmla="*/ 1064386 w 1795780"/>
              <a:gd name="connsiteY2" fmla="*/ 389002 h 2561350"/>
              <a:gd name="connsiteX3" fmla="*/ 1795780 w 1795780"/>
              <a:gd name="connsiteY3" fmla="*/ 389002 h 2561350"/>
              <a:gd name="connsiteX4" fmla="*/ 1795780 w 1795780"/>
              <a:gd name="connsiteY4" fmla="*/ 1063389 h 2561350"/>
              <a:gd name="connsiteX5" fmla="*/ 1706462 w 1795780"/>
              <a:gd name="connsiteY5" fmla="*/ 1037347 h 2561350"/>
              <a:gd name="connsiteX6" fmla="*/ 1704082 w 1795780"/>
              <a:gd name="connsiteY6" fmla="*/ 1487403 h 2561350"/>
              <a:gd name="connsiteX7" fmla="*/ 1795780 w 1795780"/>
              <a:gd name="connsiteY7" fmla="*/ 1449629 h 2561350"/>
              <a:gd name="connsiteX8" fmla="*/ 1795780 w 1795780"/>
              <a:gd name="connsiteY8" fmla="*/ 2167002 h 2561350"/>
              <a:gd name="connsiteX9" fmla="*/ 1066649 w 1795780"/>
              <a:gd name="connsiteY9" fmla="*/ 2167002 h 2561350"/>
              <a:gd name="connsiteX10" fmla="*/ 1086522 w 1795780"/>
              <a:gd name="connsiteY10" fmla="*/ 2275300 h 2561350"/>
              <a:gd name="connsiteX11" fmla="*/ 636466 w 1795780"/>
              <a:gd name="connsiteY11" fmla="*/ 2277680 h 2561350"/>
              <a:gd name="connsiteX12" fmla="*/ 666399 w 1795780"/>
              <a:gd name="connsiteY12" fmla="*/ 2167002 h 2561350"/>
              <a:gd name="connsiteX13" fmla="*/ 0 w 1795780"/>
              <a:gd name="connsiteY13" fmla="*/ 2167002 h 2561350"/>
              <a:gd name="connsiteX14" fmla="*/ 0 w 1795780"/>
              <a:gd name="connsiteY14" fmla="*/ 1458174 h 2561350"/>
              <a:gd name="connsiteX15" fmla="*/ 94999 w 1795780"/>
              <a:gd name="connsiteY15" fmla="*/ 1495354 h 2561350"/>
              <a:gd name="connsiteX16" fmla="*/ 92619 w 1795780"/>
              <a:gd name="connsiteY16" fmla="*/ 1045298 h 2561350"/>
              <a:gd name="connsiteX17" fmla="*/ 0 w 1795780"/>
              <a:gd name="connsiteY17" fmla="*/ 1071146 h 2561350"/>
              <a:gd name="connsiteX18" fmla="*/ 0 w 1795780"/>
              <a:gd name="connsiteY18" fmla="*/ 389002 h 2561350"/>
              <a:gd name="connsiteX19" fmla="*/ 671370 w 1795780"/>
              <a:gd name="connsiteY19" fmla="*/ 389002 h 2561350"/>
              <a:gd name="connsiteX20" fmla="*/ 636466 w 1795780"/>
              <a:gd name="connsiteY20" fmla="*/ 283670 h 2561350"/>
              <a:gd name="connsiteX21" fmla="*/ 872209 w 1795780"/>
              <a:gd name="connsiteY21" fmla="*/ 3 h 2561350"/>
              <a:gd name="connsiteX0" fmla="*/ 918629 w 1842200"/>
              <a:gd name="connsiteY0" fmla="*/ 3 h 2561350"/>
              <a:gd name="connsiteX1" fmla="*/ 1132942 w 1842200"/>
              <a:gd name="connsiteY1" fmla="*/ 286050 h 2561350"/>
              <a:gd name="connsiteX2" fmla="*/ 1110806 w 1842200"/>
              <a:gd name="connsiteY2" fmla="*/ 389002 h 2561350"/>
              <a:gd name="connsiteX3" fmla="*/ 1842200 w 1842200"/>
              <a:gd name="connsiteY3" fmla="*/ 389002 h 2561350"/>
              <a:gd name="connsiteX4" fmla="*/ 1842200 w 1842200"/>
              <a:gd name="connsiteY4" fmla="*/ 1063389 h 2561350"/>
              <a:gd name="connsiteX5" fmla="*/ 1752882 w 1842200"/>
              <a:gd name="connsiteY5" fmla="*/ 1037347 h 2561350"/>
              <a:gd name="connsiteX6" fmla="*/ 1750502 w 1842200"/>
              <a:gd name="connsiteY6" fmla="*/ 1487403 h 2561350"/>
              <a:gd name="connsiteX7" fmla="*/ 1842200 w 1842200"/>
              <a:gd name="connsiteY7" fmla="*/ 1449629 h 2561350"/>
              <a:gd name="connsiteX8" fmla="*/ 1842200 w 1842200"/>
              <a:gd name="connsiteY8" fmla="*/ 2167002 h 2561350"/>
              <a:gd name="connsiteX9" fmla="*/ 1113069 w 1842200"/>
              <a:gd name="connsiteY9" fmla="*/ 2167002 h 2561350"/>
              <a:gd name="connsiteX10" fmla="*/ 1132942 w 1842200"/>
              <a:gd name="connsiteY10" fmla="*/ 2275300 h 2561350"/>
              <a:gd name="connsiteX11" fmla="*/ 682886 w 1842200"/>
              <a:gd name="connsiteY11" fmla="*/ 2277680 h 2561350"/>
              <a:gd name="connsiteX12" fmla="*/ 712819 w 1842200"/>
              <a:gd name="connsiteY12" fmla="*/ 2167002 h 2561350"/>
              <a:gd name="connsiteX13" fmla="*/ 46420 w 1842200"/>
              <a:gd name="connsiteY13" fmla="*/ 2167002 h 2561350"/>
              <a:gd name="connsiteX14" fmla="*/ 46420 w 1842200"/>
              <a:gd name="connsiteY14" fmla="*/ 1458174 h 2561350"/>
              <a:gd name="connsiteX15" fmla="*/ 141419 w 1842200"/>
              <a:gd name="connsiteY15" fmla="*/ 1495354 h 2561350"/>
              <a:gd name="connsiteX16" fmla="*/ 139039 w 1842200"/>
              <a:gd name="connsiteY16" fmla="*/ 1045298 h 2561350"/>
              <a:gd name="connsiteX17" fmla="*/ 46420 w 1842200"/>
              <a:gd name="connsiteY17" fmla="*/ 1071146 h 2561350"/>
              <a:gd name="connsiteX18" fmla="*/ 0 w 1842200"/>
              <a:gd name="connsiteY18" fmla="*/ 382371 h 2561350"/>
              <a:gd name="connsiteX19" fmla="*/ 717790 w 1842200"/>
              <a:gd name="connsiteY19" fmla="*/ 389002 h 2561350"/>
              <a:gd name="connsiteX20" fmla="*/ 682886 w 1842200"/>
              <a:gd name="connsiteY20" fmla="*/ 283670 h 2561350"/>
              <a:gd name="connsiteX21" fmla="*/ 918629 w 1842200"/>
              <a:gd name="connsiteY21" fmla="*/ 3 h 2561350"/>
              <a:gd name="connsiteX0" fmla="*/ 918629 w 1842200"/>
              <a:gd name="connsiteY0" fmla="*/ 3 h 2561350"/>
              <a:gd name="connsiteX1" fmla="*/ 1132942 w 1842200"/>
              <a:gd name="connsiteY1" fmla="*/ 286050 h 2561350"/>
              <a:gd name="connsiteX2" fmla="*/ 1110806 w 1842200"/>
              <a:gd name="connsiteY2" fmla="*/ 389002 h 2561350"/>
              <a:gd name="connsiteX3" fmla="*/ 1842200 w 1842200"/>
              <a:gd name="connsiteY3" fmla="*/ 389002 h 2561350"/>
              <a:gd name="connsiteX4" fmla="*/ 1842200 w 1842200"/>
              <a:gd name="connsiteY4" fmla="*/ 1063389 h 2561350"/>
              <a:gd name="connsiteX5" fmla="*/ 1752882 w 1842200"/>
              <a:gd name="connsiteY5" fmla="*/ 1037347 h 2561350"/>
              <a:gd name="connsiteX6" fmla="*/ 1750502 w 1842200"/>
              <a:gd name="connsiteY6" fmla="*/ 1487403 h 2561350"/>
              <a:gd name="connsiteX7" fmla="*/ 1842200 w 1842200"/>
              <a:gd name="connsiteY7" fmla="*/ 1449629 h 2561350"/>
              <a:gd name="connsiteX8" fmla="*/ 1842200 w 1842200"/>
              <a:gd name="connsiteY8" fmla="*/ 2167002 h 2561350"/>
              <a:gd name="connsiteX9" fmla="*/ 1113069 w 1842200"/>
              <a:gd name="connsiteY9" fmla="*/ 2167002 h 2561350"/>
              <a:gd name="connsiteX10" fmla="*/ 1132942 w 1842200"/>
              <a:gd name="connsiteY10" fmla="*/ 2275300 h 2561350"/>
              <a:gd name="connsiteX11" fmla="*/ 682886 w 1842200"/>
              <a:gd name="connsiteY11" fmla="*/ 2277680 h 2561350"/>
              <a:gd name="connsiteX12" fmla="*/ 712819 w 1842200"/>
              <a:gd name="connsiteY12" fmla="*/ 2167002 h 2561350"/>
              <a:gd name="connsiteX13" fmla="*/ 46420 w 1842200"/>
              <a:gd name="connsiteY13" fmla="*/ 2167002 h 2561350"/>
              <a:gd name="connsiteX14" fmla="*/ 46420 w 1842200"/>
              <a:gd name="connsiteY14" fmla="*/ 1458174 h 2561350"/>
              <a:gd name="connsiteX15" fmla="*/ 141419 w 1842200"/>
              <a:gd name="connsiteY15" fmla="*/ 1495354 h 2561350"/>
              <a:gd name="connsiteX16" fmla="*/ 139039 w 1842200"/>
              <a:gd name="connsiteY16" fmla="*/ 1045298 h 2561350"/>
              <a:gd name="connsiteX17" fmla="*/ 46420 w 1842200"/>
              <a:gd name="connsiteY17" fmla="*/ 1071146 h 2561350"/>
              <a:gd name="connsiteX18" fmla="*/ 0 w 1842200"/>
              <a:gd name="connsiteY18" fmla="*/ 382371 h 2561350"/>
              <a:gd name="connsiteX19" fmla="*/ 717790 w 1842200"/>
              <a:gd name="connsiteY19" fmla="*/ 389002 h 2561350"/>
              <a:gd name="connsiteX20" fmla="*/ 682886 w 1842200"/>
              <a:gd name="connsiteY20" fmla="*/ 283670 h 2561350"/>
              <a:gd name="connsiteX21" fmla="*/ 918629 w 1842200"/>
              <a:gd name="connsiteY21" fmla="*/ 3 h 2561350"/>
              <a:gd name="connsiteX0" fmla="*/ 918629 w 1842200"/>
              <a:gd name="connsiteY0" fmla="*/ 3 h 2561350"/>
              <a:gd name="connsiteX1" fmla="*/ 1132942 w 1842200"/>
              <a:gd name="connsiteY1" fmla="*/ 286050 h 2561350"/>
              <a:gd name="connsiteX2" fmla="*/ 1110806 w 1842200"/>
              <a:gd name="connsiteY2" fmla="*/ 389002 h 2561350"/>
              <a:gd name="connsiteX3" fmla="*/ 1842200 w 1842200"/>
              <a:gd name="connsiteY3" fmla="*/ 389002 h 2561350"/>
              <a:gd name="connsiteX4" fmla="*/ 1842200 w 1842200"/>
              <a:gd name="connsiteY4" fmla="*/ 1063389 h 2561350"/>
              <a:gd name="connsiteX5" fmla="*/ 1752882 w 1842200"/>
              <a:gd name="connsiteY5" fmla="*/ 1037347 h 2561350"/>
              <a:gd name="connsiteX6" fmla="*/ 1750502 w 1842200"/>
              <a:gd name="connsiteY6" fmla="*/ 1487403 h 2561350"/>
              <a:gd name="connsiteX7" fmla="*/ 1842200 w 1842200"/>
              <a:gd name="connsiteY7" fmla="*/ 1449629 h 2561350"/>
              <a:gd name="connsiteX8" fmla="*/ 1842200 w 1842200"/>
              <a:gd name="connsiteY8" fmla="*/ 2167002 h 2561350"/>
              <a:gd name="connsiteX9" fmla="*/ 1113069 w 1842200"/>
              <a:gd name="connsiteY9" fmla="*/ 2167002 h 2561350"/>
              <a:gd name="connsiteX10" fmla="*/ 1132942 w 1842200"/>
              <a:gd name="connsiteY10" fmla="*/ 2275300 h 2561350"/>
              <a:gd name="connsiteX11" fmla="*/ 682886 w 1842200"/>
              <a:gd name="connsiteY11" fmla="*/ 2277680 h 2561350"/>
              <a:gd name="connsiteX12" fmla="*/ 712819 w 1842200"/>
              <a:gd name="connsiteY12" fmla="*/ 2167002 h 2561350"/>
              <a:gd name="connsiteX13" fmla="*/ 46420 w 1842200"/>
              <a:gd name="connsiteY13" fmla="*/ 2167002 h 2561350"/>
              <a:gd name="connsiteX14" fmla="*/ 46420 w 1842200"/>
              <a:gd name="connsiteY14" fmla="*/ 1458174 h 2561350"/>
              <a:gd name="connsiteX15" fmla="*/ 141419 w 1842200"/>
              <a:gd name="connsiteY15" fmla="*/ 1495354 h 2561350"/>
              <a:gd name="connsiteX16" fmla="*/ 139039 w 1842200"/>
              <a:gd name="connsiteY16" fmla="*/ 1045298 h 2561350"/>
              <a:gd name="connsiteX17" fmla="*/ 46420 w 1842200"/>
              <a:gd name="connsiteY17" fmla="*/ 1071146 h 2561350"/>
              <a:gd name="connsiteX18" fmla="*/ 0 w 1842200"/>
              <a:gd name="connsiteY18" fmla="*/ 382371 h 2561350"/>
              <a:gd name="connsiteX19" fmla="*/ 717790 w 1842200"/>
              <a:gd name="connsiteY19" fmla="*/ 389002 h 2561350"/>
              <a:gd name="connsiteX20" fmla="*/ 682886 w 1842200"/>
              <a:gd name="connsiteY20" fmla="*/ 283670 h 2561350"/>
              <a:gd name="connsiteX21" fmla="*/ 918629 w 1842200"/>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949187"/>
              <a:gd name="connsiteY0" fmla="*/ 3 h 2561350"/>
              <a:gd name="connsiteX1" fmla="*/ 1132942 w 1949187"/>
              <a:gd name="connsiteY1" fmla="*/ 286050 h 2561350"/>
              <a:gd name="connsiteX2" fmla="*/ 1110806 w 1949187"/>
              <a:gd name="connsiteY2" fmla="*/ 389002 h 2561350"/>
              <a:gd name="connsiteX3" fmla="*/ 1862094 w 1949187"/>
              <a:gd name="connsiteY3" fmla="*/ 369108 h 2561350"/>
              <a:gd name="connsiteX4" fmla="*/ 1842200 w 1949187"/>
              <a:gd name="connsiteY4" fmla="*/ 1063389 h 2561350"/>
              <a:gd name="connsiteX5" fmla="*/ 1752882 w 1949187"/>
              <a:gd name="connsiteY5" fmla="*/ 1037347 h 2561350"/>
              <a:gd name="connsiteX6" fmla="*/ 1750502 w 1949187"/>
              <a:gd name="connsiteY6" fmla="*/ 1487403 h 2561350"/>
              <a:gd name="connsiteX7" fmla="*/ 1842200 w 1949187"/>
              <a:gd name="connsiteY7" fmla="*/ 1449629 h 2561350"/>
              <a:gd name="connsiteX8" fmla="*/ 1842200 w 1949187"/>
              <a:gd name="connsiteY8" fmla="*/ 2167002 h 2561350"/>
              <a:gd name="connsiteX9" fmla="*/ 1113069 w 1949187"/>
              <a:gd name="connsiteY9" fmla="*/ 2167002 h 2561350"/>
              <a:gd name="connsiteX10" fmla="*/ 1132942 w 1949187"/>
              <a:gd name="connsiteY10" fmla="*/ 2275300 h 2561350"/>
              <a:gd name="connsiteX11" fmla="*/ 682886 w 1949187"/>
              <a:gd name="connsiteY11" fmla="*/ 2277680 h 2561350"/>
              <a:gd name="connsiteX12" fmla="*/ 712819 w 1949187"/>
              <a:gd name="connsiteY12" fmla="*/ 2167002 h 2561350"/>
              <a:gd name="connsiteX13" fmla="*/ 46420 w 1949187"/>
              <a:gd name="connsiteY13" fmla="*/ 2167002 h 2561350"/>
              <a:gd name="connsiteX14" fmla="*/ 46420 w 1949187"/>
              <a:gd name="connsiteY14" fmla="*/ 1458174 h 2561350"/>
              <a:gd name="connsiteX15" fmla="*/ 141419 w 1949187"/>
              <a:gd name="connsiteY15" fmla="*/ 1495354 h 2561350"/>
              <a:gd name="connsiteX16" fmla="*/ 139039 w 1949187"/>
              <a:gd name="connsiteY16" fmla="*/ 1045298 h 2561350"/>
              <a:gd name="connsiteX17" fmla="*/ 46420 w 1949187"/>
              <a:gd name="connsiteY17" fmla="*/ 1071146 h 2561350"/>
              <a:gd name="connsiteX18" fmla="*/ 0 w 1949187"/>
              <a:gd name="connsiteY18" fmla="*/ 382371 h 2561350"/>
              <a:gd name="connsiteX19" fmla="*/ 717790 w 1949187"/>
              <a:gd name="connsiteY19" fmla="*/ 389002 h 2561350"/>
              <a:gd name="connsiteX20" fmla="*/ 682886 w 1949187"/>
              <a:gd name="connsiteY20" fmla="*/ 283670 h 2561350"/>
              <a:gd name="connsiteX21" fmla="*/ 918629 w 1949187"/>
              <a:gd name="connsiteY21" fmla="*/ 3 h 2561350"/>
              <a:gd name="connsiteX0" fmla="*/ 918629 w 1966660"/>
              <a:gd name="connsiteY0" fmla="*/ 3 h 2561350"/>
              <a:gd name="connsiteX1" fmla="*/ 1132942 w 1966660"/>
              <a:gd name="connsiteY1" fmla="*/ 286050 h 2561350"/>
              <a:gd name="connsiteX2" fmla="*/ 1110806 w 1966660"/>
              <a:gd name="connsiteY2" fmla="*/ 389002 h 2561350"/>
              <a:gd name="connsiteX3" fmla="*/ 1862094 w 1966660"/>
              <a:gd name="connsiteY3" fmla="*/ 369108 h 2561350"/>
              <a:gd name="connsiteX4" fmla="*/ 1842200 w 1966660"/>
              <a:gd name="connsiteY4" fmla="*/ 1063389 h 2561350"/>
              <a:gd name="connsiteX5" fmla="*/ 1752882 w 1966660"/>
              <a:gd name="connsiteY5" fmla="*/ 1037347 h 2561350"/>
              <a:gd name="connsiteX6" fmla="*/ 1750502 w 1966660"/>
              <a:gd name="connsiteY6" fmla="*/ 1487403 h 2561350"/>
              <a:gd name="connsiteX7" fmla="*/ 1842200 w 1966660"/>
              <a:gd name="connsiteY7" fmla="*/ 1449629 h 2561350"/>
              <a:gd name="connsiteX8" fmla="*/ 1842200 w 1966660"/>
              <a:gd name="connsiteY8" fmla="*/ 2167002 h 2561350"/>
              <a:gd name="connsiteX9" fmla="*/ 1113069 w 1966660"/>
              <a:gd name="connsiteY9" fmla="*/ 2167002 h 2561350"/>
              <a:gd name="connsiteX10" fmla="*/ 1132942 w 1966660"/>
              <a:gd name="connsiteY10" fmla="*/ 2275300 h 2561350"/>
              <a:gd name="connsiteX11" fmla="*/ 682886 w 1966660"/>
              <a:gd name="connsiteY11" fmla="*/ 2277680 h 2561350"/>
              <a:gd name="connsiteX12" fmla="*/ 712819 w 1966660"/>
              <a:gd name="connsiteY12" fmla="*/ 2167002 h 2561350"/>
              <a:gd name="connsiteX13" fmla="*/ 46420 w 1966660"/>
              <a:gd name="connsiteY13" fmla="*/ 2167002 h 2561350"/>
              <a:gd name="connsiteX14" fmla="*/ 46420 w 1966660"/>
              <a:gd name="connsiteY14" fmla="*/ 1458174 h 2561350"/>
              <a:gd name="connsiteX15" fmla="*/ 141419 w 1966660"/>
              <a:gd name="connsiteY15" fmla="*/ 1495354 h 2561350"/>
              <a:gd name="connsiteX16" fmla="*/ 139039 w 1966660"/>
              <a:gd name="connsiteY16" fmla="*/ 1045298 h 2561350"/>
              <a:gd name="connsiteX17" fmla="*/ 46420 w 1966660"/>
              <a:gd name="connsiteY17" fmla="*/ 1071146 h 2561350"/>
              <a:gd name="connsiteX18" fmla="*/ 0 w 1966660"/>
              <a:gd name="connsiteY18" fmla="*/ 382371 h 2561350"/>
              <a:gd name="connsiteX19" fmla="*/ 717790 w 1966660"/>
              <a:gd name="connsiteY19" fmla="*/ 389002 h 2561350"/>
              <a:gd name="connsiteX20" fmla="*/ 682886 w 1966660"/>
              <a:gd name="connsiteY20" fmla="*/ 283670 h 2561350"/>
              <a:gd name="connsiteX21" fmla="*/ 918629 w 1966660"/>
              <a:gd name="connsiteY21" fmla="*/ 3 h 2561350"/>
              <a:gd name="connsiteX0" fmla="*/ 1023861 w 2071892"/>
              <a:gd name="connsiteY0" fmla="*/ 3 h 2561350"/>
              <a:gd name="connsiteX1" fmla="*/ 1238174 w 2071892"/>
              <a:gd name="connsiteY1" fmla="*/ 286050 h 2561350"/>
              <a:gd name="connsiteX2" fmla="*/ 1216038 w 2071892"/>
              <a:gd name="connsiteY2" fmla="*/ 389002 h 2561350"/>
              <a:gd name="connsiteX3" fmla="*/ 1967326 w 2071892"/>
              <a:gd name="connsiteY3" fmla="*/ 369108 h 2561350"/>
              <a:gd name="connsiteX4" fmla="*/ 1947432 w 2071892"/>
              <a:gd name="connsiteY4" fmla="*/ 1063389 h 2561350"/>
              <a:gd name="connsiteX5" fmla="*/ 1858114 w 2071892"/>
              <a:gd name="connsiteY5" fmla="*/ 1037347 h 2561350"/>
              <a:gd name="connsiteX6" fmla="*/ 1855734 w 2071892"/>
              <a:gd name="connsiteY6" fmla="*/ 1487403 h 2561350"/>
              <a:gd name="connsiteX7" fmla="*/ 1947432 w 2071892"/>
              <a:gd name="connsiteY7" fmla="*/ 1449629 h 2561350"/>
              <a:gd name="connsiteX8" fmla="*/ 1947432 w 2071892"/>
              <a:gd name="connsiteY8" fmla="*/ 2167002 h 2561350"/>
              <a:gd name="connsiteX9" fmla="*/ 1218301 w 2071892"/>
              <a:gd name="connsiteY9" fmla="*/ 2167002 h 2561350"/>
              <a:gd name="connsiteX10" fmla="*/ 1238174 w 2071892"/>
              <a:gd name="connsiteY10" fmla="*/ 2275300 h 2561350"/>
              <a:gd name="connsiteX11" fmla="*/ 788118 w 2071892"/>
              <a:gd name="connsiteY11" fmla="*/ 2277680 h 2561350"/>
              <a:gd name="connsiteX12" fmla="*/ 818051 w 2071892"/>
              <a:gd name="connsiteY12" fmla="*/ 2167002 h 2561350"/>
              <a:gd name="connsiteX13" fmla="*/ 151652 w 2071892"/>
              <a:gd name="connsiteY13" fmla="*/ 2167002 h 2561350"/>
              <a:gd name="connsiteX14" fmla="*/ 151652 w 2071892"/>
              <a:gd name="connsiteY14" fmla="*/ 1458174 h 2561350"/>
              <a:gd name="connsiteX15" fmla="*/ 246651 w 2071892"/>
              <a:gd name="connsiteY15" fmla="*/ 1495354 h 2561350"/>
              <a:gd name="connsiteX16" fmla="*/ 244271 w 2071892"/>
              <a:gd name="connsiteY16" fmla="*/ 1045298 h 2561350"/>
              <a:gd name="connsiteX17" fmla="*/ 151652 w 2071892"/>
              <a:gd name="connsiteY17" fmla="*/ 1071146 h 2561350"/>
              <a:gd name="connsiteX18" fmla="*/ 105232 w 2071892"/>
              <a:gd name="connsiteY18" fmla="*/ 382371 h 2561350"/>
              <a:gd name="connsiteX19" fmla="*/ 823022 w 2071892"/>
              <a:gd name="connsiteY19" fmla="*/ 389002 h 2561350"/>
              <a:gd name="connsiteX20" fmla="*/ 788118 w 2071892"/>
              <a:gd name="connsiteY20" fmla="*/ 283670 h 2561350"/>
              <a:gd name="connsiteX21" fmla="*/ 1023861 w 2071892"/>
              <a:gd name="connsiteY21" fmla="*/ 3 h 2561350"/>
              <a:gd name="connsiteX0" fmla="*/ 1039756 w 2087787"/>
              <a:gd name="connsiteY0" fmla="*/ 3 h 2561350"/>
              <a:gd name="connsiteX1" fmla="*/ 1254069 w 2087787"/>
              <a:gd name="connsiteY1" fmla="*/ 286050 h 2561350"/>
              <a:gd name="connsiteX2" fmla="*/ 1231933 w 2087787"/>
              <a:gd name="connsiteY2" fmla="*/ 389002 h 2561350"/>
              <a:gd name="connsiteX3" fmla="*/ 1983221 w 2087787"/>
              <a:gd name="connsiteY3" fmla="*/ 369108 h 2561350"/>
              <a:gd name="connsiteX4" fmla="*/ 1963327 w 2087787"/>
              <a:gd name="connsiteY4" fmla="*/ 1063389 h 2561350"/>
              <a:gd name="connsiteX5" fmla="*/ 1874009 w 2087787"/>
              <a:gd name="connsiteY5" fmla="*/ 1037347 h 2561350"/>
              <a:gd name="connsiteX6" fmla="*/ 1871629 w 2087787"/>
              <a:gd name="connsiteY6" fmla="*/ 1487403 h 2561350"/>
              <a:gd name="connsiteX7" fmla="*/ 1963327 w 2087787"/>
              <a:gd name="connsiteY7" fmla="*/ 1449629 h 2561350"/>
              <a:gd name="connsiteX8" fmla="*/ 1963327 w 2087787"/>
              <a:gd name="connsiteY8" fmla="*/ 2167002 h 2561350"/>
              <a:gd name="connsiteX9" fmla="*/ 1234196 w 2087787"/>
              <a:gd name="connsiteY9" fmla="*/ 2167002 h 2561350"/>
              <a:gd name="connsiteX10" fmla="*/ 1254069 w 2087787"/>
              <a:gd name="connsiteY10" fmla="*/ 2275300 h 2561350"/>
              <a:gd name="connsiteX11" fmla="*/ 804013 w 2087787"/>
              <a:gd name="connsiteY11" fmla="*/ 2277680 h 2561350"/>
              <a:gd name="connsiteX12" fmla="*/ 833946 w 2087787"/>
              <a:gd name="connsiteY12" fmla="*/ 2167002 h 2561350"/>
              <a:gd name="connsiteX13" fmla="*/ 167547 w 2087787"/>
              <a:gd name="connsiteY13" fmla="*/ 2167002 h 2561350"/>
              <a:gd name="connsiteX14" fmla="*/ 167547 w 2087787"/>
              <a:gd name="connsiteY14" fmla="*/ 1458174 h 2561350"/>
              <a:gd name="connsiteX15" fmla="*/ 262546 w 2087787"/>
              <a:gd name="connsiteY15" fmla="*/ 1495354 h 2561350"/>
              <a:gd name="connsiteX16" fmla="*/ 260166 w 2087787"/>
              <a:gd name="connsiteY16" fmla="*/ 1045298 h 2561350"/>
              <a:gd name="connsiteX17" fmla="*/ 167547 w 2087787"/>
              <a:gd name="connsiteY17" fmla="*/ 1071146 h 2561350"/>
              <a:gd name="connsiteX18" fmla="*/ 121127 w 2087787"/>
              <a:gd name="connsiteY18" fmla="*/ 382371 h 2561350"/>
              <a:gd name="connsiteX19" fmla="*/ 838917 w 2087787"/>
              <a:gd name="connsiteY19" fmla="*/ 389002 h 2561350"/>
              <a:gd name="connsiteX20" fmla="*/ 804013 w 2087787"/>
              <a:gd name="connsiteY20" fmla="*/ 283670 h 2561350"/>
              <a:gd name="connsiteX21" fmla="*/ 1039756 w 2087787"/>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088885"/>
              <a:gd name="connsiteY0" fmla="*/ 3 h 2561350"/>
              <a:gd name="connsiteX1" fmla="*/ 1239747 w 2088885"/>
              <a:gd name="connsiteY1" fmla="*/ 286050 h 2561350"/>
              <a:gd name="connsiteX2" fmla="*/ 1217611 w 2088885"/>
              <a:gd name="connsiteY2" fmla="*/ 389002 h 2561350"/>
              <a:gd name="connsiteX3" fmla="*/ 1968899 w 2088885"/>
              <a:gd name="connsiteY3" fmla="*/ 369108 h 2561350"/>
              <a:gd name="connsiteX4" fmla="*/ 1949005 w 2088885"/>
              <a:gd name="connsiteY4" fmla="*/ 1063389 h 2561350"/>
              <a:gd name="connsiteX5" fmla="*/ 1859687 w 2088885"/>
              <a:gd name="connsiteY5" fmla="*/ 1037347 h 2561350"/>
              <a:gd name="connsiteX6" fmla="*/ 1857307 w 2088885"/>
              <a:gd name="connsiteY6" fmla="*/ 1487403 h 2561350"/>
              <a:gd name="connsiteX7" fmla="*/ 1949005 w 2088885"/>
              <a:gd name="connsiteY7" fmla="*/ 1449629 h 2561350"/>
              <a:gd name="connsiteX8" fmla="*/ 1949005 w 2088885"/>
              <a:gd name="connsiteY8" fmla="*/ 2167002 h 2561350"/>
              <a:gd name="connsiteX9" fmla="*/ 1219874 w 2088885"/>
              <a:gd name="connsiteY9" fmla="*/ 2167002 h 2561350"/>
              <a:gd name="connsiteX10" fmla="*/ 1239747 w 2088885"/>
              <a:gd name="connsiteY10" fmla="*/ 2275300 h 2561350"/>
              <a:gd name="connsiteX11" fmla="*/ 789691 w 2088885"/>
              <a:gd name="connsiteY11" fmla="*/ 2277680 h 2561350"/>
              <a:gd name="connsiteX12" fmla="*/ 819624 w 2088885"/>
              <a:gd name="connsiteY12" fmla="*/ 2167002 h 2561350"/>
              <a:gd name="connsiteX13" fmla="*/ 153225 w 2088885"/>
              <a:gd name="connsiteY13" fmla="*/ 2167002 h 2561350"/>
              <a:gd name="connsiteX14" fmla="*/ 153225 w 2088885"/>
              <a:gd name="connsiteY14" fmla="*/ 1458174 h 2561350"/>
              <a:gd name="connsiteX15" fmla="*/ 248224 w 2088885"/>
              <a:gd name="connsiteY15" fmla="*/ 1495354 h 2561350"/>
              <a:gd name="connsiteX16" fmla="*/ 245844 w 2088885"/>
              <a:gd name="connsiteY16" fmla="*/ 1045298 h 2561350"/>
              <a:gd name="connsiteX17" fmla="*/ 153225 w 2088885"/>
              <a:gd name="connsiteY17" fmla="*/ 1071146 h 2561350"/>
              <a:gd name="connsiteX18" fmla="*/ 106805 w 2088885"/>
              <a:gd name="connsiteY18" fmla="*/ 382371 h 2561350"/>
              <a:gd name="connsiteX19" fmla="*/ 824595 w 2088885"/>
              <a:gd name="connsiteY19" fmla="*/ 389002 h 2561350"/>
              <a:gd name="connsiteX20" fmla="*/ 789691 w 2088885"/>
              <a:gd name="connsiteY20" fmla="*/ 283670 h 2561350"/>
              <a:gd name="connsiteX21" fmla="*/ 1025434 w 2088885"/>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102756"/>
              <a:gd name="connsiteY0" fmla="*/ 3 h 2561350"/>
              <a:gd name="connsiteX1" fmla="*/ 1239747 w 2102756"/>
              <a:gd name="connsiteY1" fmla="*/ 286050 h 2561350"/>
              <a:gd name="connsiteX2" fmla="*/ 1217611 w 2102756"/>
              <a:gd name="connsiteY2" fmla="*/ 389002 h 2561350"/>
              <a:gd name="connsiteX3" fmla="*/ 1968899 w 2102756"/>
              <a:gd name="connsiteY3" fmla="*/ 369108 h 2561350"/>
              <a:gd name="connsiteX4" fmla="*/ 1949005 w 2102756"/>
              <a:gd name="connsiteY4" fmla="*/ 1063389 h 2561350"/>
              <a:gd name="connsiteX5" fmla="*/ 1859687 w 2102756"/>
              <a:gd name="connsiteY5" fmla="*/ 1037347 h 2561350"/>
              <a:gd name="connsiteX6" fmla="*/ 1857307 w 2102756"/>
              <a:gd name="connsiteY6" fmla="*/ 1487403 h 2561350"/>
              <a:gd name="connsiteX7" fmla="*/ 1995425 w 2102756"/>
              <a:gd name="connsiteY7" fmla="*/ 1456260 h 2561350"/>
              <a:gd name="connsiteX8" fmla="*/ 1949005 w 2102756"/>
              <a:gd name="connsiteY8" fmla="*/ 2167002 h 2561350"/>
              <a:gd name="connsiteX9" fmla="*/ 1219874 w 2102756"/>
              <a:gd name="connsiteY9" fmla="*/ 2167002 h 2561350"/>
              <a:gd name="connsiteX10" fmla="*/ 1239747 w 2102756"/>
              <a:gd name="connsiteY10" fmla="*/ 2275300 h 2561350"/>
              <a:gd name="connsiteX11" fmla="*/ 789691 w 2102756"/>
              <a:gd name="connsiteY11" fmla="*/ 2277680 h 2561350"/>
              <a:gd name="connsiteX12" fmla="*/ 819624 w 2102756"/>
              <a:gd name="connsiteY12" fmla="*/ 2167002 h 2561350"/>
              <a:gd name="connsiteX13" fmla="*/ 153225 w 2102756"/>
              <a:gd name="connsiteY13" fmla="*/ 2167002 h 2561350"/>
              <a:gd name="connsiteX14" fmla="*/ 153225 w 2102756"/>
              <a:gd name="connsiteY14" fmla="*/ 1458174 h 2561350"/>
              <a:gd name="connsiteX15" fmla="*/ 248224 w 2102756"/>
              <a:gd name="connsiteY15" fmla="*/ 1495354 h 2561350"/>
              <a:gd name="connsiteX16" fmla="*/ 245844 w 2102756"/>
              <a:gd name="connsiteY16" fmla="*/ 1045298 h 2561350"/>
              <a:gd name="connsiteX17" fmla="*/ 153225 w 2102756"/>
              <a:gd name="connsiteY17" fmla="*/ 1071146 h 2561350"/>
              <a:gd name="connsiteX18" fmla="*/ 106805 w 2102756"/>
              <a:gd name="connsiteY18" fmla="*/ 382371 h 2561350"/>
              <a:gd name="connsiteX19" fmla="*/ 824595 w 2102756"/>
              <a:gd name="connsiteY19" fmla="*/ 389002 h 2561350"/>
              <a:gd name="connsiteX20" fmla="*/ 789691 w 2102756"/>
              <a:gd name="connsiteY20" fmla="*/ 283670 h 2561350"/>
              <a:gd name="connsiteX21" fmla="*/ 1025434 w 2102756"/>
              <a:gd name="connsiteY21" fmla="*/ 3 h 2561350"/>
              <a:gd name="connsiteX0" fmla="*/ 1025434 w 2076232"/>
              <a:gd name="connsiteY0" fmla="*/ 3 h 2561350"/>
              <a:gd name="connsiteX1" fmla="*/ 1239747 w 2076232"/>
              <a:gd name="connsiteY1" fmla="*/ 286050 h 2561350"/>
              <a:gd name="connsiteX2" fmla="*/ 1217611 w 2076232"/>
              <a:gd name="connsiteY2" fmla="*/ 389002 h 2561350"/>
              <a:gd name="connsiteX3" fmla="*/ 1968899 w 2076232"/>
              <a:gd name="connsiteY3" fmla="*/ 369108 h 2561350"/>
              <a:gd name="connsiteX4" fmla="*/ 1949005 w 2076232"/>
              <a:gd name="connsiteY4" fmla="*/ 1063389 h 2561350"/>
              <a:gd name="connsiteX5" fmla="*/ 1859687 w 2076232"/>
              <a:gd name="connsiteY5" fmla="*/ 1037347 h 2561350"/>
              <a:gd name="connsiteX6" fmla="*/ 1857307 w 2076232"/>
              <a:gd name="connsiteY6" fmla="*/ 1487403 h 2561350"/>
              <a:gd name="connsiteX7" fmla="*/ 1995425 w 2076232"/>
              <a:gd name="connsiteY7" fmla="*/ 1456260 h 2561350"/>
              <a:gd name="connsiteX8" fmla="*/ 1949005 w 2076232"/>
              <a:gd name="connsiteY8" fmla="*/ 2167002 h 2561350"/>
              <a:gd name="connsiteX9" fmla="*/ 1219874 w 2076232"/>
              <a:gd name="connsiteY9" fmla="*/ 2167002 h 2561350"/>
              <a:gd name="connsiteX10" fmla="*/ 1239747 w 2076232"/>
              <a:gd name="connsiteY10" fmla="*/ 2275300 h 2561350"/>
              <a:gd name="connsiteX11" fmla="*/ 789691 w 2076232"/>
              <a:gd name="connsiteY11" fmla="*/ 2277680 h 2561350"/>
              <a:gd name="connsiteX12" fmla="*/ 819624 w 2076232"/>
              <a:gd name="connsiteY12" fmla="*/ 2167002 h 2561350"/>
              <a:gd name="connsiteX13" fmla="*/ 153225 w 2076232"/>
              <a:gd name="connsiteY13" fmla="*/ 2167002 h 2561350"/>
              <a:gd name="connsiteX14" fmla="*/ 153225 w 2076232"/>
              <a:gd name="connsiteY14" fmla="*/ 1458174 h 2561350"/>
              <a:gd name="connsiteX15" fmla="*/ 248224 w 2076232"/>
              <a:gd name="connsiteY15" fmla="*/ 1495354 h 2561350"/>
              <a:gd name="connsiteX16" fmla="*/ 245844 w 2076232"/>
              <a:gd name="connsiteY16" fmla="*/ 1045298 h 2561350"/>
              <a:gd name="connsiteX17" fmla="*/ 153225 w 2076232"/>
              <a:gd name="connsiteY17" fmla="*/ 1071146 h 2561350"/>
              <a:gd name="connsiteX18" fmla="*/ 106805 w 2076232"/>
              <a:gd name="connsiteY18" fmla="*/ 382371 h 2561350"/>
              <a:gd name="connsiteX19" fmla="*/ 824595 w 2076232"/>
              <a:gd name="connsiteY19" fmla="*/ 389002 h 2561350"/>
              <a:gd name="connsiteX20" fmla="*/ 789691 w 2076232"/>
              <a:gd name="connsiteY20" fmla="*/ 283670 h 2561350"/>
              <a:gd name="connsiteX21" fmla="*/ 1025434 w 2076232"/>
              <a:gd name="connsiteY21" fmla="*/ 3 h 2561350"/>
              <a:gd name="connsiteX0" fmla="*/ 1025434 w 2077711"/>
              <a:gd name="connsiteY0" fmla="*/ 3 h 2561350"/>
              <a:gd name="connsiteX1" fmla="*/ 1239747 w 2077711"/>
              <a:gd name="connsiteY1" fmla="*/ 286050 h 2561350"/>
              <a:gd name="connsiteX2" fmla="*/ 1217611 w 2077711"/>
              <a:gd name="connsiteY2" fmla="*/ 389002 h 2561350"/>
              <a:gd name="connsiteX3" fmla="*/ 1968899 w 2077711"/>
              <a:gd name="connsiteY3" fmla="*/ 369108 h 2561350"/>
              <a:gd name="connsiteX4" fmla="*/ 1949005 w 2077711"/>
              <a:gd name="connsiteY4" fmla="*/ 1063389 h 2561350"/>
              <a:gd name="connsiteX5" fmla="*/ 1859687 w 2077711"/>
              <a:gd name="connsiteY5" fmla="*/ 1037347 h 2561350"/>
              <a:gd name="connsiteX6" fmla="*/ 1857307 w 2077711"/>
              <a:gd name="connsiteY6" fmla="*/ 1487403 h 2561350"/>
              <a:gd name="connsiteX7" fmla="*/ 1995425 w 2077711"/>
              <a:gd name="connsiteY7" fmla="*/ 1456260 h 2561350"/>
              <a:gd name="connsiteX8" fmla="*/ 1949005 w 2077711"/>
              <a:gd name="connsiteY8" fmla="*/ 2167002 h 2561350"/>
              <a:gd name="connsiteX9" fmla="*/ 1219874 w 2077711"/>
              <a:gd name="connsiteY9" fmla="*/ 2167002 h 2561350"/>
              <a:gd name="connsiteX10" fmla="*/ 1239747 w 2077711"/>
              <a:gd name="connsiteY10" fmla="*/ 2275300 h 2561350"/>
              <a:gd name="connsiteX11" fmla="*/ 789691 w 2077711"/>
              <a:gd name="connsiteY11" fmla="*/ 2277680 h 2561350"/>
              <a:gd name="connsiteX12" fmla="*/ 819624 w 2077711"/>
              <a:gd name="connsiteY12" fmla="*/ 2167002 h 2561350"/>
              <a:gd name="connsiteX13" fmla="*/ 153225 w 2077711"/>
              <a:gd name="connsiteY13" fmla="*/ 2167002 h 2561350"/>
              <a:gd name="connsiteX14" fmla="*/ 153225 w 2077711"/>
              <a:gd name="connsiteY14" fmla="*/ 1458174 h 2561350"/>
              <a:gd name="connsiteX15" fmla="*/ 248224 w 2077711"/>
              <a:gd name="connsiteY15" fmla="*/ 1495354 h 2561350"/>
              <a:gd name="connsiteX16" fmla="*/ 245844 w 2077711"/>
              <a:gd name="connsiteY16" fmla="*/ 1045298 h 2561350"/>
              <a:gd name="connsiteX17" fmla="*/ 153225 w 2077711"/>
              <a:gd name="connsiteY17" fmla="*/ 1071146 h 2561350"/>
              <a:gd name="connsiteX18" fmla="*/ 106805 w 2077711"/>
              <a:gd name="connsiteY18" fmla="*/ 382371 h 2561350"/>
              <a:gd name="connsiteX19" fmla="*/ 824595 w 2077711"/>
              <a:gd name="connsiteY19" fmla="*/ 389002 h 2561350"/>
              <a:gd name="connsiteX20" fmla="*/ 789691 w 2077711"/>
              <a:gd name="connsiteY20" fmla="*/ 283670 h 2561350"/>
              <a:gd name="connsiteX21" fmla="*/ 1025434 w 2077711"/>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57307 w 2082173"/>
              <a:gd name="connsiteY6" fmla="*/ 1487403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57307 w 2082173"/>
              <a:gd name="connsiteY6" fmla="*/ 1487403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1331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1331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13436 w 2082173"/>
              <a:gd name="connsiteY14" fmla="*/ 1511225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94643 w 2082173"/>
              <a:gd name="connsiteY15" fmla="*/ 1574931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94643 w 2082173"/>
              <a:gd name="connsiteY15" fmla="*/ 1574931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94643 w 2082173"/>
              <a:gd name="connsiteY15" fmla="*/ 1574931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68118 w 2082173"/>
              <a:gd name="connsiteY15" fmla="*/ 1561668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68118 w 2082173"/>
              <a:gd name="connsiteY15" fmla="*/ 1561668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68118 w 2082173"/>
              <a:gd name="connsiteY15" fmla="*/ 1561668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38495 w 2095234"/>
              <a:gd name="connsiteY0" fmla="*/ 3 h 2561350"/>
              <a:gd name="connsiteX1" fmla="*/ 1252808 w 2095234"/>
              <a:gd name="connsiteY1" fmla="*/ 286050 h 2561350"/>
              <a:gd name="connsiteX2" fmla="*/ 1230672 w 2095234"/>
              <a:gd name="connsiteY2" fmla="*/ 389002 h 2561350"/>
              <a:gd name="connsiteX3" fmla="*/ 1981960 w 2095234"/>
              <a:gd name="connsiteY3" fmla="*/ 369108 h 2561350"/>
              <a:gd name="connsiteX4" fmla="*/ 1975328 w 2095234"/>
              <a:gd name="connsiteY4" fmla="*/ 1096546 h 2561350"/>
              <a:gd name="connsiteX5" fmla="*/ 1872748 w 2095234"/>
              <a:gd name="connsiteY5" fmla="*/ 1037347 h 2561350"/>
              <a:gd name="connsiteX6" fmla="*/ 1857106 w 2095234"/>
              <a:gd name="connsiteY6" fmla="*/ 1520560 h 2561350"/>
              <a:gd name="connsiteX7" fmla="*/ 2008486 w 2095234"/>
              <a:gd name="connsiteY7" fmla="*/ 1456260 h 2561350"/>
              <a:gd name="connsiteX8" fmla="*/ 1962066 w 2095234"/>
              <a:gd name="connsiteY8" fmla="*/ 2180265 h 2561350"/>
              <a:gd name="connsiteX9" fmla="*/ 1232935 w 2095234"/>
              <a:gd name="connsiteY9" fmla="*/ 2167002 h 2561350"/>
              <a:gd name="connsiteX10" fmla="*/ 1252808 w 2095234"/>
              <a:gd name="connsiteY10" fmla="*/ 2275300 h 2561350"/>
              <a:gd name="connsiteX11" fmla="*/ 802752 w 2095234"/>
              <a:gd name="connsiteY11" fmla="*/ 2277680 h 2561350"/>
              <a:gd name="connsiteX12" fmla="*/ 832685 w 2095234"/>
              <a:gd name="connsiteY12" fmla="*/ 2167002 h 2561350"/>
              <a:gd name="connsiteX13" fmla="*/ 139760 w 2095234"/>
              <a:gd name="connsiteY13" fmla="*/ 2200159 h 2561350"/>
              <a:gd name="connsiteX14" fmla="*/ 119866 w 2095234"/>
              <a:gd name="connsiteY14" fmla="*/ 1497962 h 2561350"/>
              <a:gd name="connsiteX15" fmla="*/ 281179 w 2095234"/>
              <a:gd name="connsiteY15" fmla="*/ 1561668 h 2561350"/>
              <a:gd name="connsiteX16" fmla="*/ 258905 w 2095234"/>
              <a:gd name="connsiteY16" fmla="*/ 1045298 h 2561350"/>
              <a:gd name="connsiteX17" fmla="*/ 146392 w 2095234"/>
              <a:gd name="connsiteY17" fmla="*/ 1091040 h 2561350"/>
              <a:gd name="connsiteX18" fmla="*/ 119866 w 2095234"/>
              <a:gd name="connsiteY18" fmla="*/ 382371 h 2561350"/>
              <a:gd name="connsiteX19" fmla="*/ 837656 w 2095234"/>
              <a:gd name="connsiteY19" fmla="*/ 389002 h 2561350"/>
              <a:gd name="connsiteX20" fmla="*/ 802752 w 2095234"/>
              <a:gd name="connsiteY20" fmla="*/ 283670 h 2561350"/>
              <a:gd name="connsiteX21" fmla="*/ 1038495 w 2095234"/>
              <a:gd name="connsiteY21" fmla="*/ 3 h 2561350"/>
              <a:gd name="connsiteX0" fmla="*/ 1029810 w 2086549"/>
              <a:gd name="connsiteY0" fmla="*/ 3 h 2561350"/>
              <a:gd name="connsiteX1" fmla="*/ 1244123 w 2086549"/>
              <a:gd name="connsiteY1" fmla="*/ 286050 h 2561350"/>
              <a:gd name="connsiteX2" fmla="*/ 1221987 w 2086549"/>
              <a:gd name="connsiteY2" fmla="*/ 389002 h 2561350"/>
              <a:gd name="connsiteX3" fmla="*/ 1973275 w 2086549"/>
              <a:gd name="connsiteY3" fmla="*/ 369108 h 2561350"/>
              <a:gd name="connsiteX4" fmla="*/ 1966643 w 2086549"/>
              <a:gd name="connsiteY4" fmla="*/ 1096546 h 2561350"/>
              <a:gd name="connsiteX5" fmla="*/ 1864063 w 2086549"/>
              <a:gd name="connsiteY5" fmla="*/ 1037347 h 2561350"/>
              <a:gd name="connsiteX6" fmla="*/ 1848421 w 2086549"/>
              <a:gd name="connsiteY6" fmla="*/ 1520560 h 2561350"/>
              <a:gd name="connsiteX7" fmla="*/ 1999801 w 2086549"/>
              <a:gd name="connsiteY7" fmla="*/ 1456260 h 2561350"/>
              <a:gd name="connsiteX8" fmla="*/ 1953381 w 2086549"/>
              <a:gd name="connsiteY8" fmla="*/ 2180265 h 2561350"/>
              <a:gd name="connsiteX9" fmla="*/ 1224250 w 2086549"/>
              <a:gd name="connsiteY9" fmla="*/ 2167002 h 2561350"/>
              <a:gd name="connsiteX10" fmla="*/ 1244123 w 2086549"/>
              <a:gd name="connsiteY10" fmla="*/ 2275300 h 2561350"/>
              <a:gd name="connsiteX11" fmla="*/ 794067 w 2086549"/>
              <a:gd name="connsiteY11" fmla="*/ 2277680 h 2561350"/>
              <a:gd name="connsiteX12" fmla="*/ 824000 w 2086549"/>
              <a:gd name="connsiteY12" fmla="*/ 2167002 h 2561350"/>
              <a:gd name="connsiteX13" fmla="*/ 131075 w 2086549"/>
              <a:gd name="connsiteY13" fmla="*/ 2200159 h 2561350"/>
              <a:gd name="connsiteX14" fmla="*/ 111181 w 2086549"/>
              <a:gd name="connsiteY14" fmla="*/ 1497962 h 2561350"/>
              <a:gd name="connsiteX15" fmla="*/ 272494 w 2086549"/>
              <a:gd name="connsiteY15" fmla="*/ 1561668 h 2561350"/>
              <a:gd name="connsiteX16" fmla="*/ 250220 w 2086549"/>
              <a:gd name="connsiteY16" fmla="*/ 1045298 h 2561350"/>
              <a:gd name="connsiteX17" fmla="*/ 137707 w 2086549"/>
              <a:gd name="connsiteY17" fmla="*/ 1091040 h 2561350"/>
              <a:gd name="connsiteX18" fmla="*/ 111181 w 2086549"/>
              <a:gd name="connsiteY18" fmla="*/ 382371 h 2561350"/>
              <a:gd name="connsiteX19" fmla="*/ 828971 w 2086549"/>
              <a:gd name="connsiteY19" fmla="*/ 389002 h 2561350"/>
              <a:gd name="connsiteX20" fmla="*/ 794067 w 2086549"/>
              <a:gd name="connsiteY20" fmla="*/ 283670 h 2561350"/>
              <a:gd name="connsiteX21" fmla="*/ 1029810 w 2086549"/>
              <a:gd name="connsiteY21" fmla="*/ 3 h 2561350"/>
              <a:gd name="connsiteX0" fmla="*/ 1029810 w 2086549"/>
              <a:gd name="connsiteY0" fmla="*/ 3 h 2561350"/>
              <a:gd name="connsiteX1" fmla="*/ 1244123 w 2086549"/>
              <a:gd name="connsiteY1" fmla="*/ 286050 h 2561350"/>
              <a:gd name="connsiteX2" fmla="*/ 1221987 w 2086549"/>
              <a:gd name="connsiteY2" fmla="*/ 389002 h 2561350"/>
              <a:gd name="connsiteX3" fmla="*/ 1973275 w 2086549"/>
              <a:gd name="connsiteY3" fmla="*/ 369108 h 2561350"/>
              <a:gd name="connsiteX4" fmla="*/ 1966643 w 2086549"/>
              <a:gd name="connsiteY4" fmla="*/ 1096546 h 2561350"/>
              <a:gd name="connsiteX5" fmla="*/ 1864063 w 2086549"/>
              <a:gd name="connsiteY5" fmla="*/ 1037347 h 2561350"/>
              <a:gd name="connsiteX6" fmla="*/ 1848421 w 2086549"/>
              <a:gd name="connsiteY6" fmla="*/ 1520560 h 2561350"/>
              <a:gd name="connsiteX7" fmla="*/ 1999801 w 2086549"/>
              <a:gd name="connsiteY7" fmla="*/ 1456260 h 2561350"/>
              <a:gd name="connsiteX8" fmla="*/ 1953381 w 2086549"/>
              <a:gd name="connsiteY8" fmla="*/ 2180265 h 2561350"/>
              <a:gd name="connsiteX9" fmla="*/ 1224250 w 2086549"/>
              <a:gd name="connsiteY9" fmla="*/ 2167002 h 2561350"/>
              <a:gd name="connsiteX10" fmla="*/ 1244123 w 2086549"/>
              <a:gd name="connsiteY10" fmla="*/ 2275300 h 2561350"/>
              <a:gd name="connsiteX11" fmla="*/ 794067 w 2086549"/>
              <a:gd name="connsiteY11" fmla="*/ 2277680 h 2561350"/>
              <a:gd name="connsiteX12" fmla="*/ 824000 w 2086549"/>
              <a:gd name="connsiteY12" fmla="*/ 2167002 h 2561350"/>
              <a:gd name="connsiteX13" fmla="*/ 131075 w 2086549"/>
              <a:gd name="connsiteY13" fmla="*/ 2200159 h 2561350"/>
              <a:gd name="connsiteX14" fmla="*/ 111181 w 2086549"/>
              <a:gd name="connsiteY14" fmla="*/ 1497962 h 2561350"/>
              <a:gd name="connsiteX15" fmla="*/ 272494 w 2086549"/>
              <a:gd name="connsiteY15" fmla="*/ 1561668 h 2561350"/>
              <a:gd name="connsiteX16" fmla="*/ 250220 w 2086549"/>
              <a:gd name="connsiteY16" fmla="*/ 1045298 h 2561350"/>
              <a:gd name="connsiteX17" fmla="*/ 137707 w 2086549"/>
              <a:gd name="connsiteY17" fmla="*/ 1091040 h 2561350"/>
              <a:gd name="connsiteX18" fmla="*/ 111181 w 2086549"/>
              <a:gd name="connsiteY18" fmla="*/ 382371 h 2561350"/>
              <a:gd name="connsiteX19" fmla="*/ 828971 w 2086549"/>
              <a:gd name="connsiteY19" fmla="*/ 389002 h 2561350"/>
              <a:gd name="connsiteX20" fmla="*/ 794067 w 2086549"/>
              <a:gd name="connsiteY20" fmla="*/ 283670 h 2561350"/>
              <a:gd name="connsiteX21" fmla="*/ 1029810 w 2086549"/>
              <a:gd name="connsiteY21" fmla="*/ 3 h 2561350"/>
              <a:gd name="connsiteX0" fmla="*/ 1029810 w 2086549"/>
              <a:gd name="connsiteY0" fmla="*/ 3 h 2561350"/>
              <a:gd name="connsiteX1" fmla="*/ 1244123 w 2086549"/>
              <a:gd name="connsiteY1" fmla="*/ 286050 h 2561350"/>
              <a:gd name="connsiteX2" fmla="*/ 1221987 w 2086549"/>
              <a:gd name="connsiteY2" fmla="*/ 389002 h 2561350"/>
              <a:gd name="connsiteX3" fmla="*/ 1973275 w 2086549"/>
              <a:gd name="connsiteY3" fmla="*/ 369108 h 2561350"/>
              <a:gd name="connsiteX4" fmla="*/ 1966643 w 2086549"/>
              <a:gd name="connsiteY4" fmla="*/ 1096546 h 2561350"/>
              <a:gd name="connsiteX5" fmla="*/ 1864063 w 2086549"/>
              <a:gd name="connsiteY5" fmla="*/ 1037347 h 2561350"/>
              <a:gd name="connsiteX6" fmla="*/ 1848421 w 2086549"/>
              <a:gd name="connsiteY6" fmla="*/ 1520560 h 2561350"/>
              <a:gd name="connsiteX7" fmla="*/ 1999801 w 2086549"/>
              <a:gd name="connsiteY7" fmla="*/ 1456260 h 2561350"/>
              <a:gd name="connsiteX8" fmla="*/ 1953381 w 2086549"/>
              <a:gd name="connsiteY8" fmla="*/ 2180265 h 2561350"/>
              <a:gd name="connsiteX9" fmla="*/ 1224250 w 2086549"/>
              <a:gd name="connsiteY9" fmla="*/ 2167002 h 2561350"/>
              <a:gd name="connsiteX10" fmla="*/ 1244123 w 2086549"/>
              <a:gd name="connsiteY10" fmla="*/ 2275300 h 2561350"/>
              <a:gd name="connsiteX11" fmla="*/ 794067 w 2086549"/>
              <a:gd name="connsiteY11" fmla="*/ 2277680 h 2561350"/>
              <a:gd name="connsiteX12" fmla="*/ 824000 w 2086549"/>
              <a:gd name="connsiteY12" fmla="*/ 2167002 h 2561350"/>
              <a:gd name="connsiteX13" fmla="*/ 131075 w 2086549"/>
              <a:gd name="connsiteY13" fmla="*/ 2200159 h 2561350"/>
              <a:gd name="connsiteX14" fmla="*/ 111181 w 2086549"/>
              <a:gd name="connsiteY14" fmla="*/ 1497962 h 2561350"/>
              <a:gd name="connsiteX15" fmla="*/ 272494 w 2086549"/>
              <a:gd name="connsiteY15" fmla="*/ 1561668 h 2561350"/>
              <a:gd name="connsiteX16" fmla="*/ 250220 w 2086549"/>
              <a:gd name="connsiteY16" fmla="*/ 1045298 h 2561350"/>
              <a:gd name="connsiteX17" fmla="*/ 137707 w 2086549"/>
              <a:gd name="connsiteY17" fmla="*/ 1091040 h 2561350"/>
              <a:gd name="connsiteX18" fmla="*/ 111181 w 2086549"/>
              <a:gd name="connsiteY18" fmla="*/ 382371 h 2561350"/>
              <a:gd name="connsiteX19" fmla="*/ 828971 w 2086549"/>
              <a:gd name="connsiteY19" fmla="*/ 389002 h 2561350"/>
              <a:gd name="connsiteX20" fmla="*/ 794067 w 2086549"/>
              <a:gd name="connsiteY20" fmla="*/ 283670 h 2561350"/>
              <a:gd name="connsiteX21" fmla="*/ 1029810 w 2086549"/>
              <a:gd name="connsiteY21" fmla="*/ 3 h 2561350"/>
              <a:gd name="connsiteX0" fmla="*/ 1019868 w 2076607"/>
              <a:gd name="connsiteY0" fmla="*/ 3 h 2561350"/>
              <a:gd name="connsiteX1" fmla="*/ 1234181 w 2076607"/>
              <a:gd name="connsiteY1" fmla="*/ 286050 h 2561350"/>
              <a:gd name="connsiteX2" fmla="*/ 1212045 w 2076607"/>
              <a:gd name="connsiteY2" fmla="*/ 389002 h 2561350"/>
              <a:gd name="connsiteX3" fmla="*/ 1963333 w 2076607"/>
              <a:gd name="connsiteY3" fmla="*/ 369108 h 2561350"/>
              <a:gd name="connsiteX4" fmla="*/ 1956701 w 2076607"/>
              <a:gd name="connsiteY4" fmla="*/ 1096546 h 2561350"/>
              <a:gd name="connsiteX5" fmla="*/ 1854121 w 2076607"/>
              <a:gd name="connsiteY5" fmla="*/ 1037347 h 2561350"/>
              <a:gd name="connsiteX6" fmla="*/ 1838479 w 2076607"/>
              <a:gd name="connsiteY6" fmla="*/ 1520560 h 2561350"/>
              <a:gd name="connsiteX7" fmla="*/ 1989859 w 2076607"/>
              <a:gd name="connsiteY7" fmla="*/ 1456260 h 2561350"/>
              <a:gd name="connsiteX8" fmla="*/ 1943439 w 2076607"/>
              <a:gd name="connsiteY8" fmla="*/ 2180265 h 2561350"/>
              <a:gd name="connsiteX9" fmla="*/ 1214308 w 2076607"/>
              <a:gd name="connsiteY9" fmla="*/ 2167002 h 2561350"/>
              <a:gd name="connsiteX10" fmla="*/ 1234181 w 2076607"/>
              <a:gd name="connsiteY10" fmla="*/ 2275300 h 2561350"/>
              <a:gd name="connsiteX11" fmla="*/ 784125 w 2076607"/>
              <a:gd name="connsiteY11" fmla="*/ 2277680 h 2561350"/>
              <a:gd name="connsiteX12" fmla="*/ 814058 w 2076607"/>
              <a:gd name="connsiteY12" fmla="*/ 2167002 h 2561350"/>
              <a:gd name="connsiteX13" fmla="*/ 121133 w 2076607"/>
              <a:gd name="connsiteY13" fmla="*/ 2200159 h 2561350"/>
              <a:gd name="connsiteX14" fmla="*/ 101239 w 2076607"/>
              <a:gd name="connsiteY14" fmla="*/ 1497962 h 2561350"/>
              <a:gd name="connsiteX15" fmla="*/ 262552 w 2076607"/>
              <a:gd name="connsiteY15" fmla="*/ 1561668 h 2561350"/>
              <a:gd name="connsiteX16" fmla="*/ 240278 w 2076607"/>
              <a:gd name="connsiteY16" fmla="*/ 1045298 h 2561350"/>
              <a:gd name="connsiteX17" fmla="*/ 101239 w 2076607"/>
              <a:gd name="connsiteY17" fmla="*/ 382371 h 2561350"/>
              <a:gd name="connsiteX18" fmla="*/ 819029 w 2076607"/>
              <a:gd name="connsiteY18" fmla="*/ 389002 h 2561350"/>
              <a:gd name="connsiteX19" fmla="*/ 784125 w 2076607"/>
              <a:gd name="connsiteY19" fmla="*/ 283670 h 2561350"/>
              <a:gd name="connsiteX20" fmla="*/ 1019868 w 2076607"/>
              <a:gd name="connsiteY20" fmla="*/ 3 h 2561350"/>
              <a:gd name="connsiteX0" fmla="*/ 1019868 w 2076607"/>
              <a:gd name="connsiteY0" fmla="*/ 3 h 2561350"/>
              <a:gd name="connsiteX1" fmla="*/ 1234181 w 2076607"/>
              <a:gd name="connsiteY1" fmla="*/ 286050 h 2561350"/>
              <a:gd name="connsiteX2" fmla="*/ 1212045 w 2076607"/>
              <a:gd name="connsiteY2" fmla="*/ 389002 h 2561350"/>
              <a:gd name="connsiteX3" fmla="*/ 1963333 w 2076607"/>
              <a:gd name="connsiteY3" fmla="*/ 369108 h 2561350"/>
              <a:gd name="connsiteX4" fmla="*/ 1956701 w 2076607"/>
              <a:gd name="connsiteY4" fmla="*/ 1096546 h 2561350"/>
              <a:gd name="connsiteX5" fmla="*/ 1854121 w 2076607"/>
              <a:gd name="connsiteY5" fmla="*/ 1037347 h 2561350"/>
              <a:gd name="connsiteX6" fmla="*/ 1838479 w 2076607"/>
              <a:gd name="connsiteY6" fmla="*/ 1520560 h 2561350"/>
              <a:gd name="connsiteX7" fmla="*/ 1989859 w 2076607"/>
              <a:gd name="connsiteY7" fmla="*/ 1456260 h 2561350"/>
              <a:gd name="connsiteX8" fmla="*/ 1943439 w 2076607"/>
              <a:gd name="connsiteY8" fmla="*/ 2180265 h 2561350"/>
              <a:gd name="connsiteX9" fmla="*/ 1214308 w 2076607"/>
              <a:gd name="connsiteY9" fmla="*/ 2167002 h 2561350"/>
              <a:gd name="connsiteX10" fmla="*/ 1234181 w 2076607"/>
              <a:gd name="connsiteY10" fmla="*/ 2275300 h 2561350"/>
              <a:gd name="connsiteX11" fmla="*/ 784125 w 2076607"/>
              <a:gd name="connsiteY11" fmla="*/ 2277680 h 2561350"/>
              <a:gd name="connsiteX12" fmla="*/ 814058 w 2076607"/>
              <a:gd name="connsiteY12" fmla="*/ 2167002 h 2561350"/>
              <a:gd name="connsiteX13" fmla="*/ 121133 w 2076607"/>
              <a:gd name="connsiteY13" fmla="*/ 2200159 h 2561350"/>
              <a:gd name="connsiteX14" fmla="*/ 101239 w 2076607"/>
              <a:gd name="connsiteY14" fmla="*/ 1497962 h 2561350"/>
              <a:gd name="connsiteX15" fmla="*/ 262552 w 2076607"/>
              <a:gd name="connsiteY15" fmla="*/ 1561668 h 2561350"/>
              <a:gd name="connsiteX16" fmla="*/ 240278 w 2076607"/>
              <a:gd name="connsiteY16" fmla="*/ 1045298 h 2561350"/>
              <a:gd name="connsiteX17" fmla="*/ 136388 w 2076607"/>
              <a:gd name="connsiteY17" fmla="*/ 727479 h 2561350"/>
              <a:gd name="connsiteX18" fmla="*/ 101239 w 2076607"/>
              <a:gd name="connsiteY18" fmla="*/ 382371 h 2561350"/>
              <a:gd name="connsiteX19" fmla="*/ 819029 w 2076607"/>
              <a:gd name="connsiteY19" fmla="*/ 389002 h 2561350"/>
              <a:gd name="connsiteX20" fmla="*/ 784125 w 2076607"/>
              <a:gd name="connsiteY20" fmla="*/ 283670 h 2561350"/>
              <a:gd name="connsiteX21" fmla="*/ 1019868 w 2076607"/>
              <a:gd name="connsiteY21" fmla="*/ 3 h 2561350"/>
              <a:gd name="connsiteX0" fmla="*/ 1030195 w 2086934"/>
              <a:gd name="connsiteY0" fmla="*/ 3 h 2561350"/>
              <a:gd name="connsiteX1" fmla="*/ 1244508 w 2086934"/>
              <a:gd name="connsiteY1" fmla="*/ 286050 h 2561350"/>
              <a:gd name="connsiteX2" fmla="*/ 1222372 w 2086934"/>
              <a:gd name="connsiteY2" fmla="*/ 389002 h 2561350"/>
              <a:gd name="connsiteX3" fmla="*/ 1973660 w 2086934"/>
              <a:gd name="connsiteY3" fmla="*/ 369108 h 2561350"/>
              <a:gd name="connsiteX4" fmla="*/ 1967028 w 2086934"/>
              <a:gd name="connsiteY4" fmla="*/ 1096546 h 2561350"/>
              <a:gd name="connsiteX5" fmla="*/ 1864448 w 2086934"/>
              <a:gd name="connsiteY5" fmla="*/ 1037347 h 2561350"/>
              <a:gd name="connsiteX6" fmla="*/ 1848806 w 2086934"/>
              <a:gd name="connsiteY6" fmla="*/ 1520560 h 2561350"/>
              <a:gd name="connsiteX7" fmla="*/ 2000186 w 2086934"/>
              <a:gd name="connsiteY7" fmla="*/ 1456260 h 2561350"/>
              <a:gd name="connsiteX8" fmla="*/ 1953766 w 2086934"/>
              <a:gd name="connsiteY8" fmla="*/ 2180265 h 2561350"/>
              <a:gd name="connsiteX9" fmla="*/ 1224635 w 2086934"/>
              <a:gd name="connsiteY9" fmla="*/ 2167002 h 2561350"/>
              <a:gd name="connsiteX10" fmla="*/ 1244508 w 2086934"/>
              <a:gd name="connsiteY10" fmla="*/ 2275300 h 2561350"/>
              <a:gd name="connsiteX11" fmla="*/ 794452 w 2086934"/>
              <a:gd name="connsiteY11" fmla="*/ 2277680 h 2561350"/>
              <a:gd name="connsiteX12" fmla="*/ 824385 w 2086934"/>
              <a:gd name="connsiteY12" fmla="*/ 2167002 h 2561350"/>
              <a:gd name="connsiteX13" fmla="*/ 131460 w 2086934"/>
              <a:gd name="connsiteY13" fmla="*/ 2200159 h 2561350"/>
              <a:gd name="connsiteX14" fmla="*/ 111566 w 2086934"/>
              <a:gd name="connsiteY14" fmla="*/ 1497962 h 2561350"/>
              <a:gd name="connsiteX15" fmla="*/ 272879 w 2086934"/>
              <a:gd name="connsiteY15" fmla="*/ 1561668 h 2561350"/>
              <a:gd name="connsiteX16" fmla="*/ 250605 w 2086934"/>
              <a:gd name="connsiteY16" fmla="*/ 1045298 h 2561350"/>
              <a:gd name="connsiteX17" fmla="*/ 9943 w 2086934"/>
              <a:gd name="connsiteY17" fmla="*/ 1018431 h 2561350"/>
              <a:gd name="connsiteX18" fmla="*/ 111566 w 2086934"/>
              <a:gd name="connsiteY18" fmla="*/ 382371 h 2561350"/>
              <a:gd name="connsiteX19" fmla="*/ 829356 w 2086934"/>
              <a:gd name="connsiteY19" fmla="*/ 389002 h 2561350"/>
              <a:gd name="connsiteX20" fmla="*/ 794452 w 2086934"/>
              <a:gd name="connsiteY20" fmla="*/ 283670 h 2561350"/>
              <a:gd name="connsiteX21" fmla="*/ 1030195 w 2086934"/>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270566 w 2084621"/>
              <a:gd name="connsiteY14" fmla="*/ 1561668 h 2561350"/>
              <a:gd name="connsiteX15" fmla="*/ 248292 w 2084621"/>
              <a:gd name="connsiteY15" fmla="*/ 1045298 h 2561350"/>
              <a:gd name="connsiteX16" fmla="*/ 7630 w 2084621"/>
              <a:gd name="connsiteY16" fmla="*/ 1018431 h 2561350"/>
              <a:gd name="connsiteX17" fmla="*/ 109253 w 2084621"/>
              <a:gd name="connsiteY17" fmla="*/ 382371 h 2561350"/>
              <a:gd name="connsiteX18" fmla="*/ 827043 w 2084621"/>
              <a:gd name="connsiteY18" fmla="*/ 389002 h 2561350"/>
              <a:gd name="connsiteX19" fmla="*/ 792139 w 2084621"/>
              <a:gd name="connsiteY19" fmla="*/ 283670 h 2561350"/>
              <a:gd name="connsiteX20" fmla="*/ 1027882 w 2084621"/>
              <a:gd name="connsiteY20"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76730 w 2084621"/>
              <a:gd name="connsiteY14" fmla="*/ 1866419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33820 w 2090559"/>
              <a:gd name="connsiteY0" fmla="*/ 3 h 2561350"/>
              <a:gd name="connsiteX1" fmla="*/ 1248133 w 2090559"/>
              <a:gd name="connsiteY1" fmla="*/ 286050 h 2561350"/>
              <a:gd name="connsiteX2" fmla="*/ 1225997 w 2090559"/>
              <a:gd name="connsiteY2" fmla="*/ 389002 h 2561350"/>
              <a:gd name="connsiteX3" fmla="*/ 1977285 w 2090559"/>
              <a:gd name="connsiteY3" fmla="*/ 369108 h 2561350"/>
              <a:gd name="connsiteX4" fmla="*/ 1970653 w 2090559"/>
              <a:gd name="connsiteY4" fmla="*/ 1096546 h 2561350"/>
              <a:gd name="connsiteX5" fmla="*/ 1868073 w 2090559"/>
              <a:gd name="connsiteY5" fmla="*/ 1037347 h 2561350"/>
              <a:gd name="connsiteX6" fmla="*/ 1852431 w 2090559"/>
              <a:gd name="connsiteY6" fmla="*/ 1520560 h 2561350"/>
              <a:gd name="connsiteX7" fmla="*/ 2003811 w 2090559"/>
              <a:gd name="connsiteY7" fmla="*/ 1456260 h 2561350"/>
              <a:gd name="connsiteX8" fmla="*/ 1957391 w 2090559"/>
              <a:gd name="connsiteY8" fmla="*/ 2180265 h 2561350"/>
              <a:gd name="connsiteX9" fmla="*/ 1228260 w 2090559"/>
              <a:gd name="connsiteY9" fmla="*/ 2167002 h 2561350"/>
              <a:gd name="connsiteX10" fmla="*/ 1248133 w 2090559"/>
              <a:gd name="connsiteY10" fmla="*/ 2275300 h 2561350"/>
              <a:gd name="connsiteX11" fmla="*/ 798077 w 2090559"/>
              <a:gd name="connsiteY11" fmla="*/ 2277680 h 2561350"/>
              <a:gd name="connsiteX12" fmla="*/ 828010 w 2090559"/>
              <a:gd name="connsiteY12" fmla="*/ 2167002 h 2561350"/>
              <a:gd name="connsiteX13" fmla="*/ 135085 w 2090559"/>
              <a:gd name="connsiteY13" fmla="*/ 2200159 h 2561350"/>
              <a:gd name="connsiteX14" fmla="*/ 6108 w 2090559"/>
              <a:gd name="connsiteY14" fmla="*/ 1657531 h 2561350"/>
              <a:gd name="connsiteX15" fmla="*/ 276504 w 2090559"/>
              <a:gd name="connsiteY15" fmla="*/ 1561668 h 2561350"/>
              <a:gd name="connsiteX16" fmla="*/ 254230 w 2090559"/>
              <a:gd name="connsiteY16" fmla="*/ 1045298 h 2561350"/>
              <a:gd name="connsiteX17" fmla="*/ 13568 w 2090559"/>
              <a:gd name="connsiteY17" fmla="*/ 1018431 h 2561350"/>
              <a:gd name="connsiteX18" fmla="*/ 115191 w 2090559"/>
              <a:gd name="connsiteY18" fmla="*/ 382371 h 2561350"/>
              <a:gd name="connsiteX19" fmla="*/ 832981 w 2090559"/>
              <a:gd name="connsiteY19" fmla="*/ 389002 h 2561350"/>
              <a:gd name="connsiteX20" fmla="*/ 798077 w 2090559"/>
              <a:gd name="connsiteY20" fmla="*/ 283670 h 2561350"/>
              <a:gd name="connsiteX21" fmla="*/ 1033820 w 2090559"/>
              <a:gd name="connsiteY21" fmla="*/ 3 h 2561350"/>
              <a:gd name="connsiteX0" fmla="*/ 1032856 w 2089595"/>
              <a:gd name="connsiteY0" fmla="*/ 3 h 2561350"/>
              <a:gd name="connsiteX1" fmla="*/ 1247169 w 2089595"/>
              <a:gd name="connsiteY1" fmla="*/ 286050 h 2561350"/>
              <a:gd name="connsiteX2" fmla="*/ 1225033 w 2089595"/>
              <a:gd name="connsiteY2" fmla="*/ 389002 h 2561350"/>
              <a:gd name="connsiteX3" fmla="*/ 1976321 w 2089595"/>
              <a:gd name="connsiteY3" fmla="*/ 369108 h 2561350"/>
              <a:gd name="connsiteX4" fmla="*/ 1969689 w 2089595"/>
              <a:gd name="connsiteY4" fmla="*/ 1096546 h 2561350"/>
              <a:gd name="connsiteX5" fmla="*/ 1867109 w 2089595"/>
              <a:gd name="connsiteY5" fmla="*/ 1037347 h 2561350"/>
              <a:gd name="connsiteX6" fmla="*/ 1851467 w 2089595"/>
              <a:gd name="connsiteY6" fmla="*/ 1520560 h 2561350"/>
              <a:gd name="connsiteX7" fmla="*/ 2002847 w 2089595"/>
              <a:gd name="connsiteY7" fmla="*/ 1456260 h 2561350"/>
              <a:gd name="connsiteX8" fmla="*/ 1956427 w 2089595"/>
              <a:gd name="connsiteY8" fmla="*/ 2180265 h 2561350"/>
              <a:gd name="connsiteX9" fmla="*/ 1227296 w 2089595"/>
              <a:gd name="connsiteY9" fmla="*/ 2167002 h 2561350"/>
              <a:gd name="connsiteX10" fmla="*/ 1247169 w 2089595"/>
              <a:gd name="connsiteY10" fmla="*/ 2275300 h 2561350"/>
              <a:gd name="connsiteX11" fmla="*/ 797113 w 2089595"/>
              <a:gd name="connsiteY11" fmla="*/ 2277680 h 2561350"/>
              <a:gd name="connsiteX12" fmla="*/ 827046 w 2089595"/>
              <a:gd name="connsiteY12" fmla="*/ 2167002 h 2561350"/>
              <a:gd name="connsiteX13" fmla="*/ 134121 w 2089595"/>
              <a:gd name="connsiteY13" fmla="*/ 2200159 h 2561350"/>
              <a:gd name="connsiteX14" fmla="*/ 5144 w 2089595"/>
              <a:gd name="connsiteY14" fmla="*/ 1657531 h 2561350"/>
              <a:gd name="connsiteX15" fmla="*/ 275540 w 2089595"/>
              <a:gd name="connsiteY15" fmla="*/ 1561668 h 2561350"/>
              <a:gd name="connsiteX16" fmla="*/ 253266 w 2089595"/>
              <a:gd name="connsiteY16" fmla="*/ 1045298 h 2561350"/>
              <a:gd name="connsiteX17" fmla="*/ 12604 w 2089595"/>
              <a:gd name="connsiteY17" fmla="*/ 1018431 h 2561350"/>
              <a:gd name="connsiteX18" fmla="*/ 114227 w 2089595"/>
              <a:gd name="connsiteY18" fmla="*/ 382371 h 2561350"/>
              <a:gd name="connsiteX19" fmla="*/ 832017 w 2089595"/>
              <a:gd name="connsiteY19" fmla="*/ 389002 h 2561350"/>
              <a:gd name="connsiteX20" fmla="*/ 797113 w 2089595"/>
              <a:gd name="connsiteY20" fmla="*/ 283670 h 2561350"/>
              <a:gd name="connsiteX21" fmla="*/ 1032856 w 2089595"/>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1863015 w 2081039"/>
              <a:gd name="connsiteY4" fmla="*/ 1037347 h 2561350"/>
              <a:gd name="connsiteX5" fmla="*/ 1847373 w 2081039"/>
              <a:gd name="connsiteY5" fmla="*/ 1520560 h 2561350"/>
              <a:gd name="connsiteX6" fmla="*/ 1998753 w 2081039"/>
              <a:gd name="connsiteY6" fmla="*/ 1456260 h 2561350"/>
              <a:gd name="connsiteX7" fmla="*/ 1952333 w 2081039"/>
              <a:gd name="connsiteY7" fmla="*/ 2180265 h 2561350"/>
              <a:gd name="connsiteX8" fmla="*/ 1223202 w 2081039"/>
              <a:gd name="connsiteY8" fmla="*/ 2167002 h 2561350"/>
              <a:gd name="connsiteX9" fmla="*/ 1243075 w 2081039"/>
              <a:gd name="connsiteY9" fmla="*/ 2275300 h 2561350"/>
              <a:gd name="connsiteX10" fmla="*/ 793019 w 2081039"/>
              <a:gd name="connsiteY10" fmla="*/ 2277680 h 2561350"/>
              <a:gd name="connsiteX11" fmla="*/ 822952 w 2081039"/>
              <a:gd name="connsiteY11" fmla="*/ 2167002 h 2561350"/>
              <a:gd name="connsiteX12" fmla="*/ 130027 w 2081039"/>
              <a:gd name="connsiteY12" fmla="*/ 2200159 h 2561350"/>
              <a:gd name="connsiteX13" fmla="*/ 1050 w 2081039"/>
              <a:gd name="connsiteY13" fmla="*/ 1657531 h 2561350"/>
              <a:gd name="connsiteX14" fmla="*/ 271446 w 2081039"/>
              <a:gd name="connsiteY14" fmla="*/ 1561668 h 2561350"/>
              <a:gd name="connsiteX15" fmla="*/ 249172 w 2081039"/>
              <a:gd name="connsiteY15" fmla="*/ 1045298 h 2561350"/>
              <a:gd name="connsiteX16" fmla="*/ 8510 w 2081039"/>
              <a:gd name="connsiteY16" fmla="*/ 1018431 h 2561350"/>
              <a:gd name="connsiteX17" fmla="*/ 110133 w 2081039"/>
              <a:gd name="connsiteY17" fmla="*/ 382371 h 2561350"/>
              <a:gd name="connsiteX18" fmla="*/ 827923 w 2081039"/>
              <a:gd name="connsiteY18" fmla="*/ 389002 h 2561350"/>
              <a:gd name="connsiteX19" fmla="*/ 793019 w 2081039"/>
              <a:gd name="connsiteY19" fmla="*/ 283670 h 2561350"/>
              <a:gd name="connsiteX20" fmla="*/ 1028762 w 2081039"/>
              <a:gd name="connsiteY20"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1933270 w 2081039"/>
              <a:gd name="connsiteY4" fmla="*/ 764780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7307 w 2081039"/>
              <a:gd name="connsiteY3" fmla="*/ 371595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7307 w 2081039"/>
              <a:gd name="connsiteY3" fmla="*/ 371595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9793 w 2081039"/>
              <a:gd name="connsiteY3" fmla="*/ 36164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9793 w 2081039"/>
              <a:gd name="connsiteY3" fmla="*/ 36164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1952333 w 2072429"/>
              <a:gd name="connsiteY7" fmla="*/ 2180265 h 2561350"/>
              <a:gd name="connsiteX8" fmla="*/ 1223202 w 2072429"/>
              <a:gd name="connsiteY8" fmla="*/ 2167002 h 2561350"/>
              <a:gd name="connsiteX9" fmla="*/ 1243075 w 2072429"/>
              <a:gd name="connsiteY9" fmla="*/ 2275300 h 2561350"/>
              <a:gd name="connsiteX10" fmla="*/ 793019 w 2072429"/>
              <a:gd name="connsiteY10" fmla="*/ 2277680 h 2561350"/>
              <a:gd name="connsiteX11" fmla="*/ 822952 w 2072429"/>
              <a:gd name="connsiteY11" fmla="*/ 2167002 h 2561350"/>
              <a:gd name="connsiteX12" fmla="*/ 130027 w 2072429"/>
              <a:gd name="connsiteY12" fmla="*/ 2200159 h 2561350"/>
              <a:gd name="connsiteX13" fmla="*/ 1050 w 2072429"/>
              <a:gd name="connsiteY13" fmla="*/ 1657531 h 2561350"/>
              <a:gd name="connsiteX14" fmla="*/ 271446 w 2072429"/>
              <a:gd name="connsiteY14" fmla="*/ 1561668 h 2561350"/>
              <a:gd name="connsiteX15" fmla="*/ 249172 w 2072429"/>
              <a:gd name="connsiteY15" fmla="*/ 1045298 h 2561350"/>
              <a:gd name="connsiteX16" fmla="*/ 8510 w 2072429"/>
              <a:gd name="connsiteY16" fmla="*/ 1018431 h 2561350"/>
              <a:gd name="connsiteX17" fmla="*/ 110133 w 2072429"/>
              <a:gd name="connsiteY17" fmla="*/ 382371 h 2561350"/>
              <a:gd name="connsiteX18" fmla="*/ 827923 w 2072429"/>
              <a:gd name="connsiteY18" fmla="*/ 389002 h 2561350"/>
              <a:gd name="connsiteX19" fmla="*/ 793019 w 2072429"/>
              <a:gd name="connsiteY19" fmla="*/ 283670 h 2561350"/>
              <a:gd name="connsiteX20" fmla="*/ 1028762 w 2072429"/>
              <a:gd name="connsiteY20"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1890996 w 2072429"/>
              <a:gd name="connsiteY7" fmla="*/ 1722186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47373 w 2072429"/>
              <a:gd name="connsiteY5" fmla="*/ 1535481 h 2561350"/>
              <a:gd name="connsiteX6" fmla="*/ 2065070 w 2072429"/>
              <a:gd name="connsiteY6" fmla="*/ 1597847 h 2561350"/>
              <a:gd name="connsiteX7" fmla="*/ 1952333 w 2072429"/>
              <a:gd name="connsiteY7" fmla="*/ 2180265 h 2561350"/>
              <a:gd name="connsiteX8" fmla="*/ 1223202 w 2072429"/>
              <a:gd name="connsiteY8" fmla="*/ 2167002 h 2561350"/>
              <a:gd name="connsiteX9" fmla="*/ 1243075 w 2072429"/>
              <a:gd name="connsiteY9" fmla="*/ 2275300 h 2561350"/>
              <a:gd name="connsiteX10" fmla="*/ 793019 w 2072429"/>
              <a:gd name="connsiteY10" fmla="*/ 2277680 h 2561350"/>
              <a:gd name="connsiteX11" fmla="*/ 822952 w 2072429"/>
              <a:gd name="connsiteY11" fmla="*/ 2167002 h 2561350"/>
              <a:gd name="connsiteX12" fmla="*/ 130027 w 2072429"/>
              <a:gd name="connsiteY12" fmla="*/ 2200159 h 2561350"/>
              <a:gd name="connsiteX13" fmla="*/ 1050 w 2072429"/>
              <a:gd name="connsiteY13" fmla="*/ 1657531 h 2561350"/>
              <a:gd name="connsiteX14" fmla="*/ 271446 w 2072429"/>
              <a:gd name="connsiteY14" fmla="*/ 1561668 h 2561350"/>
              <a:gd name="connsiteX15" fmla="*/ 249172 w 2072429"/>
              <a:gd name="connsiteY15" fmla="*/ 1045298 h 2561350"/>
              <a:gd name="connsiteX16" fmla="*/ 8510 w 2072429"/>
              <a:gd name="connsiteY16" fmla="*/ 1018431 h 2561350"/>
              <a:gd name="connsiteX17" fmla="*/ 110133 w 2072429"/>
              <a:gd name="connsiteY17" fmla="*/ 382371 h 2561350"/>
              <a:gd name="connsiteX18" fmla="*/ 827923 w 2072429"/>
              <a:gd name="connsiteY18" fmla="*/ 389002 h 2561350"/>
              <a:gd name="connsiteX19" fmla="*/ 793019 w 2072429"/>
              <a:gd name="connsiteY19" fmla="*/ 283670 h 2561350"/>
              <a:gd name="connsiteX20" fmla="*/ 1028762 w 2072429"/>
              <a:gd name="connsiteY20"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997927 w 2072429"/>
              <a:gd name="connsiteY5" fmla="*/ 118007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1048 w 2072429"/>
              <a:gd name="connsiteY5" fmla="*/ 1030865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1048 w 2072429"/>
              <a:gd name="connsiteY5" fmla="*/ 1030865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70777 w 2069564"/>
              <a:gd name="connsiteY16" fmla="*/ 1028015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70777 w 2069564"/>
              <a:gd name="connsiteY16" fmla="*/ 1028015 h 2561350"/>
              <a:gd name="connsiteX17" fmla="*/ 30115 w 2069564"/>
              <a:gd name="connsiteY17" fmla="*/ 1005469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70777 w 2069564"/>
              <a:gd name="connsiteY16" fmla="*/ 1028015 h 2561350"/>
              <a:gd name="connsiteX17" fmla="*/ 30115 w 2069564"/>
              <a:gd name="connsiteY17" fmla="*/ 1005469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58483 w 2069564"/>
              <a:gd name="connsiteY15" fmla="*/ 1557347 h 2561350"/>
              <a:gd name="connsiteX16" fmla="*/ 270777 w 2069564"/>
              <a:gd name="connsiteY16" fmla="*/ 1028015 h 2561350"/>
              <a:gd name="connsiteX17" fmla="*/ 30115 w 2069564"/>
              <a:gd name="connsiteY17" fmla="*/ 1005469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58483 w 2069564"/>
              <a:gd name="connsiteY15" fmla="*/ 1557347 h 2561350"/>
              <a:gd name="connsiteX16" fmla="*/ 270777 w 2069564"/>
              <a:gd name="connsiteY16" fmla="*/ 1028015 h 2561350"/>
              <a:gd name="connsiteX17" fmla="*/ 30115 w 2069564"/>
              <a:gd name="connsiteY17" fmla="*/ 1005469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362 w 2069164"/>
              <a:gd name="connsiteY0" fmla="*/ 3 h 2561350"/>
              <a:gd name="connsiteX1" fmla="*/ 1242675 w 2069164"/>
              <a:gd name="connsiteY1" fmla="*/ 286050 h 2561350"/>
              <a:gd name="connsiteX2" fmla="*/ 1220539 w 2069164"/>
              <a:gd name="connsiteY2" fmla="*/ 389002 h 2561350"/>
              <a:gd name="connsiteX3" fmla="*/ 1959393 w 2069164"/>
              <a:gd name="connsiteY3" fmla="*/ 361648 h 2561350"/>
              <a:gd name="connsiteX4" fmla="*/ 2067156 w 2069164"/>
              <a:gd name="connsiteY4" fmla="*/ 961234 h 2561350"/>
              <a:gd name="connsiteX5" fmla="*/ 1880648 w 2069164"/>
              <a:gd name="connsiteY5" fmla="*/ 1030865 h 2561350"/>
              <a:gd name="connsiteX6" fmla="*/ 1846973 w 2069164"/>
              <a:gd name="connsiteY6" fmla="*/ 1535481 h 2561350"/>
              <a:gd name="connsiteX7" fmla="*/ 2064670 w 2069164"/>
              <a:gd name="connsiteY7" fmla="*/ 1597847 h 2561350"/>
              <a:gd name="connsiteX8" fmla="*/ 1951933 w 2069164"/>
              <a:gd name="connsiteY8" fmla="*/ 2180265 h 2561350"/>
              <a:gd name="connsiteX9" fmla="*/ 1222802 w 2069164"/>
              <a:gd name="connsiteY9" fmla="*/ 2167002 h 2561350"/>
              <a:gd name="connsiteX10" fmla="*/ 1242675 w 2069164"/>
              <a:gd name="connsiteY10" fmla="*/ 2275300 h 2561350"/>
              <a:gd name="connsiteX11" fmla="*/ 792619 w 2069164"/>
              <a:gd name="connsiteY11" fmla="*/ 2277680 h 2561350"/>
              <a:gd name="connsiteX12" fmla="*/ 822552 w 2069164"/>
              <a:gd name="connsiteY12" fmla="*/ 2167002 h 2561350"/>
              <a:gd name="connsiteX13" fmla="*/ 129627 w 2069164"/>
              <a:gd name="connsiteY13" fmla="*/ 2200159 h 2561350"/>
              <a:gd name="connsiteX14" fmla="*/ 650 w 2069164"/>
              <a:gd name="connsiteY14" fmla="*/ 1657531 h 2561350"/>
              <a:gd name="connsiteX15" fmla="*/ 258083 w 2069164"/>
              <a:gd name="connsiteY15" fmla="*/ 1557347 h 2561350"/>
              <a:gd name="connsiteX16" fmla="*/ 270377 w 2069164"/>
              <a:gd name="connsiteY16" fmla="*/ 1028015 h 2561350"/>
              <a:gd name="connsiteX17" fmla="*/ 29715 w 2069164"/>
              <a:gd name="connsiteY17" fmla="*/ 1005469 h 2561350"/>
              <a:gd name="connsiteX18" fmla="*/ 109733 w 2069164"/>
              <a:gd name="connsiteY18" fmla="*/ 382371 h 2561350"/>
              <a:gd name="connsiteX19" fmla="*/ 827523 w 2069164"/>
              <a:gd name="connsiteY19" fmla="*/ 389002 h 2561350"/>
              <a:gd name="connsiteX20" fmla="*/ 792619 w 2069164"/>
              <a:gd name="connsiteY20" fmla="*/ 283670 h 2561350"/>
              <a:gd name="connsiteX21" fmla="*/ 1028362 w 206916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69727 w 2068514"/>
              <a:gd name="connsiteY16" fmla="*/ 1028015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69727 w 2068514"/>
              <a:gd name="connsiteY16" fmla="*/ 1028015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62717 w 2068514"/>
              <a:gd name="connsiteY5" fmla="*/ 1056790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62717 w 2068514"/>
              <a:gd name="connsiteY5" fmla="*/ 1056790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62717 w 2068514"/>
              <a:gd name="connsiteY5" fmla="*/ 1056790 h 2561350"/>
              <a:gd name="connsiteX6" fmla="*/ 1824721 w 2068514"/>
              <a:gd name="connsiteY6" fmla="*/ 1531159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62717 w 2068514"/>
              <a:gd name="connsiteY5" fmla="*/ 1056790 h 2561350"/>
              <a:gd name="connsiteX6" fmla="*/ 1824721 w 2068514"/>
              <a:gd name="connsiteY6" fmla="*/ 1531159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62717 w 2068514"/>
              <a:gd name="connsiteY5" fmla="*/ 1056790 h 2561350"/>
              <a:gd name="connsiteX6" fmla="*/ 1824721 w 2068514"/>
              <a:gd name="connsiteY6" fmla="*/ 1531159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62717 w 2068514"/>
              <a:gd name="connsiteY5" fmla="*/ 1056790 h 2561350"/>
              <a:gd name="connsiteX6" fmla="*/ 1824721 w 2068514"/>
              <a:gd name="connsiteY6" fmla="*/ 1531159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62717 w 2068514"/>
              <a:gd name="connsiteY5" fmla="*/ 1056790 h 2561350"/>
              <a:gd name="connsiteX6" fmla="*/ 1824721 w 2068514"/>
              <a:gd name="connsiteY6" fmla="*/ 1531159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64020 w 2066875"/>
              <a:gd name="connsiteY7" fmla="*/ 1597847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06489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06489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06489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06489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06489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06489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06489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19452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19452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19452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952"/>
              <a:gd name="connsiteY0" fmla="*/ 3 h 2561350"/>
              <a:gd name="connsiteX1" fmla="*/ 1242025 w 2066952"/>
              <a:gd name="connsiteY1" fmla="*/ 286050 h 2561350"/>
              <a:gd name="connsiteX2" fmla="*/ 1219889 w 2066952"/>
              <a:gd name="connsiteY2" fmla="*/ 389002 h 2561350"/>
              <a:gd name="connsiteX3" fmla="*/ 1963063 w 2066952"/>
              <a:gd name="connsiteY3" fmla="*/ 357327 h 2561350"/>
              <a:gd name="connsiteX4" fmla="*/ 2066506 w 2066952"/>
              <a:gd name="connsiteY4" fmla="*/ 961234 h 2561350"/>
              <a:gd name="connsiteX5" fmla="*/ 1862717 w 2066952"/>
              <a:gd name="connsiteY5" fmla="*/ 1056790 h 2561350"/>
              <a:gd name="connsiteX6" fmla="*/ 1824721 w 2066952"/>
              <a:gd name="connsiteY6" fmla="*/ 1531159 h 2561350"/>
              <a:gd name="connsiteX7" fmla="*/ 2042416 w 2066952"/>
              <a:gd name="connsiteY7" fmla="*/ 1619452 h 2561350"/>
              <a:gd name="connsiteX8" fmla="*/ 1951283 w 2066952"/>
              <a:gd name="connsiteY8" fmla="*/ 2180265 h 2561350"/>
              <a:gd name="connsiteX9" fmla="*/ 1222152 w 2066952"/>
              <a:gd name="connsiteY9" fmla="*/ 2167002 h 2561350"/>
              <a:gd name="connsiteX10" fmla="*/ 1242025 w 2066952"/>
              <a:gd name="connsiteY10" fmla="*/ 2275300 h 2561350"/>
              <a:gd name="connsiteX11" fmla="*/ 791969 w 2066952"/>
              <a:gd name="connsiteY11" fmla="*/ 2277680 h 2561350"/>
              <a:gd name="connsiteX12" fmla="*/ 821902 w 2066952"/>
              <a:gd name="connsiteY12" fmla="*/ 2167002 h 2561350"/>
              <a:gd name="connsiteX13" fmla="*/ 128977 w 2066952"/>
              <a:gd name="connsiteY13" fmla="*/ 2200159 h 2561350"/>
              <a:gd name="connsiteX14" fmla="*/ 0 w 2066952"/>
              <a:gd name="connsiteY14" fmla="*/ 1657531 h 2561350"/>
              <a:gd name="connsiteX15" fmla="*/ 257433 w 2066952"/>
              <a:gd name="connsiteY15" fmla="*/ 1557347 h 2561350"/>
              <a:gd name="connsiteX16" fmla="*/ 239483 w 2066952"/>
              <a:gd name="connsiteY16" fmla="*/ 1049619 h 2561350"/>
              <a:gd name="connsiteX17" fmla="*/ 29065 w 2066952"/>
              <a:gd name="connsiteY17" fmla="*/ 1005469 h 2561350"/>
              <a:gd name="connsiteX18" fmla="*/ 100444 w 2066952"/>
              <a:gd name="connsiteY18" fmla="*/ 369408 h 2561350"/>
              <a:gd name="connsiteX19" fmla="*/ 826873 w 2066952"/>
              <a:gd name="connsiteY19" fmla="*/ 389002 h 2561350"/>
              <a:gd name="connsiteX20" fmla="*/ 791969 w 2066952"/>
              <a:gd name="connsiteY20" fmla="*/ 283670 h 2561350"/>
              <a:gd name="connsiteX21" fmla="*/ 1027712 w 2066952"/>
              <a:gd name="connsiteY21" fmla="*/ 3 h 2561350"/>
              <a:gd name="connsiteX0" fmla="*/ 1027712 w 2067063"/>
              <a:gd name="connsiteY0" fmla="*/ 3 h 2561350"/>
              <a:gd name="connsiteX1" fmla="*/ 1242025 w 2067063"/>
              <a:gd name="connsiteY1" fmla="*/ 286050 h 2561350"/>
              <a:gd name="connsiteX2" fmla="*/ 1219889 w 2067063"/>
              <a:gd name="connsiteY2" fmla="*/ 389002 h 2561350"/>
              <a:gd name="connsiteX3" fmla="*/ 1967384 w 2067063"/>
              <a:gd name="connsiteY3" fmla="*/ 344364 h 2561350"/>
              <a:gd name="connsiteX4" fmla="*/ 2066506 w 2067063"/>
              <a:gd name="connsiteY4" fmla="*/ 961234 h 2561350"/>
              <a:gd name="connsiteX5" fmla="*/ 1862717 w 2067063"/>
              <a:gd name="connsiteY5" fmla="*/ 1056790 h 2561350"/>
              <a:gd name="connsiteX6" fmla="*/ 1824721 w 2067063"/>
              <a:gd name="connsiteY6" fmla="*/ 1531159 h 2561350"/>
              <a:gd name="connsiteX7" fmla="*/ 2042416 w 2067063"/>
              <a:gd name="connsiteY7" fmla="*/ 1619452 h 2561350"/>
              <a:gd name="connsiteX8" fmla="*/ 1951283 w 2067063"/>
              <a:gd name="connsiteY8" fmla="*/ 2180265 h 2561350"/>
              <a:gd name="connsiteX9" fmla="*/ 1222152 w 2067063"/>
              <a:gd name="connsiteY9" fmla="*/ 2167002 h 2561350"/>
              <a:gd name="connsiteX10" fmla="*/ 1242025 w 2067063"/>
              <a:gd name="connsiteY10" fmla="*/ 2275300 h 2561350"/>
              <a:gd name="connsiteX11" fmla="*/ 791969 w 2067063"/>
              <a:gd name="connsiteY11" fmla="*/ 2277680 h 2561350"/>
              <a:gd name="connsiteX12" fmla="*/ 821902 w 2067063"/>
              <a:gd name="connsiteY12" fmla="*/ 2167002 h 2561350"/>
              <a:gd name="connsiteX13" fmla="*/ 128977 w 2067063"/>
              <a:gd name="connsiteY13" fmla="*/ 2200159 h 2561350"/>
              <a:gd name="connsiteX14" fmla="*/ 0 w 2067063"/>
              <a:gd name="connsiteY14" fmla="*/ 1657531 h 2561350"/>
              <a:gd name="connsiteX15" fmla="*/ 257433 w 2067063"/>
              <a:gd name="connsiteY15" fmla="*/ 1557347 h 2561350"/>
              <a:gd name="connsiteX16" fmla="*/ 239483 w 2067063"/>
              <a:gd name="connsiteY16" fmla="*/ 1049619 h 2561350"/>
              <a:gd name="connsiteX17" fmla="*/ 29065 w 2067063"/>
              <a:gd name="connsiteY17" fmla="*/ 1005469 h 2561350"/>
              <a:gd name="connsiteX18" fmla="*/ 100444 w 2067063"/>
              <a:gd name="connsiteY18" fmla="*/ 369408 h 2561350"/>
              <a:gd name="connsiteX19" fmla="*/ 826873 w 2067063"/>
              <a:gd name="connsiteY19" fmla="*/ 389002 h 2561350"/>
              <a:gd name="connsiteX20" fmla="*/ 791969 w 2067063"/>
              <a:gd name="connsiteY20" fmla="*/ 283670 h 2561350"/>
              <a:gd name="connsiteX21" fmla="*/ 1027712 w 2067063"/>
              <a:gd name="connsiteY21" fmla="*/ 3 h 2561350"/>
              <a:gd name="connsiteX0" fmla="*/ 1027712 w 2067063"/>
              <a:gd name="connsiteY0" fmla="*/ 3 h 2561350"/>
              <a:gd name="connsiteX1" fmla="*/ 1242025 w 2067063"/>
              <a:gd name="connsiteY1" fmla="*/ 286050 h 2561350"/>
              <a:gd name="connsiteX2" fmla="*/ 1219889 w 2067063"/>
              <a:gd name="connsiteY2" fmla="*/ 389002 h 2561350"/>
              <a:gd name="connsiteX3" fmla="*/ 1967384 w 2067063"/>
              <a:gd name="connsiteY3" fmla="*/ 344364 h 2561350"/>
              <a:gd name="connsiteX4" fmla="*/ 2066506 w 2067063"/>
              <a:gd name="connsiteY4" fmla="*/ 961234 h 2561350"/>
              <a:gd name="connsiteX5" fmla="*/ 1862717 w 2067063"/>
              <a:gd name="connsiteY5" fmla="*/ 1056790 h 2561350"/>
              <a:gd name="connsiteX6" fmla="*/ 1824721 w 2067063"/>
              <a:gd name="connsiteY6" fmla="*/ 1531159 h 2561350"/>
              <a:gd name="connsiteX7" fmla="*/ 2042416 w 2067063"/>
              <a:gd name="connsiteY7" fmla="*/ 1619452 h 2561350"/>
              <a:gd name="connsiteX8" fmla="*/ 1951283 w 2067063"/>
              <a:gd name="connsiteY8" fmla="*/ 2180265 h 2561350"/>
              <a:gd name="connsiteX9" fmla="*/ 1222152 w 2067063"/>
              <a:gd name="connsiteY9" fmla="*/ 2167002 h 2561350"/>
              <a:gd name="connsiteX10" fmla="*/ 1242025 w 2067063"/>
              <a:gd name="connsiteY10" fmla="*/ 2275300 h 2561350"/>
              <a:gd name="connsiteX11" fmla="*/ 791969 w 2067063"/>
              <a:gd name="connsiteY11" fmla="*/ 2277680 h 2561350"/>
              <a:gd name="connsiteX12" fmla="*/ 821902 w 2067063"/>
              <a:gd name="connsiteY12" fmla="*/ 2167002 h 2561350"/>
              <a:gd name="connsiteX13" fmla="*/ 128977 w 2067063"/>
              <a:gd name="connsiteY13" fmla="*/ 2200159 h 2561350"/>
              <a:gd name="connsiteX14" fmla="*/ 0 w 2067063"/>
              <a:gd name="connsiteY14" fmla="*/ 1657531 h 2561350"/>
              <a:gd name="connsiteX15" fmla="*/ 257433 w 2067063"/>
              <a:gd name="connsiteY15" fmla="*/ 1557347 h 2561350"/>
              <a:gd name="connsiteX16" fmla="*/ 239483 w 2067063"/>
              <a:gd name="connsiteY16" fmla="*/ 1049619 h 2561350"/>
              <a:gd name="connsiteX17" fmla="*/ 29065 w 2067063"/>
              <a:gd name="connsiteY17" fmla="*/ 1005469 h 2561350"/>
              <a:gd name="connsiteX18" fmla="*/ 100444 w 2067063"/>
              <a:gd name="connsiteY18" fmla="*/ 369408 h 2561350"/>
              <a:gd name="connsiteX19" fmla="*/ 826873 w 2067063"/>
              <a:gd name="connsiteY19" fmla="*/ 389002 h 2561350"/>
              <a:gd name="connsiteX20" fmla="*/ 791969 w 2067063"/>
              <a:gd name="connsiteY20" fmla="*/ 283670 h 2561350"/>
              <a:gd name="connsiteX21" fmla="*/ 1027712 w 2067063"/>
              <a:gd name="connsiteY21" fmla="*/ 3 h 2561350"/>
              <a:gd name="connsiteX0" fmla="*/ 1027712 w 2066650"/>
              <a:gd name="connsiteY0" fmla="*/ 3 h 2561350"/>
              <a:gd name="connsiteX1" fmla="*/ 1242025 w 2066650"/>
              <a:gd name="connsiteY1" fmla="*/ 286050 h 2561350"/>
              <a:gd name="connsiteX2" fmla="*/ 1219889 w 2066650"/>
              <a:gd name="connsiteY2" fmla="*/ 389002 h 2561350"/>
              <a:gd name="connsiteX3" fmla="*/ 1967384 w 2066650"/>
              <a:gd name="connsiteY3" fmla="*/ 344364 h 2561350"/>
              <a:gd name="connsiteX4" fmla="*/ 2066506 w 2066650"/>
              <a:gd name="connsiteY4" fmla="*/ 961234 h 2561350"/>
              <a:gd name="connsiteX5" fmla="*/ 1862717 w 2066650"/>
              <a:gd name="connsiteY5" fmla="*/ 1056790 h 2561350"/>
              <a:gd name="connsiteX6" fmla="*/ 1824721 w 2066650"/>
              <a:gd name="connsiteY6" fmla="*/ 1531159 h 2561350"/>
              <a:gd name="connsiteX7" fmla="*/ 2042416 w 2066650"/>
              <a:gd name="connsiteY7" fmla="*/ 1619452 h 2561350"/>
              <a:gd name="connsiteX8" fmla="*/ 1951283 w 2066650"/>
              <a:gd name="connsiteY8" fmla="*/ 2180265 h 2561350"/>
              <a:gd name="connsiteX9" fmla="*/ 1222152 w 2066650"/>
              <a:gd name="connsiteY9" fmla="*/ 2167002 h 2561350"/>
              <a:gd name="connsiteX10" fmla="*/ 1242025 w 2066650"/>
              <a:gd name="connsiteY10" fmla="*/ 2275300 h 2561350"/>
              <a:gd name="connsiteX11" fmla="*/ 791969 w 2066650"/>
              <a:gd name="connsiteY11" fmla="*/ 2277680 h 2561350"/>
              <a:gd name="connsiteX12" fmla="*/ 821902 w 2066650"/>
              <a:gd name="connsiteY12" fmla="*/ 2167002 h 2561350"/>
              <a:gd name="connsiteX13" fmla="*/ 128977 w 2066650"/>
              <a:gd name="connsiteY13" fmla="*/ 2200159 h 2561350"/>
              <a:gd name="connsiteX14" fmla="*/ 0 w 2066650"/>
              <a:gd name="connsiteY14" fmla="*/ 1657531 h 2561350"/>
              <a:gd name="connsiteX15" fmla="*/ 257433 w 2066650"/>
              <a:gd name="connsiteY15" fmla="*/ 1557347 h 2561350"/>
              <a:gd name="connsiteX16" fmla="*/ 239483 w 2066650"/>
              <a:gd name="connsiteY16" fmla="*/ 1049619 h 2561350"/>
              <a:gd name="connsiteX17" fmla="*/ 29065 w 2066650"/>
              <a:gd name="connsiteY17" fmla="*/ 1005469 h 2561350"/>
              <a:gd name="connsiteX18" fmla="*/ 100444 w 2066650"/>
              <a:gd name="connsiteY18" fmla="*/ 369408 h 2561350"/>
              <a:gd name="connsiteX19" fmla="*/ 826873 w 2066650"/>
              <a:gd name="connsiteY19" fmla="*/ 389002 h 2561350"/>
              <a:gd name="connsiteX20" fmla="*/ 791969 w 2066650"/>
              <a:gd name="connsiteY20" fmla="*/ 283670 h 2561350"/>
              <a:gd name="connsiteX21" fmla="*/ 1027712 w 2066650"/>
              <a:gd name="connsiteY21" fmla="*/ 3 h 2561350"/>
              <a:gd name="connsiteX0" fmla="*/ 1027712 w 2049409"/>
              <a:gd name="connsiteY0" fmla="*/ 3 h 2561350"/>
              <a:gd name="connsiteX1" fmla="*/ 1242025 w 2049409"/>
              <a:gd name="connsiteY1" fmla="*/ 286050 h 2561350"/>
              <a:gd name="connsiteX2" fmla="*/ 1219889 w 2049409"/>
              <a:gd name="connsiteY2" fmla="*/ 389002 h 2561350"/>
              <a:gd name="connsiteX3" fmla="*/ 1967384 w 2049409"/>
              <a:gd name="connsiteY3" fmla="*/ 344364 h 2561350"/>
              <a:gd name="connsiteX4" fmla="*/ 2049225 w 2049409"/>
              <a:gd name="connsiteY4" fmla="*/ 926667 h 2561350"/>
              <a:gd name="connsiteX5" fmla="*/ 1862717 w 2049409"/>
              <a:gd name="connsiteY5" fmla="*/ 1056790 h 2561350"/>
              <a:gd name="connsiteX6" fmla="*/ 1824721 w 2049409"/>
              <a:gd name="connsiteY6" fmla="*/ 1531159 h 2561350"/>
              <a:gd name="connsiteX7" fmla="*/ 2042416 w 2049409"/>
              <a:gd name="connsiteY7" fmla="*/ 1619452 h 2561350"/>
              <a:gd name="connsiteX8" fmla="*/ 1951283 w 2049409"/>
              <a:gd name="connsiteY8" fmla="*/ 2180265 h 2561350"/>
              <a:gd name="connsiteX9" fmla="*/ 1222152 w 2049409"/>
              <a:gd name="connsiteY9" fmla="*/ 2167002 h 2561350"/>
              <a:gd name="connsiteX10" fmla="*/ 1242025 w 2049409"/>
              <a:gd name="connsiteY10" fmla="*/ 2275300 h 2561350"/>
              <a:gd name="connsiteX11" fmla="*/ 791969 w 2049409"/>
              <a:gd name="connsiteY11" fmla="*/ 2277680 h 2561350"/>
              <a:gd name="connsiteX12" fmla="*/ 821902 w 2049409"/>
              <a:gd name="connsiteY12" fmla="*/ 2167002 h 2561350"/>
              <a:gd name="connsiteX13" fmla="*/ 128977 w 2049409"/>
              <a:gd name="connsiteY13" fmla="*/ 2200159 h 2561350"/>
              <a:gd name="connsiteX14" fmla="*/ 0 w 2049409"/>
              <a:gd name="connsiteY14" fmla="*/ 1657531 h 2561350"/>
              <a:gd name="connsiteX15" fmla="*/ 257433 w 2049409"/>
              <a:gd name="connsiteY15" fmla="*/ 1557347 h 2561350"/>
              <a:gd name="connsiteX16" fmla="*/ 239483 w 2049409"/>
              <a:gd name="connsiteY16" fmla="*/ 1049619 h 2561350"/>
              <a:gd name="connsiteX17" fmla="*/ 29065 w 2049409"/>
              <a:gd name="connsiteY17" fmla="*/ 1005469 h 2561350"/>
              <a:gd name="connsiteX18" fmla="*/ 100444 w 2049409"/>
              <a:gd name="connsiteY18" fmla="*/ 369408 h 2561350"/>
              <a:gd name="connsiteX19" fmla="*/ 826873 w 2049409"/>
              <a:gd name="connsiteY19" fmla="*/ 389002 h 2561350"/>
              <a:gd name="connsiteX20" fmla="*/ 791969 w 2049409"/>
              <a:gd name="connsiteY20" fmla="*/ 283670 h 2561350"/>
              <a:gd name="connsiteX21" fmla="*/ 1027712 w 2049409"/>
              <a:gd name="connsiteY21" fmla="*/ 3 h 2561350"/>
              <a:gd name="connsiteX0" fmla="*/ 1027712 w 2049338"/>
              <a:gd name="connsiteY0" fmla="*/ 3 h 2561350"/>
              <a:gd name="connsiteX1" fmla="*/ 1242025 w 2049338"/>
              <a:gd name="connsiteY1" fmla="*/ 286050 h 2561350"/>
              <a:gd name="connsiteX2" fmla="*/ 1219889 w 2049338"/>
              <a:gd name="connsiteY2" fmla="*/ 389002 h 2561350"/>
              <a:gd name="connsiteX3" fmla="*/ 1967384 w 2049338"/>
              <a:gd name="connsiteY3" fmla="*/ 344364 h 2561350"/>
              <a:gd name="connsiteX4" fmla="*/ 2049225 w 2049338"/>
              <a:gd name="connsiteY4" fmla="*/ 926667 h 2561350"/>
              <a:gd name="connsiteX5" fmla="*/ 1862717 w 2049338"/>
              <a:gd name="connsiteY5" fmla="*/ 1056790 h 2561350"/>
              <a:gd name="connsiteX6" fmla="*/ 1824721 w 2049338"/>
              <a:gd name="connsiteY6" fmla="*/ 1531159 h 2561350"/>
              <a:gd name="connsiteX7" fmla="*/ 2042416 w 2049338"/>
              <a:gd name="connsiteY7" fmla="*/ 1619452 h 2561350"/>
              <a:gd name="connsiteX8" fmla="*/ 1951283 w 2049338"/>
              <a:gd name="connsiteY8" fmla="*/ 2180265 h 2561350"/>
              <a:gd name="connsiteX9" fmla="*/ 1222152 w 2049338"/>
              <a:gd name="connsiteY9" fmla="*/ 2167002 h 2561350"/>
              <a:gd name="connsiteX10" fmla="*/ 1242025 w 2049338"/>
              <a:gd name="connsiteY10" fmla="*/ 2275300 h 2561350"/>
              <a:gd name="connsiteX11" fmla="*/ 791969 w 2049338"/>
              <a:gd name="connsiteY11" fmla="*/ 2277680 h 2561350"/>
              <a:gd name="connsiteX12" fmla="*/ 821902 w 2049338"/>
              <a:gd name="connsiteY12" fmla="*/ 2167002 h 2561350"/>
              <a:gd name="connsiteX13" fmla="*/ 128977 w 2049338"/>
              <a:gd name="connsiteY13" fmla="*/ 2200159 h 2561350"/>
              <a:gd name="connsiteX14" fmla="*/ 0 w 2049338"/>
              <a:gd name="connsiteY14" fmla="*/ 1657531 h 2561350"/>
              <a:gd name="connsiteX15" fmla="*/ 257433 w 2049338"/>
              <a:gd name="connsiteY15" fmla="*/ 1557347 h 2561350"/>
              <a:gd name="connsiteX16" fmla="*/ 239483 w 2049338"/>
              <a:gd name="connsiteY16" fmla="*/ 1049619 h 2561350"/>
              <a:gd name="connsiteX17" fmla="*/ 29065 w 2049338"/>
              <a:gd name="connsiteY17" fmla="*/ 1005469 h 2561350"/>
              <a:gd name="connsiteX18" fmla="*/ 100444 w 2049338"/>
              <a:gd name="connsiteY18" fmla="*/ 369408 h 2561350"/>
              <a:gd name="connsiteX19" fmla="*/ 826873 w 2049338"/>
              <a:gd name="connsiteY19" fmla="*/ 389002 h 2561350"/>
              <a:gd name="connsiteX20" fmla="*/ 791969 w 2049338"/>
              <a:gd name="connsiteY20" fmla="*/ 283670 h 2561350"/>
              <a:gd name="connsiteX21" fmla="*/ 1027712 w 2049338"/>
              <a:gd name="connsiteY21" fmla="*/ 3 h 2561350"/>
              <a:gd name="connsiteX0" fmla="*/ 1027712 w 2053522"/>
              <a:gd name="connsiteY0" fmla="*/ 3 h 2561350"/>
              <a:gd name="connsiteX1" fmla="*/ 1242025 w 2053522"/>
              <a:gd name="connsiteY1" fmla="*/ 286050 h 2561350"/>
              <a:gd name="connsiteX2" fmla="*/ 1219889 w 2053522"/>
              <a:gd name="connsiteY2" fmla="*/ 389002 h 2561350"/>
              <a:gd name="connsiteX3" fmla="*/ 1967384 w 2053522"/>
              <a:gd name="connsiteY3" fmla="*/ 344364 h 2561350"/>
              <a:gd name="connsiteX4" fmla="*/ 2049225 w 2053522"/>
              <a:gd name="connsiteY4" fmla="*/ 926667 h 2561350"/>
              <a:gd name="connsiteX5" fmla="*/ 1862717 w 2053522"/>
              <a:gd name="connsiteY5" fmla="*/ 1056790 h 2561350"/>
              <a:gd name="connsiteX6" fmla="*/ 1824721 w 2053522"/>
              <a:gd name="connsiteY6" fmla="*/ 1531159 h 2561350"/>
              <a:gd name="connsiteX7" fmla="*/ 2042416 w 2053522"/>
              <a:gd name="connsiteY7" fmla="*/ 1619452 h 2561350"/>
              <a:gd name="connsiteX8" fmla="*/ 1951283 w 2053522"/>
              <a:gd name="connsiteY8" fmla="*/ 2180265 h 2561350"/>
              <a:gd name="connsiteX9" fmla="*/ 1222152 w 2053522"/>
              <a:gd name="connsiteY9" fmla="*/ 2167002 h 2561350"/>
              <a:gd name="connsiteX10" fmla="*/ 1242025 w 2053522"/>
              <a:gd name="connsiteY10" fmla="*/ 2275300 h 2561350"/>
              <a:gd name="connsiteX11" fmla="*/ 791969 w 2053522"/>
              <a:gd name="connsiteY11" fmla="*/ 2277680 h 2561350"/>
              <a:gd name="connsiteX12" fmla="*/ 821902 w 2053522"/>
              <a:gd name="connsiteY12" fmla="*/ 2167002 h 2561350"/>
              <a:gd name="connsiteX13" fmla="*/ 128977 w 2053522"/>
              <a:gd name="connsiteY13" fmla="*/ 2200159 h 2561350"/>
              <a:gd name="connsiteX14" fmla="*/ 0 w 2053522"/>
              <a:gd name="connsiteY14" fmla="*/ 1657531 h 2561350"/>
              <a:gd name="connsiteX15" fmla="*/ 257433 w 2053522"/>
              <a:gd name="connsiteY15" fmla="*/ 1557347 h 2561350"/>
              <a:gd name="connsiteX16" fmla="*/ 239483 w 2053522"/>
              <a:gd name="connsiteY16" fmla="*/ 1049619 h 2561350"/>
              <a:gd name="connsiteX17" fmla="*/ 29065 w 2053522"/>
              <a:gd name="connsiteY17" fmla="*/ 1005469 h 2561350"/>
              <a:gd name="connsiteX18" fmla="*/ 100444 w 2053522"/>
              <a:gd name="connsiteY18" fmla="*/ 369408 h 2561350"/>
              <a:gd name="connsiteX19" fmla="*/ 826873 w 2053522"/>
              <a:gd name="connsiteY19" fmla="*/ 389002 h 2561350"/>
              <a:gd name="connsiteX20" fmla="*/ 791969 w 2053522"/>
              <a:gd name="connsiteY20" fmla="*/ 283670 h 2561350"/>
              <a:gd name="connsiteX21" fmla="*/ 1027712 w 2053522"/>
              <a:gd name="connsiteY21" fmla="*/ 3 h 2561350"/>
              <a:gd name="connsiteX0" fmla="*/ 1027712 w 2053521"/>
              <a:gd name="connsiteY0" fmla="*/ 3 h 2561350"/>
              <a:gd name="connsiteX1" fmla="*/ 1242025 w 2053521"/>
              <a:gd name="connsiteY1" fmla="*/ 286050 h 2561350"/>
              <a:gd name="connsiteX2" fmla="*/ 1219889 w 2053521"/>
              <a:gd name="connsiteY2" fmla="*/ 389002 h 2561350"/>
              <a:gd name="connsiteX3" fmla="*/ 1967384 w 2053521"/>
              <a:gd name="connsiteY3" fmla="*/ 344364 h 2561350"/>
              <a:gd name="connsiteX4" fmla="*/ 2049225 w 2053521"/>
              <a:gd name="connsiteY4" fmla="*/ 926667 h 2561350"/>
              <a:gd name="connsiteX5" fmla="*/ 1862717 w 2053521"/>
              <a:gd name="connsiteY5" fmla="*/ 1056790 h 2561350"/>
              <a:gd name="connsiteX6" fmla="*/ 1824721 w 2053521"/>
              <a:gd name="connsiteY6" fmla="*/ 1531159 h 2561350"/>
              <a:gd name="connsiteX7" fmla="*/ 2042416 w 2053521"/>
              <a:gd name="connsiteY7" fmla="*/ 1619452 h 2561350"/>
              <a:gd name="connsiteX8" fmla="*/ 1951283 w 2053521"/>
              <a:gd name="connsiteY8" fmla="*/ 2180265 h 2561350"/>
              <a:gd name="connsiteX9" fmla="*/ 1222152 w 2053521"/>
              <a:gd name="connsiteY9" fmla="*/ 2167002 h 2561350"/>
              <a:gd name="connsiteX10" fmla="*/ 1242025 w 2053521"/>
              <a:gd name="connsiteY10" fmla="*/ 2275300 h 2561350"/>
              <a:gd name="connsiteX11" fmla="*/ 791969 w 2053521"/>
              <a:gd name="connsiteY11" fmla="*/ 2277680 h 2561350"/>
              <a:gd name="connsiteX12" fmla="*/ 821902 w 2053521"/>
              <a:gd name="connsiteY12" fmla="*/ 2167002 h 2561350"/>
              <a:gd name="connsiteX13" fmla="*/ 128977 w 2053521"/>
              <a:gd name="connsiteY13" fmla="*/ 2200159 h 2561350"/>
              <a:gd name="connsiteX14" fmla="*/ 0 w 2053521"/>
              <a:gd name="connsiteY14" fmla="*/ 1657531 h 2561350"/>
              <a:gd name="connsiteX15" fmla="*/ 257433 w 2053521"/>
              <a:gd name="connsiteY15" fmla="*/ 1557347 h 2561350"/>
              <a:gd name="connsiteX16" fmla="*/ 239483 w 2053521"/>
              <a:gd name="connsiteY16" fmla="*/ 1049619 h 2561350"/>
              <a:gd name="connsiteX17" fmla="*/ 29065 w 2053521"/>
              <a:gd name="connsiteY17" fmla="*/ 1005469 h 2561350"/>
              <a:gd name="connsiteX18" fmla="*/ 100444 w 2053521"/>
              <a:gd name="connsiteY18" fmla="*/ 369408 h 2561350"/>
              <a:gd name="connsiteX19" fmla="*/ 826873 w 2053521"/>
              <a:gd name="connsiteY19" fmla="*/ 389002 h 2561350"/>
              <a:gd name="connsiteX20" fmla="*/ 791969 w 2053521"/>
              <a:gd name="connsiteY20" fmla="*/ 283670 h 2561350"/>
              <a:gd name="connsiteX21" fmla="*/ 1027712 w 2053521"/>
              <a:gd name="connsiteY21" fmla="*/ 3 h 2561350"/>
              <a:gd name="connsiteX0" fmla="*/ 1027712 w 2053521"/>
              <a:gd name="connsiteY0" fmla="*/ 3 h 2561350"/>
              <a:gd name="connsiteX1" fmla="*/ 1242025 w 2053521"/>
              <a:gd name="connsiteY1" fmla="*/ 286050 h 2561350"/>
              <a:gd name="connsiteX2" fmla="*/ 1219889 w 2053521"/>
              <a:gd name="connsiteY2" fmla="*/ 389002 h 2561350"/>
              <a:gd name="connsiteX3" fmla="*/ 1967384 w 2053521"/>
              <a:gd name="connsiteY3" fmla="*/ 344364 h 2561350"/>
              <a:gd name="connsiteX4" fmla="*/ 2049225 w 2053521"/>
              <a:gd name="connsiteY4" fmla="*/ 926667 h 2561350"/>
              <a:gd name="connsiteX5" fmla="*/ 1862717 w 2053521"/>
              <a:gd name="connsiteY5" fmla="*/ 1056790 h 2561350"/>
              <a:gd name="connsiteX6" fmla="*/ 1824721 w 2053521"/>
              <a:gd name="connsiteY6" fmla="*/ 1531159 h 2561350"/>
              <a:gd name="connsiteX7" fmla="*/ 2042416 w 2053521"/>
              <a:gd name="connsiteY7" fmla="*/ 1619452 h 2561350"/>
              <a:gd name="connsiteX8" fmla="*/ 1951283 w 2053521"/>
              <a:gd name="connsiteY8" fmla="*/ 2180265 h 2561350"/>
              <a:gd name="connsiteX9" fmla="*/ 1222152 w 2053521"/>
              <a:gd name="connsiteY9" fmla="*/ 2167002 h 2561350"/>
              <a:gd name="connsiteX10" fmla="*/ 1242025 w 2053521"/>
              <a:gd name="connsiteY10" fmla="*/ 2275300 h 2561350"/>
              <a:gd name="connsiteX11" fmla="*/ 791969 w 2053521"/>
              <a:gd name="connsiteY11" fmla="*/ 2277680 h 2561350"/>
              <a:gd name="connsiteX12" fmla="*/ 821902 w 2053521"/>
              <a:gd name="connsiteY12" fmla="*/ 2167002 h 2561350"/>
              <a:gd name="connsiteX13" fmla="*/ 128977 w 2053521"/>
              <a:gd name="connsiteY13" fmla="*/ 2200159 h 2561350"/>
              <a:gd name="connsiteX14" fmla="*/ 0 w 2053521"/>
              <a:gd name="connsiteY14" fmla="*/ 1657531 h 2561350"/>
              <a:gd name="connsiteX15" fmla="*/ 257433 w 2053521"/>
              <a:gd name="connsiteY15" fmla="*/ 1557347 h 2561350"/>
              <a:gd name="connsiteX16" fmla="*/ 239483 w 2053521"/>
              <a:gd name="connsiteY16" fmla="*/ 1049619 h 2561350"/>
              <a:gd name="connsiteX17" fmla="*/ 29065 w 2053521"/>
              <a:gd name="connsiteY17" fmla="*/ 1005469 h 2561350"/>
              <a:gd name="connsiteX18" fmla="*/ 100444 w 2053521"/>
              <a:gd name="connsiteY18" fmla="*/ 369408 h 2561350"/>
              <a:gd name="connsiteX19" fmla="*/ 826873 w 2053521"/>
              <a:gd name="connsiteY19" fmla="*/ 389002 h 2561350"/>
              <a:gd name="connsiteX20" fmla="*/ 791969 w 2053521"/>
              <a:gd name="connsiteY20" fmla="*/ 283670 h 2561350"/>
              <a:gd name="connsiteX21" fmla="*/ 1027712 w 2053521"/>
              <a:gd name="connsiteY21" fmla="*/ 3 h 2561350"/>
              <a:gd name="connsiteX0" fmla="*/ 1027712 w 2053521"/>
              <a:gd name="connsiteY0" fmla="*/ 3 h 2561350"/>
              <a:gd name="connsiteX1" fmla="*/ 1242025 w 2053521"/>
              <a:gd name="connsiteY1" fmla="*/ 286050 h 2561350"/>
              <a:gd name="connsiteX2" fmla="*/ 1219889 w 2053521"/>
              <a:gd name="connsiteY2" fmla="*/ 389002 h 2561350"/>
              <a:gd name="connsiteX3" fmla="*/ 1967384 w 2053521"/>
              <a:gd name="connsiteY3" fmla="*/ 344364 h 2561350"/>
              <a:gd name="connsiteX4" fmla="*/ 2049225 w 2053521"/>
              <a:gd name="connsiteY4" fmla="*/ 926667 h 2561350"/>
              <a:gd name="connsiteX5" fmla="*/ 1862717 w 2053521"/>
              <a:gd name="connsiteY5" fmla="*/ 1056790 h 2561350"/>
              <a:gd name="connsiteX6" fmla="*/ 1824721 w 2053521"/>
              <a:gd name="connsiteY6" fmla="*/ 1531159 h 2561350"/>
              <a:gd name="connsiteX7" fmla="*/ 2042416 w 2053521"/>
              <a:gd name="connsiteY7" fmla="*/ 1619452 h 2561350"/>
              <a:gd name="connsiteX8" fmla="*/ 1951283 w 2053521"/>
              <a:gd name="connsiteY8" fmla="*/ 2180265 h 2561350"/>
              <a:gd name="connsiteX9" fmla="*/ 1222152 w 2053521"/>
              <a:gd name="connsiteY9" fmla="*/ 2167002 h 2561350"/>
              <a:gd name="connsiteX10" fmla="*/ 1242025 w 2053521"/>
              <a:gd name="connsiteY10" fmla="*/ 2275300 h 2561350"/>
              <a:gd name="connsiteX11" fmla="*/ 791969 w 2053521"/>
              <a:gd name="connsiteY11" fmla="*/ 2277680 h 2561350"/>
              <a:gd name="connsiteX12" fmla="*/ 821902 w 2053521"/>
              <a:gd name="connsiteY12" fmla="*/ 2167002 h 2561350"/>
              <a:gd name="connsiteX13" fmla="*/ 128977 w 2053521"/>
              <a:gd name="connsiteY13" fmla="*/ 2200159 h 2561350"/>
              <a:gd name="connsiteX14" fmla="*/ 0 w 2053521"/>
              <a:gd name="connsiteY14" fmla="*/ 1657531 h 2561350"/>
              <a:gd name="connsiteX15" fmla="*/ 257433 w 2053521"/>
              <a:gd name="connsiteY15" fmla="*/ 1557347 h 2561350"/>
              <a:gd name="connsiteX16" fmla="*/ 239483 w 2053521"/>
              <a:gd name="connsiteY16" fmla="*/ 1049619 h 2561350"/>
              <a:gd name="connsiteX17" fmla="*/ 29065 w 2053521"/>
              <a:gd name="connsiteY17" fmla="*/ 1005469 h 2561350"/>
              <a:gd name="connsiteX18" fmla="*/ 100444 w 2053521"/>
              <a:gd name="connsiteY18" fmla="*/ 369408 h 2561350"/>
              <a:gd name="connsiteX19" fmla="*/ 826873 w 2053521"/>
              <a:gd name="connsiteY19" fmla="*/ 389002 h 2561350"/>
              <a:gd name="connsiteX20" fmla="*/ 791969 w 2053521"/>
              <a:gd name="connsiteY20" fmla="*/ 283670 h 2561350"/>
              <a:gd name="connsiteX21" fmla="*/ 1027712 w 2053521"/>
              <a:gd name="connsiteY21" fmla="*/ 3 h 2561350"/>
              <a:gd name="connsiteX0" fmla="*/ 1027712 w 2053521"/>
              <a:gd name="connsiteY0" fmla="*/ 3 h 2561350"/>
              <a:gd name="connsiteX1" fmla="*/ 1242025 w 2053521"/>
              <a:gd name="connsiteY1" fmla="*/ 286050 h 2561350"/>
              <a:gd name="connsiteX2" fmla="*/ 1219889 w 2053521"/>
              <a:gd name="connsiteY2" fmla="*/ 389002 h 2561350"/>
              <a:gd name="connsiteX3" fmla="*/ 1967384 w 2053521"/>
              <a:gd name="connsiteY3" fmla="*/ 344364 h 2561350"/>
              <a:gd name="connsiteX4" fmla="*/ 2049225 w 2053521"/>
              <a:gd name="connsiteY4" fmla="*/ 926667 h 2561350"/>
              <a:gd name="connsiteX5" fmla="*/ 1862717 w 2053521"/>
              <a:gd name="connsiteY5" fmla="*/ 1056790 h 2561350"/>
              <a:gd name="connsiteX6" fmla="*/ 1824721 w 2053521"/>
              <a:gd name="connsiteY6" fmla="*/ 1531159 h 2561350"/>
              <a:gd name="connsiteX7" fmla="*/ 2042416 w 2053521"/>
              <a:gd name="connsiteY7" fmla="*/ 1619452 h 2561350"/>
              <a:gd name="connsiteX8" fmla="*/ 1951283 w 2053521"/>
              <a:gd name="connsiteY8" fmla="*/ 2180265 h 2561350"/>
              <a:gd name="connsiteX9" fmla="*/ 1222152 w 2053521"/>
              <a:gd name="connsiteY9" fmla="*/ 2167002 h 2561350"/>
              <a:gd name="connsiteX10" fmla="*/ 1242025 w 2053521"/>
              <a:gd name="connsiteY10" fmla="*/ 2275300 h 2561350"/>
              <a:gd name="connsiteX11" fmla="*/ 791969 w 2053521"/>
              <a:gd name="connsiteY11" fmla="*/ 2277680 h 2561350"/>
              <a:gd name="connsiteX12" fmla="*/ 821902 w 2053521"/>
              <a:gd name="connsiteY12" fmla="*/ 2167002 h 2561350"/>
              <a:gd name="connsiteX13" fmla="*/ 128977 w 2053521"/>
              <a:gd name="connsiteY13" fmla="*/ 2200159 h 2561350"/>
              <a:gd name="connsiteX14" fmla="*/ 0 w 2053521"/>
              <a:gd name="connsiteY14" fmla="*/ 1657531 h 2561350"/>
              <a:gd name="connsiteX15" fmla="*/ 257433 w 2053521"/>
              <a:gd name="connsiteY15" fmla="*/ 1557347 h 2561350"/>
              <a:gd name="connsiteX16" fmla="*/ 239483 w 2053521"/>
              <a:gd name="connsiteY16" fmla="*/ 1049619 h 2561350"/>
              <a:gd name="connsiteX17" fmla="*/ 29065 w 2053521"/>
              <a:gd name="connsiteY17" fmla="*/ 1005469 h 2561350"/>
              <a:gd name="connsiteX18" fmla="*/ 100444 w 2053521"/>
              <a:gd name="connsiteY18" fmla="*/ 369408 h 2561350"/>
              <a:gd name="connsiteX19" fmla="*/ 826873 w 2053521"/>
              <a:gd name="connsiteY19" fmla="*/ 389002 h 2561350"/>
              <a:gd name="connsiteX20" fmla="*/ 791969 w 2053521"/>
              <a:gd name="connsiteY20" fmla="*/ 283670 h 2561350"/>
              <a:gd name="connsiteX21" fmla="*/ 1027712 w 2053521"/>
              <a:gd name="connsiteY21" fmla="*/ 3 h 2561350"/>
              <a:gd name="connsiteX0" fmla="*/ 1027712 w 2053521"/>
              <a:gd name="connsiteY0" fmla="*/ 3 h 2561350"/>
              <a:gd name="connsiteX1" fmla="*/ 1242025 w 2053521"/>
              <a:gd name="connsiteY1" fmla="*/ 286050 h 2561350"/>
              <a:gd name="connsiteX2" fmla="*/ 1219889 w 2053521"/>
              <a:gd name="connsiteY2" fmla="*/ 389002 h 2561350"/>
              <a:gd name="connsiteX3" fmla="*/ 1967384 w 2053521"/>
              <a:gd name="connsiteY3" fmla="*/ 344364 h 2561350"/>
              <a:gd name="connsiteX4" fmla="*/ 2049225 w 2053521"/>
              <a:gd name="connsiteY4" fmla="*/ 926667 h 2561350"/>
              <a:gd name="connsiteX5" fmla="*/ 1862717 w 2053521"/>
              <a:gd name="connsiteY5" fmla="*/ 1056790 h 2561350"/>
              <a:gd name="connsiteX6" fmla="*/ 1824721 w 2053521"/>
              <a:gd name="connsiteY6" fmla="*/ 1531159 h 2561350"/>
              <a:gd name="connsiteX7" fmla="*/ 2042416 w 2053521"/>
              <a:gd name="connsiteY7" fmla="*/ 1619452 h 2561350"/>
              <a:gd name="connsiteX8" fmla="*/ 1951283 w 2053521"/>
              <a:gd name="connsiteY8" fmla="*/ 2180265 h 2561350"/>
              <a:gd name="connsiteX9" fmla="*/ 1222152 w 2053521"/>
              <a:gd name="connsiteY9" fmla="*/ 2167002 h 2561350"/>
              <a:gd name="connsiteX10" fmla="*/ 1242025 w 2053521"/>
              <a:gd name="connsiteY10" fmla="*/ 2275300 h 2561350"/>
              <a:gd name="connsiteX11" fmla="*/ 791969 w 2053521"/>
              <a:gd name="connsiteY11" fmla="*/ 2277680 h 2561350"/>
              <a:gd name="connsiteX12" fmla="*/ 821902 w 2053521"/>
              <a:gd name="connsiteY12" fmla="*/ 2167002 h 2561350"/>
              <a:gd name="connsiteX13" fmla="*/ 128977 w 2053521"/>
              <a:gd name="connsiteY13" fmla="*/ 2200159 h 2561350"/>
              <a:gd name="connsiteX14" fmla="*/ 0 w 2053521"/>
              <a:gd name="connsiteY14" fmla="*/ 1657531 h 2561350"/>
              <a:gd name="connsiteX15" fmla="*/ 257433 w 2053521"/>
              <a:gd name="connsiteY15" fmla="*/ 1557347 h 2561350"/>
              <a:gd name="connsiteX16" fmla="*/ 239483 w 2053521"/>
              <a:gd name="connsiteY16" fmla="*/ 1049619 h 2561350"/>
              <a:gd name="connsiteX17" fmla="*/ 29065 w 2053521"/>
              <a:gd name="connsiteY17" fmla="*/ 1005469 h 2561350"/>
              <a:gd name="connsiteX18" fmla="*/ 100444 w 2053521"/>
              <a:gd name="connsiteY18" fmla="*/ 369408 h 2561350"/>
              <a:gd name="connsiteX19" fmla="*/ 826873 w 2053521"/>
              <a:gd name="connsiteY19" fmla="*/ 389002 h 2561350"/>
              <a:gd name="connsiteX20" fmla="*/ 791969 w 2053521"/>
              <a:gd name="connsiteY20" fmla="*/ 283670 h 2561350"/>
              <a:gd name="connsiteX21" fmla="*/ 1027712 w 2053521"/>
              <a:gd name="connsiteY21" fmla="*/ 3 h 2561350"/>
              <a:gd name="connsiteX0" fmla="*/ 1027712 w 2053521"/>
              <a:gd name="connsiteY0" fmla="*/ 3 h 2561350"/>
              <a:gd name="connsiteX1" fmla="*/ 1242025 w 2053521"/>
              <a:gd name="connsiteY1" fmla="*/ 286050 h 2561350"/>
              <a:gd name="connsiteX2" fmla="*/ 1219889 w 2053521"/>
              <a:gd name="connsiteY2" fmla="*/ 389002 h 2561350"/>
              <a:gd name="connsiteX3" fmla="*/ 1967384 w 2053521"/>
              <a:gd name="connsiteY3" fmla="*/ 344364 h 2561350"/>
              <a:gd name="connsiteX4" fmla="*/ 2049225 w 2053521"/>
              <a:gd name="connsiteY4" fmla="*/ 926667 h 2561350"/>
              <a:gd name="connsiteX5" fmla="*/ 1862717 w 2053521"/>
              <a:gd name="connsiteY5" fmla="*/ 1056790 h 2561350"/>
              <a:gd name="connsiteX6" fmla="*/ 1824721 w 2053521"/>
              <a:gd name="connsiteY6" fmla="*/ 1531159 h 2561350"/>
              <a:gd name="connsiteX7" fmla="*/ 2042416 w 2053521"/>
              <a:gd name="connsiteY7" fmla="*/ 1619452 h 2561350"/>
              <a:gd name="connsiteX8" fmla="*/ 1951283 w 2053521"/>
              <a:gd name="connsiteY8" fmla="*/ 2180265 h 2561350"/>
              <a:gd name="connsiteX9" fmla="*/ 1222152 w 2053521"/>
              <a:gd name="connsiteY9" fmla="*/ 2167002 h 2561350"/>
              <a:gd name="connsiteX10" fmla="*/ 1242025 w 2053521"/>
              <a:gd name="connsiteY10" fmla="*/ 2275300 h 2561350"/>
              <a:gd name="connsiteX11" fmla="*/ 791969 w 2053521"/>
              <a:gd name="connsiteY11" fmla="*/ 2277680 h 2561350"/>
              <a:gd name="connsiteX12" fmla="*/ 821902 w 2053521"/>
              <a:gd name="connsiteY12" fmla="*/ 2167002 h 2561350"/>
              <a:gd name="connsiteX13" fmla="*/ 128977 w 2053521"/>
              <a:gd name="connsiteY13" fmla="*/ 2200159 h 2561350"/>
              <a:gd name="connsiteX14" fmla="*/ 0 w 2053521"/>
              <a:gd name="connsiteY14" fmla="*/ 1657531 h 2561350"/>
              <a:gd name="connsiteX15" fmla="*/ 257433 w 2053521"/>
              <a:gd name="connsiteY15" fmla="*/ 1557347 h 2561350"/>
              <a:gd name="connsiteX16" fmla="*/ 239483 w 2053521"/>
              <a:gd name="connsiteY16" fmla="*/ 1049619 h 2561350"/>
              <a:gd name="connsiteX17" fmla="*/ 29065 w 2053521"/>
              <a:gd name="connsiteY17" fmla="*/ 1005469 h 2561350"/>
              <a:gd name="connsiteX18" fmla="*/ 100444 w 2053521"/>
              <a:gd name="connsiteY18" fmla="*/ 369408 h 2561350"/>
              <a:gd name="connsiteX19" fmla="*/ 826873 w 2053521"/>
              <a:gd name="connsiteY19" fmla="*/ 389002 h 2561350"/>
              <a:gd name="connsiteX20" fmla="*/ 791969 w 2053521"/>
              <a:gd name="connsiteY20" fmla="*/ 283670 h 2561350"/>
              <a:gd name="connsiteX21" fmla="*/ 1027712 w 2053521"/>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4468 w 2040556"/>
              <a:gd name="connsiteY15" fmla="*/ 1557347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4468 w 2040556"/>
              <a:gd name="connsiteY15" fmla="*/ 1557347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4468 w 2040556"/>
              <a:gd name="connsiteY15" fmla="*/ 1557347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4468 w 2040556"/>
              <a:gd name="connsiteY15" fmla="*/ 1557347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61667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40556" h="2561350">
                <a:moveTo>
                  <a:pt x="1014747" y="3"/>
                </a:moveTo>
                <a:cubicBezTo>
                  <a:pt x="1183816" y="-691"/>
                  <a:pt x="1351799" y="120921"/>
                  <a:pt x="1229060" y="286050"/>
                </a:cubicBezTo>
                <a:cubicBezTo>
                  <a:pt x="1212950" y="315682"/>
                  <a:pt x="1201168" y="348101"/>
                  <a:pt x="1206924" y="389002"/>
                </a:cubicBezTo>
                <a:cubicBezTo>
                  <a:pt x="1211992" y="528261"/>
                  <a:pt x="1716654" y="452477"/>
                  <a:pt x="1954419" y="344364"/>
                </a:cubicBezTo>
                <a:cubicBezTo>
                  <a:pt x="1970498" y="474789"/>
                  <a:pt x="2061145" y="783619"/>
                  <a:pt x="2036260" y="926667"/>
                </a:cubicBezTo>
                <a:cubicBezTo>
                  <a:pt x="2027166" y="1024060"/>
                  <a:pt x="1970476" y="1153289"/>
                  <a:pt x="1849752" y="1060129"/>
                </a:cubicBezTo>
                <a:cubicBezTo>
                  <a:pt x="1475468" y="853624"/>
                  <a:pt x="1487545" y="1649324"/>
                  <a:pt x="1811756" y="1531159"/>
                </a:cubicBezTo>
                <a:cubicBezTo>
                  <a:pt x="1923754" y="1469515"/>
                  <a:pt x="1987209" y="1400411"/>
                  <a:pt x="2036129" y="1616113"/>
                </a:cubicBezTo>
                <a:cubicBezTo>
                  <a:pt x="2051136" y="1730790"/>
                  <a:pt x="1956393" y="2051666"/>
                  <a:pt x="1938318" y="2180265"/>
                </a:cubicBezTo>
                <a:cubicBezTo>
                  <a:pt x="1741694" y="2153739"/>
                  <a:pt x="1359392" y="2007849"/>
                  <a:pt x="1209187" y="2167002"/>
                </a:cubicBezTo>
                <a:cubicBezTo>
                  <a:pt x="1195706" y="2193452"/>
                  <a:pt x="1198508" y="2230274"/>
                  <a:pt x="1229060" y="2275300"/>
                </a:cubicBezTo>
                <a:cubicBezTo>
                  <a:pt x="1469566" y="2660267"/>
                  <a:pt x="567071" y="2652331"/>
                  <a:pt x="779004" y="2277680"/>
                </a:cubicBezTo>
                <a:cubicBezTo>
                  <a:pt x="817979" y="2223379"/>
                  <a:pt x="825787" y="2190096"/>
                  <a:pt x="808937" y="2167002"/>
                </a:cubicBezTo>
                <a:cubicBezTo>
                  <a:pt x="706169" y="2021111"/>
                  <a:pt x="364670" y="2147108"/>
                  <a:pt x="116012" y="2200159"/>
                </a:cubicBezTo>
                <a:cubicBezTo>
                  <a:pt x="57942" y="2073996"/>
                  <a:pt x="976" y="1794778"/>
                  <a:pt x="0" y="1657530"/>
                </a:cubicBezTo>
                <a:cubicBezTo>
                  <a:pt x="23569" y="1399547"/>
                  <a:pt x="142648" y="1475748"/>
                  <a:pt x="248790" y="1539671"/>
                </a:cubicBezTo>
                <a:cubicBezTo>
                  <a:pt x="563771" y="1555589"/>
                  <a:pt x="485163" y="925406"/>
                  <a:pt x="226518" y="1049619"/>
                </a:cubicBezTo>
                <a:cubicBezTo>
                  <a:pt x="150003" y="1086365"/>
                  <a:pt x="56561" y="1164379"/>
                  <a:pt x="16100" y="1005469"/>
                </a:cubicBezTo>
                <a:cubicBezTo>
                  <a:pt x="-32993" y="864734"/>
                  <a:pt x="47286" y="478570"/>
                  <a:pt x="87479" y="369408"/>
                </a:cubicBezTo>
                <a:cubicBezTo>
                  <a:pt x="483685" y="502036"/>
                  <a:pt x="775797" y="488473"/>
                  <a:pt x="813908" y="389002"/>
                </a:cubicBezTo>
                <a:cubicBezTo>
                  <a:pt x="824229" y="365427"/>
                  <a:pt x="814657" y="333342"/>
                  <a:pt x="779004" y="283670"/>
                </a:cubicBezTo>
                <a:cubicBezTo>
                  <a:pt x="673038" y="96344"/>
                  <a:pt x="845678" y="698"/>
                  <a:pt x="1014747" y="3"/>
                </a:cubicBezTo>
                <a:close/>
              </a:path>
            </a:pathLst>
          </a:custGeom>
          <a:solidFill>
            <a:schemeClr val="accent3">
              <a:lumMod val="75000"/>
            </a:schemeClr>
          </a:solidFill>
          <a:ln>
            <a:noFill/>
          </a:ln>
          <a:effectLst/>
          <a:scene3d>
            <a:camera prst="orthographicFront"/>
            <a:lightRig rig="threePt" dir="t"/>
          </a:scene3d>
          <a:sp3d prstMaterial="dkEdge">
            <a:bevelT w="508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5"/>
          <p:cNvSpPr/>
          <p:nvPr/>
        </p:nvSpPr>
        <p:spPr>
          <a:xfrm flipV="1">
            <a:off x="7517224" y="3241356"/>
            <a:ext cx="1289749" cy="1338536"/>
          </a:xfrm>
          <a:custGeom>
            <a:avLst/>
            <a:gdLst>
              <a:gd name="connsiteX0" fmla="*/ 872209 w 1795780"/>
              <a:gd name="connsiteY0" fmla="*/ 3 h 2561350"/>
              <a:gd name="connsiteX1" fmla="*/ 1086522 w 1795780"/>
              <a:gd name="connsiteY1" fmla="*/ 286050 h 2561350"/>
              <a:gd name="connsiteX2" fmla="*/ 1064386 w 1795780"/>
              <a:gd name="connsiteY2" fmla="*/ 389002 h 2561350"/>
              <a:gd name="connsiteX3" fmla="*/ 1795780 w 1795780"/>
              <a:gd name="connsiteY3" fmla="*/ 389002 h 2561350"/>
              <a:gd name="connsiteX4" fmla="*/ 1795780 w 1795780"/>
              <a:gd name="connsiteY4" fmla="*/ 1063389 h 2561350"/>
              <a:gd name="connsiteX5" fmla="*/ 1706462 w 1795780"/>
              <a:gd name="connsiteY5" fmla="*/ 1037347 h 2561350"/>
              <a:gd name="connsiteX6" fmla="*/ 1704082 w 1795780"/>
              <a:gd name="connsiteY6" fmla="*/ 1487403 h 2561350"/>
              <a:gd name="connsiteX7" fmla="*/ 1795780 w 1795780"/>
              <a:gd name="connsiteY7" fmla="*/ 1449629 h 2561350"/>
              <a:gd name="connsiteX8" fmla="*/ 1795780 w 1795780"/>
              <a:gd name="connsiteY8" fmla="*/ 2167002 h 2561350"/>
              <a:gd name="connsiteX9" fmla="*/ 1066649 w 1795780"/>
              <a:gd name="connsiteY9" fmla="*/ 2167002 h 2561350"/>
              <a:gd name="connsiteX10" fmla="*/ 1086522 w 1795780"/>
              <a:gd name="connsiteY10" fmla="*/ 2275300 h 2561350"/>
              <a:gd name="connsiteX11" fmla="*/ 636466 w 1795780"/>
              <a:gd name="connsiteY11" fmla="*/ 2277680 h 2561350"/>
              <a:gd name="connsiteX12" fmla="*/ 666399 w 1795780"/>
              <a:gd name="connsiteY12" fmla="*/ 2167002 h 2561350"/>
              <a:gd name="connsiteX13" fmla="*/ 0 w 1795780"/>
              <a:gd name="connsiteY13" fmla="*/ 2167002 h 2561350"/>
              <a:gd name="connsiteX14" fmla="*/ 0 w 1795780"/>
              <a:gd name="connsiteY14" fmla="*/ 1458174 h 2561350"/>
              <a:gd name="connsiteX15" fmla="*/ 94999 w 1795780"/>
              <a:gd name="connsiteY15" fmla="*/ 1495354 h 2561350"/>
              <a:gd name="connsiteX16" fmla="*/ 92619 w 1795780"/>
              <a:gd name="connsiteY16" fmla="*/ 1045298 h 2561350"/>
              <a:gd name="connsiteX17" fmla="*/ 0 w 1795780"/>
              <a:gd name="connsiteY17" fmla="*/ 1071146 h 2561350"/>
              <a:gd name="connsiteX18" fmla="*/ 0 w 1795780"/>
              <a:gd name="connsiteY18" fmla="*/ 389002 h 2561350"/>
              <a:gd name="connsiteX19" fmla="*/ 671370 w 1795780"/>
              <a:gd name="connsiteY19" fmla="*/ 389002 h 2561350"/>
              <a:gd name="connsiteX20" fmla="*/ 636466 w 1795780"/>
              <a:gd name="connsiteY20" fmla="*/ 283670 h 2561350"/>
              <a:gd name="connsiteX21" fmla="*/ 872209 w 1795780"/>
              <a:gd name="connsiteY21" fmla="*/ 3 h 2561350"/>
              <a:gd name="connsiteX0" fmla="*/ 872209 w 1795780"/>
              <a:gd name="connsiteY0" fmla="*/ 3 h 2561350"/>
              <a:gd name="connsiteX1" fmla="*/ 1086522 w 1795780"/>
              <a:gd name="connsiteY1" fmla="*/ 286050 h 2561350"/>
              <a:gd name="connsiteX2" fmla="*/ 1064386 w 1795780"/>
              <a:gd name="connsiteY2" fmla="*/ 389002 h 2561350"/>
              <a:gd name="connsiteX3" fmla="*/ 1795780 w 1795780"/>
              <a:gd name="connsiteY3" fmla="*/ 389002 h 2561350"/>
              <a:gd name="connsiteX4" fmla="*/ 1795780 w 1795780"/>
              <a:gd name="connsiteY4" fmla="*/ 1063389 h 2561350"/>
              <a:gd name="connsiteX5" fmla="*/ 1706462 w 1795780"/>
              <a:gd name="connsiteY5" fmla="*/ 1037347 h 2561350"/>
              <a:gd name="connsiteX6" fmla="*/ 1704082 w 1795780"/>
              <a:gd name="connsiteY6" fmla="*/ 1487403 h 2561350"/>
              <a:gd name="connsiteX7" fmla="*/ 1795780 w 1795780"/>
              <a:gd name="connsiteY7" fmla="*/ 1449629 h 2561350"/>
              <a:gd name="connsiteX8" fmla="*/ 1795780 w 1795780"/>
              <a:gd name="connsiteY8" fmla="*/ 2167002 h 2561350"/>
              <a:gd name="connsiteX9" fmla="*/ 1066649 w 1795780"/>
              <a:gd name="connsiteY9" fmla="*/ 2167002 h 2561350"/>
              <a:gd name="connsiteX10" fmla="*/ 1086522 w 1795780"/>
              <a:gd name="connsiteY10" fmla="*/ 2275300 h 2561350"/>
              <a:gd name="connsiteX11" fmla="*/ 636466 w 1795780"/>
              <a:gd name="connsiteY11" fmla="*/ 2277680 h 2561350"/>
              <a:gd name="connsiteX12" fmla="*/ 666399 w 1795780"/>
              <a:gd name="connsiteY12" fmla="*/ 2167002 h 2561350"/>
              <a:gd name="connsiteX13" fmla="*/ 0 w 1795780"/>
              <a:gd name="connsiteY13" fmla="*/ 2167002 h 2561350"/>
              <a:gd name="connsiteX14" fmla="*/ 0 w 1795780"/>
              <a:gd name="connsiteY14" fmla="*/ 1458174 h 2561350"/>
              <a:gd name="connsiteX15" fmla="*/ 94999 w 1795780"/>
              <a:gd name="connsiteY15" fmla="*/ 1495354 h 2561350"/>
              <a:gd name="connsiteX16" fmla="*/ 92619 w 1795780"/>
              <a:gd name="connsiteY16" fmla="*/ 1045298 h 2561350"/>
              <a:gd name="connsiteX17" fmla="*/ 0 w 1795780"/>
              <a:gd name="connsiteY17" fmla="*/ 1071146 h 2561350"/>
              <a:gd name="connsiteX18" fmla="*/ 0 w 1795780"/>
              <a:gd name="connsiteY18" fmla="*/ 389002 h 2561350"/>
              <a:gd name="connsiteX19" fmla="*/ 671370 w 1795780"/>
              <a:gd name="connsiteY19" fmla="*/ 389002 h 2561350"/>
              <a:gd name="connsiteX20" fmla="*/ 636466 w 1795780"/>
              <a:gd name="connsiteY20" fmla="*/ 283670 h 2561350"/>
              <a:gd name="connsiteX21" fmla="*/ 872209 w 1795780"/>
              <a:gd name="connsiteY21" fmla="*/ 3 h 2561350"/>
              <a:gd name="connsiteX0" fmla="*/ 918629 w 1842200"/>
              <a:gd name="connsiteY0" fmla="*/ 3 h 2561350"/>
              <a:gd name="connsiteX1" fmla="*/ 1132942 w 1842200"/>
              <a:gd name="connsiteY1" fmla="*/ 286050 h 2561350"/>
              <a:gd name="connsiteX2" fmla="*/ 1110806 w 1842200"/>
              <a:gd name="connsiteY2" fmla="*/ 389002 h 2561350"/>
              <a:gd name="connsiteX3" fmla="*/ 1842200 w 1842200"/>
              <a:gd name="connsiteY3" fmla="*/ 389002 h 2561350"/>
              <a:gd name="connsiteX4" fmla="*/ 1842200 w 1842200"/>
              <a:gd name="connsiteY4" fmla="*/ 1063389 h 2561350"/>
              <a:gd name="connsiteX5" fmla="*/ 1752882 w 1842200"/>
              <a:gd name="connsiteY5" fmla="*/ 1037347 h 2561350"/>
              <a:gd name="connsiteX6" fmla="*/ 1750502 w 1842200"/>
              <a:gd name="connsiteY6" fmla="*/ 1487403 h 2561350"/>
              <a:gd name="connsiteX7" fmla="*/ 1842200 w 1842200"/>
              <a:gd name="connsiteY7" fmla="*/ 1449629 h 2561350"/>
              <a:gd name="connsiteX8" fmla="*/ 1842200 w 1842200"/>
              <a:gd name="connsiteY8" fmla="*/ 2167002 h 2561350"/>
              <a:gd name="connsiteX9" fmla="*/ 1113069 w 1842200"/>
              <a:gd name="connsiteY9" fmla="*/ 2167002 h 2561350"/>
              <a:gd name="connsiteX10" fmla="*/ 1132942 w 1842200"/>
              <a:gd name="connsiteY10" fmla="*/ 2275300 h 2561350"/>
              <a:gd name="connsiteX11" fmla="*/ 682886 w 1842200"/>
              <a:gd name="connsiteY11" fmla="*/ 2277680 h 2561350"/>
              <a:gd name="connsiteX12" fmla="*/ 712819 w 1842200"/>
              <a:gd name="connsiteY12" fmla="*/ 2167002 h 2561350"/>
              <a:gd name="connsiteX13" fmla="*/ 46420 w 1842200"/>
              <a:gd name="connsiteY13" fmla="*/ 2167002 h 2561350"/>
              <a:gd name="connsiteX14" fmla="*/ 46420 w 1842200"/>
              <a:gd name="connsiteY14" fmla="*/ 1458174 h 2561350"/>
              <a:gd name="connsiteX15" fmla="*/ 141419 w 1842200"/>
              <a:gd name="connsiteY15" fmla="*/ 1495354 h 2561350"/>
              <a:gd name="connsiteX16" fmla="*/ 139039 w 1842200"/>
              <a:gd name="connsiteY16" fmla="*/ 1045298 h 2561350"/>
              <a:gd name="connsiteX17" fmla="*/ 46420 w 1842200"/>
              <a:gd name="connsiteY17" fmla="*/ 1071146 h 2561350"/>
              <a:gd name="connsiteX18" fmla="*/ 0 w 1842200"/>
              <a:gd name="connsiteY18" fmla="*/ 382371 h 2561350"/>
              <a:gd name="connsiteX19" fmla="*/ 717790 w 1842200"/>
              <a:gd name="connsiteY19" fmla="*/ 389002 h 2561350"/>
              <a:gd name="connsiteX20" fmla="*/ 682886 w 1842200"/>
              <a:gd name="connsiteY20" fmla="*/ 283670 h 2561350"/>
              <a:gd name="connsiteX21" fmla="*/ 918629 w 1842200"/>
              <a:gd name="connsiteY21" fmla="*/ 3 h 2561350"/>
              <a:gd name="connsiteX0" fmla="*/ 918629 w 1842200"/>
              <a:gd name="connsiteY0" fmla="*/ 3 h 2561350"/>
              <a:gd name="connsiteX1" fmla="*/ 1132942 w 1842200"/>
              <a:gd name="connsiteY1" fmla="*/ 286050 h 2561350"/>
              <a:gd name="connsiteX2" fmla="*/ 1110806 w 1842200"/>
              <a:gd name="connsiteY2" fmla="*/ 389002 h 2561350"/>
              <a:gd name="connsiteX3" fmla="*/ 1842200 w 1842200"/>
              <a:gd name="connsiteY3" fmla="*/ 389002 h 2561350"/>
              <a:gd name="connsiteX4" fmla="*/ 1842200 w 1842200"/>
              <a:gd name="connsiteY4" fmla="*/ 1063389 h 2561350"/>
              <a:gd name="connsiteX5" fmla="*/ 1752882 w 1842200"/>
              <a:gd name="connsiteY5" fmla="*/ 1037347 h 2561350"/>
              <a:gd name="connsiteX6" fmla="*/ 1750502 w 1842200"/>
              <a:gd name="connsiteY6" fmla="*/ 1487403 h 2561350"/>
              <a:gd name="connsiteX7" fmla="*/ 1842200 w 1842200"/>
              <a:gd name="connsiteY7" fmla="*/ 1449629 h 2561350"/>
              <a:gd name="connsiteX8" fmla="*/ 1842200 w 1842200"/>
              <a:gd name="connsiteY8" fmla="*/ 2167002 h 2561350"/>
              <a:gd name="connsiteX9" fmla="*/ 1113069 w 1842200"/>
              <a:gd name="connsiteY9" fmla="*/ 2167002 h 2561350"/>
              <a:gd name="connsiteX10" fmla="*/ 1132942 w 1842200"/>
              <a:gd name="connsiteY10" fmla="*/ 2275300 h 2561350"/>
              <a:gd name="connsiteX11" fmla="*/ 682886 w 1842200"/>
              <a:gd name="connsiteY11" fmla="*/ 2277680 h 2561350"/>
              <a:gd name="connsiteX12" fmla="*/ 712819 w 1842200"/>
              <a:gd name="connsiteY12" fmla="*/ 2167002 h 2561350"/>
              <a:gd name="connsiteX13" fmla="*/ 46420 w 1842200"/>
              <a:gd name="connsiteY13" fmla="*/ 2167002 h 2561350"/>
              <a:gd name="connsiteX14" fmla="*/ 46420 w 1842200"/>
              <a:gd name="connsiteY14" fmla="*/ 1458174 h 2561350"/>
              <a:gd name="connsiteX15" fmla="*/ 141419 w 1842200"/>
              <a:gd name="connsiteY15" fmla="*/ 1495354 h 2561350"/>
              <a:gd name="connsiteX16" fmla="*/ 139039 w 1842200"/>
              <a:gd name="connsiteY16" fmla="*/ 1045298 h 2561350"/>
              <a:gd name="connsiteX17" fmla="*/ 46420 w 1842200"/>
              <a:gd name="connsiteY17" fmla="*/ 1071146 h 2561350"/>
              <a:gd name="connsiteX18" fmla="*/ 0 w 1842200"/>
              <a:gd name="connsiteY18" fmla="*/ 382371 h 2561350"/>
              <a:gd name="connsiteX19" fmla="*/ 717790 w 1842200"/>
              <a:gd name="connsiteY19" fmla="*/ 389002 h 2561350"/>
              <a:gd name="connsiteX20" fmla="*/ 682886 w 1842200"/>
              <a:gd name="connsiteY20" fmla="*/ 283670 h 2561350"/>
              <a:gd name="connsiteX21" fmla="*/ 918629 w 1842200"/>
              <a:gd name="connsiteY21" fmla="*/ 3 h 2561350"/>
              <a:gd name="connsiteX0" fmla="*/ 918629 w 1842200"/>
              <a:gd name="connsiteY0" fmla="*/ 3 h 2561350"/>
              <a:gd name="connsiteX1" fmla="*/ 1132942 w 1842200"/>
              <a:gd name="connsiteY1" fmla="*/ 286050 h 2561350"/>
              <a:gd name="connsiteX2" fmla="*/ 1110806 w 1842200"/>
              <a:gd name="connsiteY2" fmla="*/ 389002 h 2561350"/>
              <a:gd name="connsiteX3" fmla="*/ 1842200 w 1842200"/>
              <a:gd name="connsiteY3" fmla="*/ 389002 h 2561350"/>
              <a:gd name="connsiteX4" fmla="*/ 1842200 w 1842200"/>
              <a:gd name="connsiteY4" fmla="*/ 1063389 h 2561350"/>
              <a:gd name="connsiteX5" fmla="*/ 1752882 w 1842200"/>
              <a:gd name="connsiteY5" fmla="*/ 1037347 h 2561350"/>
              <a:gd name="connsiteX6" fmla="*/ 1750502 w 1842200"/>
              <a:gd name="connsiteY6" fmla="*/ 1487403 h 2561350"/>
              <a:gd name="connsiteX7" fmla="*/ 1842200 w 1842200"/>
              <a:gd name="connsiteY7" fmla="*/ 1449629 h 2561350"/>
              <a:gd name="connsiteX8" fmla="*/ 1842200 w 1842200"/>
              <a:gd name="connsiteY8" fmla="*/ 2167002 h 2561350"/>
              <a:gd name="connsiteX9" fmla="*/ 1113069 w 1842200"/>
              <a:gd name="connsiteY9" fmla="*/ 2167002 h 2561350"/>
              <a:gd name="connsiteX10" fmla="*/ 1132942 w 1842200"/>
              <a:gd name="connsiteY10" fmla="*/ 2275300 h 2561350"/>
              <a:gd name="connsiteX11" fmla="*/ 682886 w 1842200"/>
              <a:gd name="connsiteY11" fmla="*/ 2277680 h 2561350"/>
              <a:gd name="connsiteX12" fmla="*/ 712819 w 1842200"/>
              <a:gd name="connsiteY12" fmla="*/ 2167002 h 2561350"/>
              <a:gd name="connsiteX13" fmla="*/ 46420 w 1842200"/>
              <a:gd name="connsiteY13" fmla="*/ 2167002 h 2561350"/>
              <a:gd name="connsiteX14" fmla="*/ 46420 w 1842200"/>
              <a:gd name="connsiteY14" fmla="*/ 1458174 h 2561350"/>
              <a:gd name="connsiteX15" fmla="*/ 141419 w 1842200"/>
              <a:gd name="connsiteY15" fmla="*/ 1495354 h 2561350"/>
              <a:gd name="connsiteX16" fmla="*/ 139039 w 1842200"/>
              <a:gd name="connsiteY16" fmla="*/ 1045298 h 2561350"/>
              <a:gd name="connsiteX17" fmla="*/ 46420 w 1842200"/>
              <a:gd name="connsiteY17" fmla="*/ 1071146 h 2561350"/>
              <a:gd name="connsiteX18" fmla="*/ 0 w 1842200"/>
              <a:gd name="connsiteY18" fmla="*/ 382371 h 2561350"/>
              <a:gd name="connsiteX19" fmla="*/ 717790 w 1842200"/>
              <a:gd name="connsiteY19" fmla="*/ 389002 h 2561350"/>
              <a:gd name="connsiteX20" fmla="*/ 682886 w 1842200"/>
              <a:gd name="connsiteY20" fmla="*/ 283670 h 2561350"/>
              <a:gd name="connsiteX21" fmla="*/ 918629 w 1842200"/>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949187"/>
              <a:gd name="connsiteY0" fmla="*/ 3 h 2561350"/>
              <a:gd name="connsiteX1" fmla="*/ 1132942 w 1949187"/>
              <a:gd name="connsiteY1" fmla="*/ 286050 h 2561350"/>
              <a:gd name="connsiteX2" fmla="*/ 1110806 w 1949187"/>
              <a:gd name="connsiteY2" fmla="*/ 389002 h 2561350"/>
              <a:gd name="connsiteX3" fmla="*/ 1862094 w 1949187"/>
              <a:gd name="connsiteY3" fmla="*/ 369108 h 2561350"/>
              <a:gd name="connsiteX4" fmla="*/ 1842200 w 1949187"/>
              <a:gd name="connsiteY4" fmla="*/ 1063389 h 2561350"/>
              <a:gd name="connsiteX5" fmla="*/ 1752882 w 1949187"/>
              <a:gd name="connsiteY5" fmla="*/ 1037347 h 2561350"/>
              <a:gd name="connsiteX6" fmla="*/ 1750502 w 1949187"/>
              <a:gd name="connsiteY6" fmla="*/ 1487403 h 2561350"/>
              <a:gd name="connsiteX7" fmla="*/ 1842200 w 1949187"/>
              <a:gd name="connsiteY7" fmla="*/ 1449629 h 2561350"/>
              <a:gd name="connsiteX8" fmla="*/ 1842200 w 1949187"/>
              <a:gd name="connsiteY8" fmla="*/ 2167002 h 2561350"/>
              <a:gd name="connsiteX9" fmla="*/ 1113069 w 1949187"/>
              <a:gd name="connsiteY9" fmla="*/ 2167002 h 2561350"/>
              <a:gd name="connsiteX10" fmla="*/ 1132942 w 1949187"/>
              <a:gd name="connsiteY10" fmla="*/ 2275300 h 2561350"/>
              <a:gd name="connsiteX11" fmla="*/ 682886 w 1949187"/>
              <a:gd name="connsiteY11" fmla="*/ 2277680 h 2561350"/>
              <a:gd name="connsiteX12" fmla="*/ 712819 w 1949187"/>
              <a:gd name="connsiteY12" fmla="*/ 2167002 h 2561350"/>
              <a:gd name="connsiteX13" fmla="*/ 46420 w 1949187"/>
              <a:gd name="connsiteY13" fmla="*/ 2167002 h 2561350"/>
              <a:gd name="connsiteX14" fmla="*/ 46420 w 1949187"/>
              <a:gd name="connsiteY14" fmla="*/ 1458174 h 2561350"/>
              <a:gd name="connsiteX15" fmla="*/ 141419 w 1949187"/>
              <a:gd name="connsiteY15" fmla="*/ 1495354 h 2561350"/>
              <a:gd name="connsiteX16" fmla="*/ 139039 w 1949187"/>
              <a:gd name="connsiteY16" fmla="*/ 1045298 h 2561350"/>
              <a:gd name="connsiteX17" fmla="*/ 46420 w 1949187"/>
              <a:gd name="connsiteY17" fmla="*/ 1071146 h 2561350"/>
              <a:gd name="connsiteX18" fmla="*/ 0 w 1949187"/>
              <a:gd name="connsiteY18" fmla="*/ 382371 h 2561350"/>
              <a:gd name="connsiteX19" fmla="*/ 717790 w 1949187"/>
              <a:gd name="connsiteY19" fmla="*/ 389002 h 2561350"/>
              <a:gd name="connsiteX20" fmla="*/ 682886 w 1949187"/>
              <a:gd name="connsiteY20" fmla="*/ 283670 h 2561350"/>
              <a:gd name="connsiteX21" fmla="*/ 918629 w 1949187"/>
              <a:gd name="connsiteY21" fmla="*/ 3 h 2561350"/>
              <a:gd name="connsiteX0" fmla="*/ 918629 w 1966660"/>
              <a:gd name="connsiteY0" fmla="*/ 3 h 2561350"/>
              <a:gd name="connsiteX1" fmla="*/ 1132942 w 1966660"/>
              <a:gd name="connsiteY1" fmla="*/ 286050 h 2561350"/>
              <a:gd name="connsiteX2" fmla="*/ 1110806 w 1966660"/>
              <a:gd name="connsiteY2" fmla="*/ 389002 h 2561350"/>
              <a:gd name="connsiteX3" fmla="*/ 1862094 w 1966660"/>
              <a:gd name="connsiteY3" fmla="*/ 369108 h 2561350"/>
              <a:gd name="connsiteX4" fmla="*/ 1842200 w 1966660"/>
              <a:gd name="connsiteY4" fmla="*/ 1063389 h 2561350"/>
              <a:gd name="connsiteX5" fmla="*/ 1752882 w 1966660"/>
              <a:gd name="connsiteY5" fmla="*/ 1037347 h 2561350"/>
              <a:gd name="connsiteX6" fmla="*/ 1750502 w 1966660"/>
              <a:gd name="connsiteY6" fmla="*/ 1487403 h 2561350"/>
              <a:gd name="connsiteX7" fmla="*/ 1842200 w 1966660"/>
              <a:gd name="connsiteY7" fmla="*/ 1449629 h 2561350"/>
              <a:gd name="connsiteX8" fmla="*/ 1842200 w 1966660"/>
              <a:gd name="connsiteY8" fmla="*/ 2167002 h 2561350"/>
              <a:gd name="connsiteX9" fmla="*/ 1113069 w 1966660"/>
              <a:gd name="connsiteY9" fmla="*/ 2167002 h 2561350"/>
              <a:gd name="connsiteX10" fmla="*/ 1132942 w 1966660"/>
              <a:gd name="connsiteY10" fmla="*/ 2275300 h 2561350"/>
              <a:gd name="connsiteX11" fmla="*/ 682886 w 1966660"/>
              <a:gd name="connsiteY11" fmla="*/ 2277680 h 2561350"/>
              <a:gd name="connsiteX12" fmla="*/ 712819 w 1966660"/>
              <a:gd name="connsiteY12" fmla="*/ 2167002 h 2561350"/>
              <a:gd name="connsiteX13" fmla="*/ 46420 w 1966660"/>
              <a:gd name="connsiteY13" fmla="*/ 2167002 h 2561350"/>
              <a:gd name="connsiteX14" fmla="*/ 46420 w 1966660"/>
              <a:gd name="connsiteY14" fmla="*/ 1458174 h 2561350"/>
              <a:gd name="connsiteX15" fmla="*/ 141419 w 1966660"/>
              <a:gd name="connsiteY15" fmla="*/ 1495354 h 2561350"/>
              <a:gd name="connsiteX16" fmla="*/ 139039 w 1966660"/>
              <a:gd name="connsiteY16" fmla="*/ 1045298 h 2561350"/>
              <a:gd name="connsiteX17" fmla="*/ 46420 w 1966660"/>
              <a:gd name="connsiteY17" fmla="*/ 1071146 h 2561350"/>
              <a:gd name="connsiteX18" fmla="*/ 0 w 1966660"/>
              <a:gd name="connsiteY18" fmla="*/ 382371 h 2561350"/>
              <a:gd name="connsiteX19" fmla="*/ 717790 w 1966660"/>
              <a:gd name="connsiteY19" fmla="*/ 389002 h 2561350"/>
              <a:gd name="connsiteX20" fmla="*/ 682886 w 1966660"/>
              <a:gd name="connsiteY20" fmla="*/ 283670 h 2561350"/>
              <a:gd name="connsiteX21" fmla="*/ 918629 w 1966660"/>
              <a:gd name="connsiteY21" fmla="*/ 3 h 2561350"/>
              <a:gd name="connsiteX0" fmla="*/ 1023861 w 2071892"/>
              <a:gd name="connsiteY0" fmla="*/ 3 h 2561350"/>
              <a:gd name="connsiteX1" fmla="*/ 1238174 w 2071892"/>
              <a:gd name="connsiteY1" fmla="*/ 286050 h 2561350"/>
              <a:gd name="connsiteX2" fmla="*/ 1216038 w 2071892"/>
              <a:gd name="connsiteY2" fmla="*/ 389002 h 2561350"/>
              <a:gd name="connsiteX3" fmla="*/ 1967326 w 2071892"/>
              <a:gd name="connsiteY3" fmla="*/ 369108 h 2561350"/>
              <a:gd name="connsiteX4" fmla="*/ 1947432 w 2071892"/>
              <a:gd name="connsiteY4" fmla="*/ 1063389 h 2561350"/>
              <a:gd name="connsiteX5" fmla="*/ 1858114 w 2071892"/>
              <a:gd name="connsiteY5" fmla="*/ 1037347 h 2561350"/>
              <a:gd name="connsiteX6" fmla="*/ 1855734 w 2071892"/>
              <a:gd name="connsiteY6" fmla="*/ 1487403 h 2561350"/>
              <a:gd name="connsiteX7" fmla="*/ 1947432 w 2071892"/>
              <a:gd name="connsiteY7" fmla="*/ 1449629 h 2561350"/>
              <a:gd name="connsiteX8" fmla="*/ 1947432 w 2071892"/>
              <a:gd name="connsiteY8" fmla="*/ 2167002 h 2561350"/>
              <a:gd name="connsiteX9" fmla="*/ 1218301 w 2071892"/>
              <a:gd name="connsiteY9" fmla="*/ 2167002 h 2561350"/>
              <a:gd name="connsiteX10" fmla="*/ 1238174 w 2071892"/>
              <a:gd name="connsiteY10" fmla="*/ 2275300 h 2561350"/>
              <a:gd name="connsiteX11" fmla="*/ 788118 w 2071892"/>
              <a:gd name="connsiteY11" fmla="*/ 2277680 h 2561350"/>
              <a:gd name="connsiteX12" fmla="*/ 818051 w 2071892"/>
              <a:gd name="connsiteY12" fmla="*/ 2167002 h 2561350"/>
              <a:gd name="connsiteX13" fmla="*/ 151652 w 2071892"/>
              <a:gd name="connsiteY13" fmla="*/ 2167002 h 2561350"/>
              <a:gd name="connsiteX14" fmla="*/ 151652 w 2071892"/>
              <a:gd name="connsiteY14" fmla="*/ 1458174 h 2561350"/>
              <a:gd name="connsiteX15" fmla="*/ 246651 w 2071892"/>
              <a:gd name="connsiteY15" fmla="*/ 1495354 h 2561350"/>
              <a:gd name="connsiteX16" fmla="*/ 244271 w 2071892"/>
              <a:gd name="connsiteY16" fmla="*/ 1045298 h 2561350"/>
              <a:gd name="connsiteX17" fmla="*/ 151652 w 2071892"/>
              <a:gd name="connsiteY17" fmla="*/ 1071146 h 2561350"/>
              <a:gd name="connsiteX18" fmla="*/ 105232 w 2071892"/>
              <a:gd name="connsiteY18" fmla="*/ 382371 h 2561350"/>
              <a:gd name="connsiteX19" fmla="*/ 823022 w 2071892"/>
              <a:gd name="connsiteY19" fmla="*/ 389002 h 2561350"/>
              <a:gd name="connsiteX20" fmla="*/ 788118 w 2071892"/>
              <a:gd name="connsiteY20" fmla="*/ 283670 h 2561350"/>
              <a:gd name="connsiteX21" fmla="*/ 1023861 w 2071892"/>
              <a:gd name="connsiteY21" fmla="*/ 3 h 2561350"/>
              <a:gd name="connsiteX0" fmla="*/ 1039756 w 2087787"/>
              <a:gd name="connsiteY0" fmla="*/ 3 h 2561350"/>
              <a:gd name="connsiteX1" fmla="*/ 1254069 w 2087787"/>
              <a:gd name="connsiteY1" fmla="*/ 286050 h 2561350"/>
              <a:gd name="connsiteX2" fmla="*/ 1231933 w 2087787"/>
              <a:gd name="connsiteY2" fmla="*/ 389002 h 2561350"/>
              <a:gd name="connsiteX3" fmla="*/ 1983221 w 2087787"/>
              <a:gd name="connsiteY3" fmla="*/ 369108 h 2561350"/>
              <a:gd name="connsiteX4" fmla="*/ 1963327 w 2087787"/>
              <a:gd name="connsiteY4" fmla="*/ 1063389 h 2561350"/>
              <a:gd name="connsiteX5" fmla="*/ 1874009 w 2087787"/>
              <a:gd name="connsiteY5" fmla="*/ 1037347 h 2561350"/>
              <a:gd name="connsiteX6" fmla="*/ 1871629 w 2087787"/>
              <a:gd name="connsiteY6" fmla="*/ 1487403 h 2561350"/>
              <a:gd name="connsiteX7" fmla="*/ 1963327 w 2087787"/>
              <a:gd name="connsiteY7" fmla="*/ 1449629 h 2561350"/>
              <a:gd name="connsiteX8" fmla="*/ 1963327 w 2087787"/>
              <a:gd name="connsiteY8" fmla="*/ 2167002 h 2561350"/>
              <a:gd name="connsiteX9" fmla="*/ 1234196 w 2087787"/>
              <a:gd name="connsiteY9" fmla="*/ 2167002 h 2561350"/>
              <a:gd name="connsiteX10" fmla="*/ 1254069 w 2087787"/>
              <a:gd name="connsiteY10" fmla="*/ 2275300 h 2561350"/>
              <a:gd name="connsiteX11" fmla="*/ 804013 w 2087787"/>
              <a:gd name="connsiteY11" fmla="*/ 2277680 h 2561350"/>
              <a:gd name="connsiteX12" fmla="*/ 833946 w 2087787"/>
              <a:gd name="connsiteY12" fmla="*/ 2167002 h 2561350"/>
              <a:gd name="connsiteX13" fmla="*/ 167547 w 2087787"/>
              <a:gd name="connsiteY13" fmla="*/ 2167002 h 2561350"/>
              <a:gd name="connsiteX14" fmla="*/ 167547 w 2087787"/>
              <a:gd name="connsiteY14" fmla="*/ 1458174 h 2561350"/>
              <a:gd name="connsiteX15" fmla="*/ 262546 w 2087787"/>
              <a:gd name="connsiteY15" fmla="*/ 1495354 h 2561350"/>
              <a:gd name="connsiteX16" fmla="*/ 260166 w 2087787"/>
              <a:gd name="connsiteY16" fmla="*/ 1045298 h 2561350"/>
              <a:gd name="connsiteX17" fmla="*/ 167547 w 2087787"/>
              <a:gd name="connsiteY17" fmla="*/ 1071146 h 2561350"/>
              <a:gd name="connsiteX18" fmla="*/ 121127 w 2087787"/>
              <a:gd name="connsiteY18" fmla="*/ 382371 h 2561350"/>
              <a:gd name="connsiteX19" fmla="*/ 838917 w 2087787"/>
              <a:gd name="connsiteY19" fmla="*/ 389002 h 2561350"/>
              <a:gd name="connsiteX20" fmla="*/ 804013 w 2087787"/>
              <a:gd name="connsiteY20" fmla="*/ 283670 h 2561350"/>
              <a:gd name="connsiteX21" fmla="*/ 1039756 w 2087787"/>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088885"/>
              <a:gd name="connsiteY0" fmla="*/ 3 h 2561350"/>
              <a:gd name="connsiteX1" fmla="*/ 1239747 w 2088885"/>
              <a:gd name="connsiteY1" fmla="*/ 286050 h 2561350"/>
              <a:gd name="connsiteX2" fmla="*/ 1217611 w 2088885"/>
              <a:gd name="connsiteY2" fmla="*/ 389002 h 2561350"/>
              <a:gd name="connsiteX3" fmla="*/ 1968899 w 2088885"/>
              <a:gd name="connsiteY3" fmla="*/ 369108 h 2561350"/>
              <a:gd name="connsiteX4" fmla="*/ 1949005 w 2088885"/>
              <a:gd name="connsiteY4" fmla="*/ 1063389 h 2561350"/>
              <a:gd name="connsiteX5" fmla="*/ 1859687 w 2088885"/>
              <a:gd name="connsiteY5" fmla="*/ 1037347 h 2561350"/>
              <a:gd name="connsiteX6" fmla="*/ 1857307 w 2088885"/>
              <a:gd name="connsiteY6" fmla="*/ 1487403 h 2561350"/>
              <a:gd name="connsiteX7" fmla="*/ 1949005 w 2088885"/>
              <a:gd name="connsiteY7" fmla="*/ 1449629 h 2561350"/>
              <a:gd name="connsiteX8" fmla="*/ 1949005 w 2088885"/>
              <a:gd name="connsiteY8" fmla="*/ 2167002 h 2561350"/>
              <a:gd name="connsiteX9" fmla="*/ 1219874 w 2088885"/>
              <a:gd name="connsiteY9" fmla="*/ 2167002 h 2561350"/>
              <a:gd name="connsiteX10" fmla="*/ 1239747 w 2088885"/>
              <a:gd name="connsiteY10" fmla="*/ 2275300 h 2561350"/>
              <a:gd name="connsiteX11" fmla="*/ 789691 w 2088885"/>
              <a:gd name="connsiteY11" fmla="*/ 2277680 h 2561350"/>
              <a:gd name="connsiteX12" fmla="*/ 819624 w 2088885"/>
              <a:gd name="connsiteY12" fmla="*/ 2167002 h 2561350"/>
              <a:gd name="connsiteX13" fmla="*/ 153225 w 2088885"/>
              <a:gd name="connsiteY13" fmla="*/ 2167002 h 2561350"/>
              <a:gd name="connsiteX14" fmla="*/ 153225 w 2088885"/>
              <a:gd name="connsiteY14" fmla="*/ 1458174 h 2561350"/>
              <a:gd name="connsiteX15" fmla="*/ 248224 w 2088885"/>
              <a:gd name="connsiteY15" fmla="*/ 1495354 h 2561350"/>
              <a:gd name="connsiteX16" fmla="*/ 245844 w 2088885"/>
              <a:gd name="connsiteY16" fmla="*/ 1045298 h 2561350"/>
              <a:gd name="connsiteX17" fmla="*/ 153225 w 2088885"/>
              <a:gd name="connsiteY17" fmla="*/ 1071146 h 2561350"/>
              <a:gd name="connsiteX18" fmla="*/ 106805 w 2088885"/>
              <a:gd name="connsiteY18" fmla="*/ 382371 h 2561350"/>
              <a:gd name="connsiteX19" fmla="*/ 824595 w 2088885"/>
              <a:gd name="connsiteY19" fmla="*/ 389002 h 2561350"/>
              <a:gd name="connsiteX20" fmla="*/ 789691 w 2088885"/>
              <a:gd name="connsiteY20" fmla="*/ 283670 h 2561350"/>
              <a:gd name="connsiteX21" fmla="*/ 1025434 w 2088885"/>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102756"/>
              <a:gd name="connsiteY0" fmla="*/ 3 h 2561350"/>
              <a:gd name="connsiteX1" fmla="*/ 1239747 w 2102756"/>
              <a:gd name="connsiteY1" fmla="*/ 286050 h 2561350"/>
              <a:gd name="connsiteX2" fmla="*/ 1217611 w 2102756"/>
              <a:gd name="connsiteY2" fmla="*/ 389002 h 2561350"/>
              <a:gd name="connsiteX3" fmla="*/ 1968899 w 2102756"/>
              <a:gd name="connsiteY3" fmla="*/ 369108 h 2561350"/>
              <a:gd name="connsiteX4" fmla="*/ 1949005 w 2102756"/>
              <a:gd name="connsiteY4" fmla="*/ 1063389 h 2561350"/>
              <a:gd name="connsiteX5" fmla="*/ 1859687 w 2102756"/>
              <a:gd name="connsiteY5" fmla="*/ 1037347 h 2561350"/>
              <a:gd name="connsiteX6" fmla="*/ 1857307 w 2102756"/>
              <a:gd name="connsiteY6" fmla="*/ 1487403 h 2561350"/>
              <a:gd name="connsiteX7" fmla="*/ 1995425 w 2102756"/>
              <a:gd name="connsiteY7" fmla="*/ 1456260 h 2561350"/>
              <a:gd name="connsiteX8" fmla="*/ 1949005 w 2102756"/>
              <a:gd name="connsiteY8" fmla="*/ 2167002 h 2561350"/>
              <a:gd name="connsiteX9" fmla="*/ 1219874 w 2102756"/>
              <a:gd name="connsiteY9" fmla="*/ 2167002 h 2561350"/>
              <a:gd name="connsiteX10" fmla="*/ 1239747 w 2102756"/>
              <a:gd name="connsiteY10" fmla="*/ 2275300 h 2561350"/>
              <a:gd name="connsiteX11" fmla="*/ 789691 w 2102756"/>
              <a:gd name="connsiteY11" fmla="*/ 2277680 h 2561350"/>
              <a:gd name="connsiteX12" fmla="*/ 819624 w 2102756"/>
              <a:gd name="connsiteY12" fmla="*/ 2167002 h 2561350"/>
              <a:gd name="connsiteX13" fmla="*/ 153225 w 2102756"/>
              <a:gd name="connsiteY13" fmla="*/ 2167002 h 2561350"/>
              <a:gd name="connsiteX14" fmla="*/ 153225 w 2102756"/>
              <a:gd name="connsiteY14" fmla="*/ 1458174 h 2561350"/>
              <a:gd name="connsiteX15" fmla="*/ 248224 w 2102756"/>
              <a:gd name="connsiteY15" fmla="*/ 1495354 h 2561350"/>
              <a:gd name="connsiteX16" fmla="*/ 245844 w 2102756"/>
              <a:gd name="connsiteY16" fmla="*/ 1045298 h 2561350"/>
              <a:gd name="connsiteX17" fmla="*/ 153225 w 2102756"/>
              <a:gd name="connsiteY17" fmla="*/ 1071146 h 2561350"/>
              <a:gd name="connsiteX18" fmla="*/ 106805 w 2102756"/>
              <a:gd name="connsiteY18" fmla="*/ 382371 h 2561350"/>
              <a:gd name="connsiteX19" fmla="*/ 824595 w 2102756"/>
              <a:gd name="connsiteY19" fmla="*/ 389002 h 2561350"/>
              <a:gd name="connsiteX20" fmla="*/ 789691 w 2102756"/>
              <a:gd name="connsiteY20" fmla="*/ 283670 h 2561350"/>
              <a:gd name="connsiteX21" fmla="*/ 1025434 w 2102756"/>
              <a:gd name="connsiteY21" fmla="*/ 3 h 2561350"/>
              <a:gd name="connsiteX0" fmla="*/ 1025434 w 2076232"/>
              <a:gd name="connsiteY0" fmla="*/ 3 h 2561350"/>
              <a:gd name="connsiteX1" fmla="*/ 1239747 w 2076232"/>
              <a:gd name="connsiteY1" fmla="*/ 286050 h 2561350"/>
              <a:gd name="connsiteX2" fmla="*/ 1217611 w 2076232"/>
              <a:gd name="connsiteY2" fmla="*/ 389002 h 2561350"/>
              <a:gd name="connsiteX3" fmla="*/ 1968899 w 2076232"/>
              <a:gd name="connsiteY3" fmla="*/ 369108 h 2561350"/>
              <a:gd name="connsiteX4" fmla="*/ 1949005 w 2076232"/>
              <a:gd name="connsiteY4" fmla="*/ 1063389 h 2561350"/>
              <a:gd name="connsiteX5" fmla="*/ 1859687 w 2076232"/>
              <a:gd name="connsiteY5" fmla="*/ 1037347 h 2561350"/>
              <a:gd name="connsiteX6" fmla="*/ 1857307 w 2076232"/>
              <a:gd name="connsiteY6" fmla="*/ 1487403 h 2561350"/>
              <a:gd name="connsiteX7" fmla="*/ 1995425 w 2076232"/>
              <a:gd name="connsiteY7" fmla="*/ 1456260 h 2561350"/>
              <a:gd name="connsiteX8" fmla="*/ 1949005 w 2076232"/>
              <a:gd name="connsiteY8" fmla="*/ 2167002 h 2561350"/>
              <a:gd name="connsiteX9" fmla="*/ 1219874 w 2076232"/>
              <a:gd name="connsiteY9" fmla="*/ 2167002 h 2561350"/>
              <a:gd name="connsiteX10" fmla="*/ 1239747 w 2076232"/>
              <a:gd name="connsiteY10" fmla="*/ 2275300 h 2561350"/>
              <a:gd name="connsiteX11" fmla="*/ 789691 w 2076232"/>
              <a:gd name="connsiteY11" fmla="*/ 2277680 h 2561350"/>
              <a:gd name="connsiteX12" fmla="*/ 819624 w 2076232"/>
              <a:gd name="connsiteY12" fmla="*/ 2167002 h 2561350"/>
              <a:gd name="connsiteX13" fmla="*/ 153225 w 2076232"/>
              <a:gd name="connsiteY13" fmla="*/ 2167002 h 2561350"/>
              <a:gd name="connsiteX14" fmla="*/ 153225 w 2076232"/>
              <a:gd name="connsiteY14" fmla="*/ 1458174 h 2561350"/>
              <a:gd name="connsiteX15" fmla="*/ 248224 w 2076232"/>
              <a:gd name="connsiteY15" fmla="*/ 1495354 h 2561350"/>
              <a:gd name="connsiteX16" fmla="*/ 245844 w 2076232"/>
              <a:gd name="connsiteY16" fmla="*/ 1045298 h 2561350"/>
              <a:gd name="connsiteX17" fmla="*/ 153225 w 2076232"/>
              <a:gd name="connsiteY17" fmla="*/ 1071146 h 2561350"/>
              <a:gd name="connsiteX18" fmla="*/ 106805 w 2076232"/>
              <a:gd name="connsiteY18" fmla="*/ 382371 h 2561350"/>
              <a:gd name="connsiteX19" fmla="*/ 824595 w 2076232"/>
              <a:gd name="connsiteY19" fmla="*/ 389002 h 2561350"/>
              <a:gd name="connsiteX20" fmla="*/ 789691 w 2076232"/>
              <a:gd name="connsiteY20" fmla="*/ 283670 h 2561350"/>
              <a:gd name="connsiteX21" fmla="*/ 1025434 w 2076232"/>
              <a:gd name="connsiteY21" fmla="*/ 3 h 2561350"/>
              <a:gd name="connsiteX0" fmla="*/ 1025434 w 2077711"/>
              <a:gd name="connsiteY0" fmla="*/ 3 h 2561350"/>
              <a:gd name="connsiteX1" fmla="*/ 1239747 w 2077711"/>
              <a:gd name="connsiteY1" fmla="*/ 286050 h 2561350"/>
              <a:gd name="connsiteX2" fmla="*/ 1217611 w 2077711"/>
              <a:gd name="connsiteY2" fmla="*/ 389002 h 2561350"/>
              <a:gd name="connsiteX3" fmla="*/ 1968899 w 2077711"/>
              <a:gd name="connsiteY3" fmla="*/ 369108 h 2561350"/>
              <a:gd name="connsiteX4" fmla="*/ 1949005 w 2077711"/>
              <a:gd name="connsiteY4" fmla="*/ 1063389 h 2561350"/>
              <a:gd name="connsiteX5" fmla="*/ 1859687 w 2077711"/>
              <a:gd name="connsiteY5" fmla="*/ 1037347 h 2561350"/>
              <a:gd name="connsiteX6" fmla="*/ 1857307 w 2077711"/>
              <a:gd name="connsiteY6" fmla="*/ 1487403 h 2561350"/>
              <a:gd name="connsiteX7" fmla="*/ 1995425 w 2077711"/>
              <a:gd name="connsiteY7" fmla="*/ 1456260 h 2561350"/>
              <a:gd name="connsiteX8" fmla="*/ 1949005 w 2077711"/>
              <a:gd name="connsiteY8" fmla="*/ 2167002 h 2561350"/>
              <a:gd name="connsiteX9" fmla="*/ 1219874 w 2077711"/>
              <a:gd name="connsiteY9" fmla="*/ 2167002 h 2561350"/>
              <a:gd name="connsiteX10" fmla="*/ 1239747 w 2077711"/>
              <a:gd name="connsiteY10" fmla="*/ 2275300 h 2561350"/>
              <a:gd name="connsiteX11" fmla="*/ 789691 w 2077711"/>
              <a:gd name="connsiteY11" fmla="*/ 2277680 h 2561350"/>
              <a:gd name="connsiteX12" fmla="*/ 819624 w 2077711"/>
              <a:gd name="connsiteY12" fmla="*/ 2167002 h 2561350"/>
              <a:gd name="connsiteX13" fmla="*/ 153225 w 2077711"/>
              <a:gd name="connsiteY13" fmla="*/ 2167002 h 2561350"/>
              <a:gd name="connsiteX14" fmla="*/ 153225 w 2077711"/>
              <a:gd name="connsiteY14" fmla="*/ 1458174 h 2561350"/>
              <a:gd name="connsiteX15" fmla="*/ 248224 w 2077711"/>
              <a:gd name="connsiteY15" fmla="*/ 1495354 h 2561350"/>
              <a:gd name="connsiteX16" fmla="*/ 245844 w 2077711"/>
              <a:gd name="connsiteY16" fmla="*/ 1045298 h 2561350"/>
              <a:gd name="connsiteX17" fmla="*/ 153225 w 2077711"/>
              <a:gd name="connsiteY17" fmla="*/ 1071146 h 2561350"/>
              <a:gd name="connsiteX18" fmla="*/ 106805 w 2077711"/>
              <a:gd name="connsiteY18" fmla="*/ 382371 h 2561350"/>
              <a:gd name="connsiteX19" fmla="*/ 824595 w 2077711"/>
              <a:gd name="connsiteY19" fmla="*/ 389002 h 2561350"/>
              <a:gd name="connsiteX20" fmla="*/ 789691 w 2077711"/>
              <a:gd name="connsiteY20" fmla="*/ 283670 h 2561350"/>
              <a:gd name="connsiteX21" fmla="*/ 1025434 w 2077711"/>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57307 w 2082173"/>
              <a:gd name="connsiteY6" fmla="*/ 1487403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57307 w 2082173"/>
              <a:gd name="connsiteY6" fmla="*/ 1487403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1331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1331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13436 w 2082173"/>
              <a:gd name="connsiteY14" fmla="*/ 1511225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94643 w 2082173"/>
              <a:gd name="connsiteY15" fmla="*/ 1574931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94643 w 2082173"/>
              <a:gd name="connsiteY15" fmla="*/ 1574931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94643 w 2082173"/>
              <a:gd name="connsiteY15" fmla="*/ 1574931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68118 w 2082173"/>
              <a:gd name="connsiteY15" fmla="*/ 1561668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68118 w 2082173"/>
              <a:gd name="connsiteY15" fmla="*/ 1561668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68118 w 2082173"/>
              <a:gd name="connsiteY15" fmla="*/ 1561668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38495 w 2095234"/>
              <a:gd name="connsiteY0" fmla="*/ 3 h 2561350"/>
              <a:gd name="connsiteX1" fmla="*/ 1252808 w 2095234"/>
              <a:gd name="connsiteY1" fmla="*/ 286050 h 2561350"/>
              <a:gd name="connsiteX2" fmla="*/ 1230672 w 2095234"/>
              <a:gd name="connsiteY2" fmla="*/ 389002 h 2561350"/>
              <a:gd name="connsiteX3" fmla="*/ 1981960 w 2095234"/>
              <a:gd name="connsiteY3" fmla="*/ 369108 h 2561350"/>
              <a:gd name="connsiteX4" fmla="*/ 1975328 w 2095234"/>
              <a:gd name="connsiteY4" fmla="*/ 1096546 h 2561350"/>
              <a:gd name="connsiteX5" fmla="*/ 1872748 w 2095234"/>
              <a:gd name="connsiteY5" fmla="*/ 1037347 h 2561350"/>
              <a:gd name="connsiteX6" fmla="*/ 1857106 w 2095234"/>
              <a:gd name="connsiteY6" fmla="*/ 1520560 h 2561350"/>
              <a:gd name="connsiteX7" fmla="*/ 2008486 w 2095234"/>
              <a:gd name="connsiteY7" fmla="*/ 1456260 h 2561350"/>
              <a:gd name="connsiteX8" fmla="*/ 1962066 w 2095234"/>
              <a:gd name="connsiteY8" fmla="*/ 2180265 h 2561350"/>
              <a:gd name="connsiteX9" fmla="*/ 1232935 w 2095234"/>
              <a:gd name="connsiteY9" fmla="*/ 2167002 h 2561350"/>
              <a:gd name="connsiteX10" fmla="*/ 1252808 w 2095234"/>
              <a:gd name="connsiteY10" fmla="*/ 2275300 h 2561350"/>
              <a:gd name="connsiteX11" fmla="*/ 802752 w 2095234"/>
              <a:gd name="connsiteY11" fmla="*/ 2277680 h 2561350"/>
              <a:gd name="connsiteX12" fmla="*/ 832685 w 2095234"/>
              <a:gd name="connsiteY12" fmla="*/ 2167002 h 2561350"/>
              <a:gd name="connsiteX13" fmla="*/ 139760 w 2095234"/>
              <a:gd name="connsiteY13" fmla="*/ 2200159 h 2561350"/>
              <a:gd name="connsiteX14" fmla="*/ 119866 w 2095234"/>
              <a:gd name="connsiteY14" fmla="*/ 1497962 h 2561350"/>
              <a:gd name="connsiteX15" fmla="*/ 281179 w 2095234"/>
              <a:gd name="connsiteY15" fmla="*/ 1561668 h 2561350"/>
              <a:gd name="connsiteX16" fmla="*/ 258905 w 2095234"/>
              <a:gd name="connsiteY16" fmla="*/ 1045298 h 2561350"/>
              <a:gd name="connsiteX17" fmla="*/ 146392 w 2095234"/>
              <a:gd name="connsiteY17" fmla="*/ 1091040 h 2561350"/>
              <a:gd name="connsiteX18" fmla="*/ 119866 w 2095234"/>
              <a:gd name="connsiteY18" fmla="*/ 382371 h 2561350"/>
              <a:gd name="connsiteX19" fmla="*/ 837656 w 2095234"/>
              <a:gd name="connsiteY19" fmla="*/ 389002 h 2561350"/>
              <a:gd name="connsiteX20" fmla="*/ 802752 w 2095234"/>
              <a:gd name="connsiteY20" fmla="*/ 283670 h 2561350"/>
              <a:gd name="connsiteX21" fmla="*/ 1038495 w 2095234"/>
              <a:gd name="connsiteY21" fmla="*/ 3 h 2561350"/>
              <a:gd name="connsiteX0" fmla="*/ 1029810 w 2086549"/>
              <a:gd name="connsiteY0" fmla="*/ 3 h 2561350"/>
              <a:gd name="connsiteX1" fmla="*/ 1244123 w 2086549"/>
              <a:gd name="connsiteY1" fmla="*/ 286050 h 2561350"/>
              <a:gd name="connsiteX2" fmla="*/ 1221987 w 2086549"/>
              <a:gd name="connsiteY2" fmla="*/ 389002 h 2561350"/>
              <a:gd name="connsiteX3" fmla="*/ 1973275 w 2086549"/>
              <a:gd name="connsiteY3" fmla="*/ 369108 h 2561350"/>
              <a:gd name="connsiteX4" fmla="*/ 1966643 w 2086549"/>
              <a:gd name="connsiteY4" fmla="*/ 1096546 h 2561350"/>
              <a:gd name="connsiteX5" fmla="*/ 1864063 w 2086549"/>
              <a:gd name="connsiteY5" fmla="*/ 1037347 h 2561350"/>
              <a:gd name="connsiteX6" fmla="*/ 1848421 w 2086549"/>
              <a:gd name="connsiteY6" fmla="*/ 1520560 h 2561350"/>
              <a:gd name="connsiteX7" fmla="*/ 1999801 w 2086549"/>
              <a:gd name="connsiteY7" fmla="*/ 1456260 h 2561350"/>
              <a:gd name="connsiteX8" fmla="*/ 1953381 w 2086549"/>
              <a:gd name="connsiteY8" fmla="*/ 2180265 h 2561350"/>
              <a:gd name="connsiteX9" fmla="*/ 1224250 w 2086549"/>
              <a:gd name="connsiteY9" fmla="*/ 2167002 h 2561350"/>
              <a:gd name="connsiteX10" fmla="*/ 1244123 w 2086549"/>
              <a:gd name="connsiteY10" fmla="*/ 2275300 h 2561350"/>
              <a:gd name="connsiteX11" fmla="*/ 794067 w 2086549"/>
              <a:gd name="connsiteY11" fmla="*/ 2277680 h 2561350"/>
              <a:gd name="connsiteX12" fmla="*/ 824000 w 2086549"/>
              <a:gd name="connsiteY12" fmla="*/ 2167002 h 2561350"/>
              <a:gd name="connsiteX13" fmla="*/ 131075 w 2086549"/>
              <a:gd name="connsiteY13" fmla="*/ 2200159 h 2561350"/>
              <a:gd name="connsiteX14" fmla="*/ 111181 w 2086549"/>
              <a:gd name="connsiteY14" fmla="*/ 1497962 h 2561350"/>
              <a:gd name="connsiteX15" fmla="*/ 272494 w 2086549"/>
              <a:gd name="connsiteY15" fmla="*/ 1561668 h 2561350"/>
              <a:gd name="connsiteX16" fmla="*/ 250220 w 2086549"/>
              <a:gd name="connsiteY16" fmla="*/ 1045298 h 2561350"/>
              <a:gd name="connsiteX17" fmla="*/ 137707 w 2086549"/>
              <a:gd name="connsiteY17" fmla="*/ 1091040 h 2561350"/>
              <a:gd name="connsiteX18" fmla="*/ 111181 w 2086549"/>
              <a:gd name="connsiteY18" fmla="*/ 382371 h 2561350"/>
              <a:gd name="connsiteX19" fmla="*/ 828971 w 2086549"/>
              <a:gd name="connsiteY19" fmla="*/ 389002 h 2561350"/>
              <a:gd name="connsiteX20" fmla="*/ 794067 w 2086549"/>
              <a:gd name="connsiteY20" fmla="*/ 283670 h 2561350"/>
              <a:gd name="connsiteX21" fmla="*/ 1029810 w 2086549"/>
              <a:gd name="connsiteY21" fmla="*/ 3 h 2561350"/>
              <a:gd name="connsiteX0" fmla="*/ 1029810 w 2086549"/>
              <a:gd name="connsiteY0" fmla="*/ 3 h 2561350"/>
              <a:gd name="connsiteX1" fmla="*/ 1244123 w 2086549"/>
              <a:gd name="connsiteY1" fmla="*/ 286050 h 2561350"/>
              <a:gd name="connsiteX2" fmla="*/ 1221987 w 2086549"/>
              <a:gd name="connsiteY2" fmla="*/ 389002 h 2561350"/>
              <a:gd name="connsiteX3" fmla="*/ 1973275 w 2086549"/>
              <a:gd name="connsiteY3" fmla="*/ 369108 h 2561350"/>
              <a:gd name="connsiteX4" fmla="*/ 1966643 w 2086549"/>
              <a:gd name="connsiteY4" fmla="*/ 1096546 h 2561350"/>
              <a:gd name="connsiteX5" fmla="*/ 1864063 w 2086549"/>
              <a:gd name="connsiteY5" fmla="*/ 1037347 h 2561350"/>
              <a:gd name="connsiteX6" fmla="*/ 1848421 w 2086549"/>
              <a:gd name="connsiteY6" fmla="*/ 1520560 h 2561350"/>
              <a:gd name="connsiteX7" fmla="*/ 1999801 w 2086549"/>
              <a:gd name="connsiteY7" fmla="*/ 1456260 h 2561350"/>
              <a:gd name="connsiteX8" fmla="*/ 1953381 w 2086549"/>
              <a:gd name="connsiteY8" fmla="*/ 2180265 h 2561350"/>
              <a:gd name="connsiteX9" fmla="*/ 1224250 w 2086549"/>
              <a:gd name="connsiteY9" fmla="*/ 2167002 h 2561350"/>
              <a:gd name="connsiteX10" fmla="*/ 1244123 w 2086549"/>
              <a:gd name="connsiteY10" fmla="*/ 2275300 h 2561350"/>
              <a:gd name="connsiteX11" fmla="*/ 794067 w 2086549"/>
              <a:gd name="connsiteY11" fmla="*/ 2277680 h 2561350"/>
              <a:gd name="connsiteX12" fmla="*/ 824000 w 2086549"/>
              <a:gd name="connsiteY12" fmla="*/ 2167002 h 2561350"/>
              <a:gd name="connsiteX13" fmla="*/ 131075 w 2086549"/>
              <a:gd name="connsiteY13" fmla="*/ 2200159 h 2561350"/>
              <a:gd name="connsiteX14" fmla="*/ 111181 w 2086549"/>
              <a:gd name="connsiteY14" fmla="*/ 1497962 h 2561350"/>
              <a:gd name="connsiteX15" fmla="*/ 272494 w 2086549"/>
              <a:gd name="connsiteY15" fmla="*/ 1561668 h 2561350"/>
              <a:gd name="connsiteX16" fmla="*/ 250220 w 2086549"/>
              <a:gd name="connsiteY16" fmla="*/ 1045298 h 2561350"/>
              <a:gd name="connsiteX17" fmla="*/ 137707 w 2086549"/>
              <a:gd name="connsiteY17" fmla="*/ 1091040 h 2561350"/>
              <a:gd name="connsiteX18" fmla="*/ 111181 w 2086549"/>
              <a:gd name="connsiteY18" fmla="*/ 382371 h 2561350"/>
              <a:gd name="connsiteX19" fmla="*/ 828971 w 2086549"/>
              <a:gd name="connsiteY19" fmla="*/ 389002 h 2561350"/>
              <a:gd name="connsiteX20" fmla="*/ 794067 w 2086549"/>
              <a:gd name="connsiteY20" fmla="*/ 283670 h 2561350"/>
              <a:gd name="connsiteX21" fmla="*/ 1029810 w 2086549"/>
              <a:gd name="connsiteY21" fmla="*/ 3 h 2561350"/>
              <a:gd name="connsiteX0" fmla="*/ 1029810 w 2086549"/>
              <a:gd name="connsiteY0" fmla="*/ 3 h 2561350"/>
              <a:gd name="connsiteX1" fmla="*/ 1244123 w 2086549"/>
              <a:gd name="connsiteY1" fmla="*/ 286050 h 2561350"/>
              <a:gd name="connsiteX2" fmla="*/ 1221987 w 2086549"/>
              <a:gd name="connsiteY2" fmla="*/ 389002 h 2561350"/>
              <a:gd name="connsiteX3" fmla="*/ 1973275 w 2086549"/>
              <a:gd name="connsiteY3" fmla="*/ 369108 h 2561350"/>
              <a:gd name="connsiteX4" fmla="*/ 1966643 w 2086549"/>
              <a:gd name="connsiteY4" fmla="*/ 1096546 h 2561350"/>
              <a:gd name="connsiteX5" fmla="*/ 1864063 w 2086549"/>
              <a:gd name="connsiteY5" fmla="*/ 1037347 h 2561350"/>
              <a:gd name="connsiteX6" fmla="*/ 1848421 w 2086549"/>
              <a:gd name="connsiteY6" fmla="*/ 1520560 h 2561350"/>
              <a:gd name="connsiteX7" fmla="*/ 1999801 w 2086549"/>
              <a:gd name="connsiteY7" fmla="*/ 1456260 h 2561350"/>
              <a:gd name="connsiteX8" fmla="*/ 1953381 w 2086549"/>
              <a:gd name="connsiteY8" fmla="*/ 2180265 h 2561350"/>
              <a:gd name="connsiteX9" fmla="*/ 1224250 w 2086549"/>
              <a:gd name="connsiteY9" fmla="*/ 2167002 h 2561350"/>
              <a:gd name="connsiteX10" fmla="*/ 1244123 w 2086549"/>
              <a:gd name="connsiteY10" fmla="*/ 2275300 h 2561350"/>
              <a:gd name="connsiteX11" fmla="*/ 794067 w 2086549"/>
              <a:gd name="connsiteY11" fmla="*/ 2277680 h 2561350"/>
              <a:gd name="connsiteX12" fmla="*/ 824000 w 2086549"/>
              <a:gd name="connsiteY12" fmla="*/ 2167002 h 2561350"/>
              <a:gd name="connsiteX13" fmla="*/ 131075 w 2086549"/>
              <a:gd name="connsiteY13" fmla="*/ 2200159 h 2561350"/>
              <a:gd name="connsiteX14" fmla="*/ 111181 w 2086549"/>
              <a:gd name="connsiteY14" fmla="*/ 1497962 h 2561350"/>
              <a:gd name="connsiteX15" fmla="*/ 272494 w 2086549"/>
              <a:gd name="connsiteY15" fmla="*/ 1561668 h 2561350"/>
              <a:gd name="connsiteX16" fmla="*/ 250220 w 2086549"/>
              <a:gd name="connsiteY16" fmla="*/ 1045298 h 2561350"/>
              <a:gd name="connsiteX17" fmla="*/ 137707 w 2086549"/>
              <a:gd name="connsiteY17" fmla="*/ 1091040 h 2561350"/>
              <a:gd name="connsiteX18" fmla="*/ 111181 w 2086549"/>
              <a:gd name="connsiteY18" fmla="*/ 382371 h 2561350"/>
              <a:gd name="connsiteX19" fmla="*/ 828971 w 2086549"/>
              <a:gd name="connsiteY19" fmla="*/ 389002 h 2561350"/>
              <a:gd name="connsiteX20" fmla="*/ 794067 w 2086549"/>
              <a:gd name="connsiteY20" fmla="*/ 283670 h 2561350"/>
              <a:gd name="connsiteX21" fmla="*/ 1029810 w 2086549"/>
              <a:gd name="connsiteY21" fmla="*/ 3 h 2561350"/>
              <a:gd name="connsiteX0" fmla="*/ 1019868 w 2076607"/>
              <a:gd name="connsiteY0" fmla="*/ 3 h 2561350"/>
              <a:gd name="connsiteX1" fmla="*/ 1234181 w 2076607"/>
              <a:gd name="connsiteY1" fmla="*/ 286050 h 2561350"/>
              <a:gd name="connsiteX2" fmla="*/ 1212045 w 2076607"/>
              <a:gd name="connsiteY2" fmla="*/ 389002 h 2561350"/>
              <a:gd name="connsiteX3" fmla="*/ 1963333 w 2076607"/>
              <a:gd name="connsiteY3" fmla="*/ 369108 h 2561350"/>
              <a:gd name="connsiteX4" fmla="*/ 1956701 w 2076607"/>
              <a:gd name="connsiteY4" fmla="*/ 1096546 h 2561350"/>
              <a:gd name="connsiteX5" fmla="*/ 1854121 w 2076607"/>
              <a:gd name="connsiteY5" fmla="*/ 1037347 h 2561350"/>
              <a:gd name="connsiteX6" fmla="*/ 1838479 w 2076607"/>
              <a:gd name="connsiteY6" fmla="*/ 1520560 h 2561350"/>
              <a:gd name="connsiteX7" fmla="*/ 1989859 w 2076607"/>
              <a:gd name="connsiteY7" fmla="*/ 1456260 h 2561350"/>
              <a:gd name="connsiteX8" fmla="*/ 1943439 w 2076607"/>
              <a:gd name="connsiteY8" fmla="*/ 2180265 h 2561350"/>
              <a:gd name="connsiteX9" fmla="*/ 1214308 w 2076607"/>
              <a:gd name="connsiteY9" fmla="*/ 2167002 h 2561350"/>
              <a:gd name="connsiteX10" fmla="*/ 1234181 w 2076607"/>
              <a:gd name="connsiteY10" fmla="*/ 2275300 h 2561350"/>
              <a:gd name="connsiteX11" fmla="*/ 784125 w 2076607"/>
              <a:gd name="connsiteY11" fmla="*/ 2277680 h 2561350"/>
              <a:gd name="connsiteX12" fmla="*/ 814058 w 2076607"/>
              <a:gd name="connsiteY12" fmla="*/ 2167002 h 2561350"/>
              <a:gd name="connsiteX13" fmla="*/ 121133 w 2076607"/>
              <a:gd name="connsiteY13" fmla="*/ 2200159 h 2561350"/>
              <a:gd name="connsiteX14" fmla="*/ 101239 w 2076607"/>
              <a:gd name="connsiteY14" fmla="*/ 1497962 h 2561350"/>
              <a:gd name="connsiteX15" fmla="*/ 262552 w 2076607"/>
              <a:gd name="connsiteY15" fmla="*/ 1561668 h 2561350"/>
              <a:gd name="connsiteX16" fmla="*/ 240278 w 2076607"/>
              <a:gd name="connsiteY16" fmla="*/ 1045298 h 2561350"/>
              <a:gd name="connsiteX17" fmla="*/ 101239 w 2076607"/>
              <a:gd name="connsiteY17" fmla="*/ 382371 h 2561350"/>
              <a:gd name="connsiteX18" fmla="*/ 819029 w 2076607"/>
              <a:gd name="connsiteY18" fmla="*/ 389002 h 2561350"/>
              <a:gd name="connsiteX19" fmla="*/ 784125 w 2076607"/>
              <a:gd name="connsiteY19" fmla="*/ 283670 h 2561350"/>
              <a:gd name="connsiteX20" fmla="*/ 1019868 w 2076607"/>
              <a:gd name="connsiteY20" fmla="*/ 3 h 2561350"/>
              <a:gd name="connsiteX0" fmla="*/ 1019868 w 2076607"/>
              <a:gd name="connsiteY0" fmla="*/ 3 h 2561350"/>
              <a:gd name="connsiteX1" fmla="*/ 1234181 w 2076607"/>
              <a:gd name="connsiteY1" fmla="*/ 286050 h 2561350"/>
              <a:gd name="connsiteX2" fmla="*/ 1212045 w 2076607"/>
              <a:gd name="connsiteY2" fmla="*/ 389002 h 2561350"/>
              <a:gd name="connsiteX3" fmla="*/ 1963333 w 2076607"/>
              <a:gd name="connsiteY3" fmla="*/ 369108 h 2561350"/>
              <a:gd name="connsiteX4" fmla="*/ 1956701 w 2076607"/>
              <a:gd name="connsiteY4" fmla="*/ 1096546 h 2561350"/>
              <a:gd name="connsiteX5" fmla="*/ 1854121 w 2076607"/>
              <a:gd name="connsiteY5" fmla="*/ 1037347 h 2561350"/>
              <a:gd name="connsiteX6" fmla="*/ 1838479 w 2076607"/>
              <a:gd name="connsiteY6" fmla="*/ 1520560 h 2561350"/>
              <a:gd name="connsiteX7" fmla="*/ 1989859 w 2076607"/>
              <a:gd name="connsiteY7" fmla="*/ 1456260 h 2561350"/>
              <a:gd name="connsiteX8" fmla="*/ 1943439 w 2076607"/>
              <a:gd name="connsiteY8" fmla="*/ 2180265 h 2561350"/>
              <a:gd name="connsiteX9" fmla="*/ 1214308 w 2076607"/>
              <a:gd name="connsiteY9" fmla="*/ 2167002 h 2561350"/>
              <a:gd name="connsiteX10" fmla="*/ 1234181 w 2076607"/>
              <a:gd name="connsiteY10" fmla="*/ 2275300 h 2561350"/>
              <a:gd name="connsiteX11" fmla="*/ 784125 w 2076607"/>
              <a:gd name="connsiteY11" fmla="*/ 2277680 h 2561350"/>
              <a:gd name="connsiteX12" fmla="*/ 814058 w 2076607"/>
              <a:gd name="connsiteY12" fmla="*/ 2167002 h 2561350"/>
              <a:gd name="connsiteX13" fmla="*/ 121133 w 2076607"/>
              <a:gd name="connsiteY13" fmla="*/ 2200159 h 2561350"/>
              <a:gd name="connsiteX14" fmla="*/ 101239 w 2076607"/>
              <a:gd name="connsiteY14" fmla="*/ 1497962 h 2561350"/>
              <a:gd name="connsiteX15" fmla="*/ 262552 w 2076607"/>
              <a:gd name="connsiteY15" fmla="*/ 1561668 h 2561350"/>
              <a:gd name="connsiteX16" fmla="*/ 240278 w 2076607"/>
              <a:gd name="connsiteY16" fmla="*/ 1045298 h 2561350"/>
              <a:gd name="connsiteX17" fmla="*/ 136388 w 2076607"/>
              <a:gd name="connsiteY17" fmla="*/ 727479 h 2561350"/>
              <a:gd name="connsiteX18" fmla="*/ 101239 w 2076607"/>
              <a:gd name="connsiteY18" fmla="*/ 382371 h 2561350"/>
              <a:gd name="connsiteX19" fmla="*/ 819029 w 2076607"/>
              <a:gd name="connsiteY19" fmla="*/ 389002 h 2561350"/>
              <a:gd name="connsiteX20" fmla="*/ 784125 w 2076607"/>
              <a:gd name="connsiteY20" fmla="*/ 283670 h 2561350"/>
              <a:gd name="connsiteX21" fmla="*/ 1019868 w 2076607"/>
              <a:gd name="connsiteY21" fmla="*/ 3 h 2561350"/>
              <a:gd name="connsiteX0" fmla="*/ 1030195 w 2086934"/>
              <a:gd name="connsiteY0" fmla="*/ 3 h 2561350"/>
              <a:gd name="connsiteX1" fmla="*/ 1244508 w 2086934"/>
              <a:gd name="connsiteY1" fmla="*/ 286050 h 2561350"/>
              <a:gd name="connsiteX2" fmla="*/ 1222372 w 2086934"/>
              <a:gd name="connsiteY2" fmla="*/ 389002 h 2561350"/>
              <a:gd name="connsiteX3" fmla="*/ 1973660 w 2086934"/>
              <a:gd name="connsiteY3" fmla="*/ 369108 h 2561350"/>
              <a:gd name="connsiteX4" fmla="*/ 1967028 w 2086934"/>
              <a:gd name="connsiteY4" fmla="*/ 1096546 h 2561350"/>
              <a:gd name="connsiteX5" fmla="*/ 1864448 w 2086934"/>
              <a:gd name="connsiteY5" fmla="*/ 1037347 h 2561350"/>
              <a:gd name="connsiteX6" fmla="*/ 1848806 w 2086934"/>
              <a:gd name="connsiteY6" fmla="*/ 1520560 h 2561350"/>
              <a:gd name="connsiteX7" fmla="*/ 2000186 w 2086934"/>
              <a:gd name="connsiteY7" fmla="*/ 1456260 h 2561350"/>
              <a:gd name="connsiteX8" fmla="*/ 1953766 w 2086934"/>
              <a:gd name="connsiteY8" fmla="*/ 2180265 h 2561350"/>
              <a:gd name="connsiteX9" fmla="*/ 1224635 w 2086934"/>
              <a:gd name="connsiteY9" fmla="*/ 2167002 h 2561350"/>
              <a:gd name="connsiteX10" fmla="*/ 1244508 w 2086934"/>
              <a:gd name="connsiteY10" fmla="*/ 2275300 h 2561350"/>
              <a:gd name="connsiteX11" fmla="*/ 794452 w 2086934"/>
              <a:gd name="connsiteY11" fmla="*/ 2277680 h 2561350"/>
              <a:gd name="connsiteX12" fmla="*/ 824385 w 2086934"/>
              <a:gd name="connsiteY12" fmla="*/ 2167002 h 2561350"/>
              <a:gd name="connsiteX13" fmla="*/ 131460 w 2086934"/>
              <a:gd name="connsiteY13" fmla="*/ 2200159 h 2561350"/>
              <a:gd name="connsiteX14" fmla="*/ 111566 w 2086934"/>
              <a:gd name="connsiteY14" fmla="*/ 1497962 h 2561350"/>
              <a:gd name="connsiteX15" fmla="*/ 272879 w 2086934"/>
              <a:gd name="connsiteY15" fmla="*/ 1561668 h 2561350"/>
              <a:gd name="connsiteX16" fmla="*/ 250605 w 2086934"/>
              <a:gd name="connsiteY16" fmla="*/ 1045298 h 2561350"/>
              <a:gd name="connsiteX17" fmla="*/ 9943 w 2086934"/>
              <a:gd name="connsiteY17" fmla="*/ 1018431 h 2561350"/>
              <a:gd name="connsiteX18" fmla="*/ 111566 w 2086934"/>
              <a:gd name="connsiteY18" fmla="*/ 382371 h 2561350"/>
              <a:gd name="connsiteX19" fmla="*/ 829356 w 2086934"/>
              <a:gd name="connsiteY19" fmla="*/ 389002 h 2561350"/>
              <a:gd name="connsiteX20" fmla="*/ 794452 w 2086934"/>
              <a:gd name="connsiteY20" fmla="*/ 283670 h 2561350"/>
              <a:gd name="connsiteX21" fmla="*/ 1030195 w 2086934"/>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270566 w 2084621"/>
              <a:gd name="connsiteY14" fmla="*/ 1561668 h 2561350"/>
              <a:gd name="connsiteX15" fmla="*/ 248292 w 2084621"/>
              <a:gd name="connsiteY15" fmla="*/ 1045298 h 2561350"/>
              <a:gd name="connsiteX16" fmla="*/ 7630 w 2084621"/>
              <a:gd name="connsiteY16" fmla="*/ 1018431 h 2561350"/>
              <a:gd name="connsiteX17" fmla="*/ 109253 w 2084621"/>
              <a:gd name="connsiteY17" fmla="*/ 382371 h 2561350"/>
              <a:gd name="connsiteX18" fmla="*/ 827043 w 2084621"/>
              <a:gd name="connsiteY18" fmla="*/ 389002 h 2561350"/>
              <a:gd name="connsiteX19" fmla="*/ 792139 w 2084621"/>
              <a:gd name="connsiteY19" fmla="*/ 283670 h 2561350"/>
              <a:gd name="connsiteX20" fmla="*/ 1027882 w 2084621"/>
              <a:gd name="connsiteY20"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76730 w 2084621"/>
              <a:gd name="connsiteY14" fmla="*/ 1866419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33820 w 2090559"/>
              <a:gd name="connsiteY0" fmla="*/ 3 h 2561350"/>
              <a:gd name="connsiteX1" fmla="*/ 1248133 w 2090559"/>
              <a:gd name="connsiteY1" fmla="*/ 286050 h 2561350"/>
              <a:gd name="connsiteX2" fmla="*/ 1225997 w 2090559"/>
              <a:gd name="connsiteY2" fmla="*/ 389002 h 2561350"/>
              <a:gd name="connsiteX3" fmla="*/ 1977285 w 2090559"/>
              <a:gd name="connsiteY3" fmla="*/ 369108 h 2561350"/>
              <a:gd name="connsiteX4" fmla="*/ 1970653 w 2090559"/>
              <a:gd name="connsiteY4" fmla="*/ 1096546 h 2561350"/>
              <a:gd name="connsiteX5" fmla="*/ 1868073 w 2090559"/>
              <a:gd name="connsiteY5" fmla="*/ 1037347 h 2561350"/>
              <a:gd name="connsiteX6" fmla="*/ 1852431 w 2090559"/>
              <a:gd name="connsiteY6" fmla="*/ 1520560 h 2561350"/>
              <a:gd name="connsiteX7" fmla="*/ 2003811 w 2090559"/>
              <a:gd name="connsiteY7" fmla="*/ 1456260 h 2561350"/>
              <a:gd name="connsiteX8" fmla="*/ 1957391 w 2090559"/>
              <a:gd name="connsiteY8" fmla="*/ 2180265 h 2561350"/>
              <a:gd name="connsiteX9" fmla="*/ 1228260 w 2090559"/>
              <a:gd name="connsiteY9" fmla="*/ 2167002 h 2561350"/>
              <a:gd name="connsiteX10" fmla="*/ 1248133 w 2090559"/>
              <a:gd name="connsiteY10" fmla="*/ 2275300 h 2561350"/>
              <a:gd name="connsiteX11" fmla="*/ 798077 w 2090559"/>
              <a:gd name="connsiteY11" fmla="*/ 2277680 h 2561350"/>
              <a:gd name="connsiteX12" fmla="*/ 828010 w 2090559"/>
              <a:gd name="connsiteY12" fmla="*/ 2167002 h 2561350"/>
              <a:gd name="connsiteX13" fmla="*/ 135085 w 2090559"/>
              <a:gd name="connsiteY13" fmla="*/ 2200159 h 2561350"/>
              <a:gd name="connsiteX14" fmla="*/ 6108 w 2090559"/>
              <a:gd name="connsiteY14" fmla="*/ 1657531 h 2561350"/>
              <a:gd name="connsiteX15" fmla="*/ 276504 w 2090559"/>
              <a:gd name="connsiteY15" fmla="*/ 1561668 h 2561350"/>
              <a:gd name="connsiteX16" fmla="*/ 254230 w 2090559"/>
              <a:gd name="connsiteY16" fmla="*/ 1045298 h 2561350"/>
              <a:gd name="connsiteX17" fmla="*/ 13568 w 2090559"/>
              <a:gd name="connsiteY17" fmla="*/ 1018431 h 2561350"/>
              <a:gd name="connsiteX18" fmla="*/ 115191 w 2090559"/>
              <a:gd name="connsiteY18" fmla="*/ 382371 h 2561350"/>
              <a:gd name="connsiteX19" fmla="*/ 832981 w 2090559"/>
              <a:gd name="connsiteY19" fmla="*/ 389002 h 2561350"/>
              <a:gd name="connsiteX20" fmla="*/ 798077 w 2090559"/>
              <a:gd name="connsiteY20" fmla="*/ 283670 h 2561350"/>
              <a:gd name="connsiteX21" fmla="*/ 1033820 w 2090559"/>
              <a:gd name="connsiteY21" fmla="*/ 3 h 2561350"/>
              <a:gd name="connsiteX0" fmla="*/ 1032856 w 2089595"/>
              <a:gd name="connsiteY0" fmla="*/ 3 h 2561350"/>
              <a:gd name="connsiteX1" fmla="*/ 1247169 w 2089595"/>
              <a:gd name="connsiteY1" fmla="*/ 286050 h 2561350"/>
              <a:gd name="connsiteX2" fmla="*/ 1225033 w 2089595"/>
              <a:gd name="connsiteY2" fmla="*/ 389002 h 2561350"/>
              <a:gd name="connsiteX3" fmla="*/ 1976321 w 2089595"/>
              <a:gd name="connsiteY3" fmla="*/ 369108 h 2561350"/>
              <a:gd name="connsiteX4" fmla="*/ 1969689 w 2089595"/>
              <a:gd name="connsiteY4" fmla="*/ 1096546 h 2561350"/>
              <a:gd name="connsiteX5" fmla="*/ 1867109 w 2089595"/>
              <a:gd name="connsiteY5" fmla="*/ 1037347 h 2561350"/>
              <a:gd name="connsiteX6" fmla="*/ 1851467 w 2089595"/>
              <a:gd name="connsiteY6" fmla="*/ 1520560 h 2561350"/>
              <a:gd name="connsiteX7" fmla="*/ 2002847 w 2089595"/>
              <a:gd name="connsiteY7" fmla="*/ 1456260 h 2561350"/>
              <a:gd name="connsiteX8" fmla="*/ 1956427 w 2089595"/>
              <a:gd name="connsiteY8" fmla="*/ 2180265 h 2561350"/>
              <a:gd name="connsiteX9" fmla="*/ 1227296 w 2089595"/>
              <a:gd name="connsiteY9" fmla="*/ 2167002 h 2561350"/>
              <a:gd name="connsiteX10" fmla="*/ 1247169 w 2089595"/>
              <a:gd name="connsiteY10" fmla="*/ 2275300 h 2561350"/>
              <a:gd name="connsiteX11" fmla="*/ 797113 w 2089595"/>
              <a:gd name="connsiteY11" fmla="*/ 2277680 h 2561350"/>
              <a:gd name="connsiteX12" fmla="*/ 827046 w 2089595"/>
              <a:gd name="connsiteY12" fmla="*/ 2167002 h 2561350"/>
              <a:gd name="connsiteX13" fmla="*/ 134121 w 2089595"/>
              <a:gd name="connsiteY13" fmla="*/ 2200159 h 2561350"/>
              <a:gd name="connsiteX14" fmla="*/ 5144 w 2089595"/>
              <a:gd name="connsiteY14" fmla="*/ 1657531 h 2561350"/>
              <a:gd name="connsiteX15" fmla="*/ 275540 w 2089595"/>
              <a:gd name="connsiteY15" fmla="*/ 1561668 h 2561350"/>
              <a:gd name="connsiteX16" fmla="*/ 253266 w 2089595"/>
              <a:gd name="connsiteY16" fmla="*/ 1045298 h 2561350"/>
              <a:gd name="connsiteX17" fmla="*/ 12604 w 2089595"/>
              <a:gd name="connsiteY17" fmla="*/ 1018431 h 2561350"/>
              <a:gd name="connsiteX18" fmla="*/ 114227 w 2089595"/>
              <a:gd name="connsiteY18" fmla="*/ 382371 h 2561350"/>
              <a:gd name="connsiteX19" fmla="*/ 832017 w 2089595"/>
              <a:gd name="connsiteY19" fmla="*/ 389002 h 2561350"/>
              <a:gd name="connsiteX20" fmla="*/ 797113 w 2089595"/>
              <a:gd name="connsiteY20" fmla="*/ 283670 h 2561350"/>
              <a:gd name="connsiteX21" fmla="*/ 1032856 w 2089595"/>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1863015 w 2081039"/>
              <a:gd name="connsiteY4" fmla="*/ 1037347 h 2561350"/>
              <a:gd name="connsiteX5" fmla="*/ 1847373 w 2081039"/>
              <a:gd name="connsiteY5" fmla="*/ 1520560 h 2561350"/>
              <a:gd name="connsiteX6" fmla="*/ 1998753 w 2081039"/>
              <a:gd name="connsiteY6" fmla="*/ 1456260 h 2561350"/>
              <a:gd name="connsiteX7" fmla="*/ 1952333 w 2081039"/>
              <a:gd name="connsiteY7" fmla="*/ 2180265 h 2561350"/>
              <a:gd name="connsiteX8" fmla="*/ 1223202 w 2081039"/>
              <a:gd name="connsiteY8" fmla="*/ 2167002 h 2561350"/>
              <a:gd name="connsiteX9" fmla="*/ 1243075 w 2081039"/>
              <a:gd name="connsiteY9" fmla="*/ 2275300 h 2561350"/>
              <a:gd name="connsiteX10" fmla="*/ 793019 w 2081039"/>
              <a:gd name="connsiteY10" fmla="*/ 2277680 h 2561350"/>
              <a:gd name="connsiteX11" fmla="*/ 822952 w 2081039"/>
              <a:gd name="connsiteY11" fmla="*/ 2167002 h 2561350"/>
              <a:gd name="connsiteX12" fmla="*/ 130027 w 2081039"/>
              <a:gd name="connsiteY12" fmla="*/ 2200159 h 2561350"/>
              <a:gd name="connsiteX13" fmla="*/ 1050 w 2081039"/>
              <a:gd name="connsiteY13" fmla="*/ 1657531 h 2561350"/>
              <a:gd name="connsiteX14" fmla="*/ 271446 w 2081039"/>
              <a:gd name="connsiteY14" fmla="*/ 1561668 h 2561350"/>
              <a:gd name="connsiteX15" fmla="*/ 249172 w 2081039"/>
              <a:gd name="connsiteY15" fmla="*/ 1045298 h 2561350"/>
              <a:gd name="connsiteX16" fmla="*/ 8510 w 2081039"/>
              <a:gd name="connsiteY16" fmla="*/ 1018431 h 2561350"/>
              <a:gd name="connsiteX17" fmla="*/ 110133 w 2081039"/>
              <a:gd name="connsiteY17" fmla="*/ 382371 h 2561350"/>
              <a:gd name="connsiteX18" fmla="*/ 827923 w 2081039"/>
              <a:gd name="connsiteY18" fmla="*/ 389002 h 2561350"/>
              <a:gd name="connsiteX19" fmla="*/ 793019 w 2081039"/>
              <a:gd name="connsiteY19" fmla="*/ 283670 h 2561350"/>
              <a:gd name="connsiteX20" fmla="*/ 1028762 w 2081039"/>
              <a:gd name="connsiteY20"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1933270 w 2081039"/>
              <a:gd name="connsiteY4" fmla="*/ 764780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7307 w 2081039"/>
              <a:gd name="connsiteY3" fmla="*/ 371595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7307 w 2081039"/>
              <a:gd name="connsiteY3" fmla="*/ 371595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9793 w 2081039"/>
              <a:gd name="connsiteY3" fmla="*/ 36164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9793 w 2081039"/>
              <a:gd name="connsiteY3" fmla="*/ 36164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1952333 w 2072429"/>
              <a:gd name="connsiteY7" fmla="*/ 2180265 h 2561350"/>
              <a:gd name="connsiteX8" fmla="*/ 1223202 w 2072429"/>
              <a:gd name="connsiteY8" fmla="*/ 2167002 h 2561350"/>
              <a:gd name="connsiteX9" fmla="*/ 1243075 w 2072429"/>
              <a:gd name="connsiteY9" fmla="*/ 2275300 h 2561350"/>
              <a:gd name="connsiteX10" fmla="*/ 793019 w 2072429"/>
              <a:gd name="connsiteY10" fmla="*/ 2277680 h 2561350"/>
              <a:gd name="connsiteX11" fmla="*/ 822952 w 2072429"/>
              <a:gd name="connsiteY11" fmla="*/ 2167002 h 2561350"/>
              <a:gd name="connsiteX12" fmla="*/ 130027 w 2072429"/>
              <a:gd name="connsiteY12" fmla="*/ 2200159 h 2561350"/>
              <a:gd name="connsiteX13" fmla="*/ 1050 w 2072429"/>
              <a:gd name="connsiteY13" fmla="*/ 1657531 h 2561350"/>
              <a:gd name="connsiteX14" fmla="*/ 271446 w 2072429"/>
              <a:gd name="connsiteY14" fmla="*/ 1561668 h 2561350"/>
              <a:gd name="connsiteX15" fmla="*/ 249172 w 2072429"/>
              <a:gd name="connsiteY15" fmla="*/ 1045298 h 2561350"/>
              <a:gd name="connsiteX16" fmla="*/ 8510 w 2072429"/>
              <a:gd name="connsiteY16" fmla="*/ 1018431 h 2561350"/>
              <a:gd name="connsiteX17" fmla="*/ 110133 w 2072429"/>
              <a:gd name="connsiteY17" fmla="*/ 382371 h 2561350"/>
              <a:gd name="connsiteX18" fmla="*/ 827923 w 2072429"/>
              <a:gd name="connsiteY18" fmla="*/ 389002 h 2561350"/>
              <a:gd name="connsiteX19" fmla="*/ 793019 w 2072429"/>
              <a:gd name="connsiteY19" fmla="*/ 283670 h 2561350"/>
              <a:gd name="connsiteX20" fmla="*/ 1028762 w 2072429"/>
              <a:gd name="connsiteY20"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1890996 w 2072429"/>
              <a:gd name="connsiteY7" fmla="*/ 1722186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47373 w 2072429"/>
              <a:gd name="connsiteY5" fmla="*/ 1535481 h 2561350"/>
              <a:gd name="connsiteX6" fmla="*/ 2065070 w 2072429"/>
              <a:gd name="connsiteY6" fmla="*/ 1597847 h 2561350"/>
              <a:gd name="connsiteX7" fmla="*/ 1952333 w 2072429"/>
              <a:gd name="connsiteY7" fmla="*/ 2180265 h 2561350"/>
              <a:gd name="connsiteX8" fmla="*/ 1223202 w 2072429"/>
              <a:gd name="connsiteY8" fmla="*/ 2167002 h 2561350"/>
              <a:gd name="connsiteX9" fmla="*/ 1243075 w 2072429"/>
              <a:gd name="connsiteY9" fmla="*/ 2275300 h 2561350"/>
              <a:gd name="connsiteX10" fmla="*/ 793019 w 2072429"/>
              <a:gd name="connsiteY10" fmla="*/ 2277680 h 2561350"/>
              <a:gd name="connsiteX11" fmla="*/ 822952 w 2072429"/>
              <a:gd name="connsiteY11" fmla="*/ 2167002 h 2561350"/>
              <a:gd name="connsiteX12" fmla="*/ 130027 w 2072429"/>
              <a:gd name="connsiteY12" fmla="*/ 2200159 h 2561350"/>
              <a:gd name="connsiteX13" fmla="*/ 1050 w 2072429"/>
              <a:gd name="connsiteY13" fmla="*/ 1657531 h 2561350"/>
              <a:gd name="connsiteX14" fmla="*/ 271446 w 2072429"/>
              <a:gd name="connsiteY14" fmla="*/ 1561668 h 2561350"/>
              <a:gd name="connsiteX15" fmla="*/ 249172 w 2072429"/>
              <a:gd name="connsiteY15" fmla="*/ 1045298 h 2561350"/>
              <a:gd name="connsiteX16" fmla="*/ 8510 w 2072429"/>
              <a:gd name="connsiteY16" fmla="*/ 1018431 h 2561350"/>
              <a:gd name="connsiteX17" fmla="*/ 110133 w 2072429"/>
              <a:gd name="connsiteY17" fmla="*/ 382371 h 2561350"/>
              <a:gd name="connsiteX18" fmla="*/ 827923 w 2072429"/>
              <a:gd name="connsiteY18" fmla="*/ 389002 h 2561350"/>
              <a:gd name="connsiteX19" fmla="*/ 793019 w 2072429"/>
              <a:gd name="connsiteY19" fmla="*/ 283670 h 2561350"/>
              <a:gd name="connsiteX20" fmla="*/ 1028762 w 2072429"/>
              <a:gd name="connsiteY20"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997927 w 2072429"/>
              <a:gd name="connsiteY5" fmla="*/ 118007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1048 w 2072429"/>
              <a:gd name="connsiteY5" fmla="*/ 1030865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1048 w 2072429"/>
              <a:gd name="connsiteY5" fmla="*/ 1030865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69564" h="2561350">
                <a:moveTo>
                  <a:pt x="1028762" y="3"/>
                </a:moveTo>
                <a:cubicBezTo>
                  <a:pt x="1197831" y="-691"/>
                  <a:pt x="1365814" y="120921"/>
                  <a:pt x="1243075" y="286050"/>
                </a:cubicBezTo>
                <a:cubicBezTo>
                  <a:pt x="1226965" y="315682"/>
                  <a:pt x="1215183" y="348101"/>
                  <a:pt x="1220939" y="389002"/>
                </a:cubicBezTo>
                <a:cubicBezTo>
                  <a:pt x="1226007" y="528261"/>
                  <a:pt x="1696102" y="461119"/>
                  <a:pt x="1959793" y="361648"/>
                </a:cubicBezTo>
                <a:cubicBezTo>
                  <a:pt x="2053648" y="496394"/>
                  <a:pt x="2070837" y="822506"/>
                  <a:pt x="2067556" y="961234"/>
                </a:cubicBezTo>
                <a:cubicBezTo>
                  <a:pt x="2071425" y="1080232"/>
                  <a:pt x="2014728" y="1106744"/>
                  <a:pt x="1881048" y="1030865"/>
                </a:cubicBezTo>
                <a:cubicBezTo>
                  <a:pt x="1483772" y="845572"/>
                  <a:pt x="1585020" y="1699608"/>
                  <a:pt x="1847373" y="1535481"/>
                </a:cubicBezTo>
                <a:cubicBezTo>
                  <a:pt x="1929125" y="1495441"/>
                  <a:pt x="2055039" y="1373504"/>
                  <a:pt x="2065070" y="1597847"/>
                </a:cubicBezTo>
                <a:cubicBezTo>
                  <a:pt x="2080077" y="1677957"/>
                  <a:pt x="2061145" y="2086235"/>
                  <a:pt x="1952333" y="2180265"/>
                </a:cubicBezTo>
                <a:cubicBezTo>
                  <a:pt x="1755709" y="2153739"/>
                  <a:pt x="1373407" y="2007849"/>
                  <a:pt x="1223202" y="2167002"/>
                </a:cubicBezTo>
                <a:cubicBezTo>
                  <a:pt x="1209721" y="2193452"/>
                  <a:pt x="1212523" y="2230274"/>
                  <a:pt x="1243075" y="2275300"/>
                </a:cubicBezTo>
                <a:cubicBezTo>
                  <a:pt x="1483581" y="2660267"/>
                  <a:pt x="581086" y="2652331"/>
                  <a:pt x="793019" y="2277680"/>
                </a:cubicBezTo>
                <a:cubicBezTo>
                  <a:pt x="831994" y="2223379"/>
                  <a:pt x="839802" y="2190096"/>
                  <a:pt x="822952" y="2167002"/>
                </a:cubicBezTo>
                <a:cubicBezTo>
                  <a:pt x="720184" y="2021111"/>
                  <a:pt x="378685" y="2147108"/>
                  <a:pt x="130027" y="2200159"/>
                </a:cubicBezTo>
                <a:cubicBezTo>
                  <a:pt x="37391" y="2130168"/>
                  <a:pt x="-7600" y="1771407"/>
                  <a:pt x="1050" y="1657531"/>
                </a:cubicBezTo>
                <a:cubicBezTo>
                  <a:pt x="24620" y="1416831"/>
                  <a:pt x="117773" y="1502066"/>
                  <a:pt x="271446" y="1561668"/>
                </a:cubicBezTo>
                <a:cubicBezTo>
                  <a:pt x="483628" y="1635999"/>
                  <a:pt x="591036" y="1022800"/>
                  <a:pt x="249172" y="1045298"/>
                </a:cubicBezTo>
                <a:cubicBezTo>
                  <a:pt x="168463" y="1050498"/>
                  <a:pt x="31683" y="1183628"/>
                  <a:pt x="8510" y="1018431"/>
                </a:cubicBezTo>
                <a:cubicBezTo>
                  <a:pt x="-14663" y="907943"/>
                  <a:pt x="13766" y="478572"/>
                  <a:pt x="110133" y="382371"/>
                </a:cubicBezTo>
                <a:cubicBezTo>
                  <a:pt x="506339" y="514999"/>
                  <a:pt x="789812" y="488473"/>
                  <a:pt x="827923" y="389002"/>
                </a:cubicBezTo>
                <a:cubicBezTo>
                  <a:pt x="838244" y="365427"/>
                  <a:pt x="828672" y="333342"/>
                  <a:pt x="793019" y="283670"/>
                </a:cubicBezTo>
                <a:cubicBezTo>
                  <a:pt x="687053" y="96344"/>
                  <a:pt x="859693" y="698"/>
                  <a:pt x="1028762" y="3"/>
                </a:cubicBezTo>
                <a:close/>
              </a:path>
            </a:pathLst>
          </a:custGeom>
          <a:solidFill>
            <a:schemeClr val="accent4"/>
          </a:solidFill>
          <a:ln>
            <a:noFill/>
          </a:ln>
          <a:effectLst/>
          <a:scene3d>
            <a:camera prst="orthographicFront"/>
            <a:lightRig rig="threePt" dir="t"/>
          </a:scene3d>
          <a:sp3d prstMaterial="dkEdge">
            <a:bevelT w="508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5"/>
          <p:cNvSpPr/>
          <p:nvPr/>
        </p:nvSpPr>
        <p:spPr>
          <a:xfrm rot="5400000">
            <a:off x="7630119" y="4060887"/>
            <a:ext cx="1066375" cy="1596229"/>
          </a:xfrm>
          <a:custGeom>
            <a:avLst/>
            <a:gdLst>
              <a:gd name="connsiteX0" fmla="*/ 872209 w 1795780"/>
              <a:gd name="connsiteY0" fmla="*/ 3 h 2561350"/>
              <a:gd name="connsiteX1" fmla="*/ 1086522 w 1795780"/>
              <a:gd name="connsiteY1" fmla="*/ 286050 h 2561350"/>
              <a:gd name="connsiteX2" fmla="*/ 1064386 w 1795780"/>
              <a:gd name="connsiteY2" fmla="*/ 389002 h 2561350"/>
              <a:gd name="connsiteX3" fmla="*/ 1795780 w 1795780"/>
              <a:gd name="connsiteY3" fmla="*/ 389002 h 2561350"/>
              <a:gd name="connsiteX4" fmla="*/ 1795780 w 1795780"/>
              <a:gd name="connsiteY4" fmla="*/ 1063389 h 2561350"/>
              <a:gd name="connsiteX5" fmla="*/ 1706462 w 1795780"/>
              <a:gd name="connsiteY5" fmla="*/ 1037347 h 2561350"/>
              <a:gd name="connsiteX6" fmla="*/ 1704082 w 1795780"/>
              <a:gd name="connsiteY6" fmla="*/ 1487403 h 2561350"/>
              <a:gd name="connsiteX7" fmla="*/ 1795780 w 1795780"/>
              <a:gd name="connsiteY7" fmla="*/ 1449629 h 2561350"/>
              <a:gd name="connsiteX8" fmla="*/ 1795780 w 1795780"/>
              <a:gd name="connsiteY8" fmla="*/ 2167002 h 2561350"/>
              <a:gd name="connsiteX9" fmla="*/ 1066649 w 1795780"/>
              <a:gd name="connsiteY9" fmla="*/ 2167002 h 2561350"/>
              <a:gd name="connsiteX10" fmla="*/ 1086522 w 1795780"/>
              <a:gd name="connsiteY10" fmla="*/ 2275300 h 2561350"/>
              <a:gd name="connsiteX11" fmla="*/ 636466 w 1795780"/>
              <a:gd name="connsiteY11" fmla="*/ 2277680 h 2561350"/>
              <a:gd name="connsiteX12" fmla="*/ 666399 w 1795780"/>
              <a:gd name="connsiteY12" fmla="*/ 2167002 h 2561350"/>
              <a:gd name="connsiteX13" fmla="*/ 0 w 1795780"/>
              <a:gd name="connsiteY13" fmla="*/ 2167002 h 2561350"/>
              <a:gd name="connsiteX14" fmla="*/ 0 w 1795780"/>
              <a:gd name="connsiteY14" fmla="*/ 1458174 h 2561350"/>
              <a:gd name="connsiteX15" fmla="*/ 94999 w 1795780"/>
              <a:gd name="connsiteY15" fmla="*/ 1495354 h 2561350"/>
              <a:gd name="connsiteX16" fmla="*/ 92619 w 1795780"/>
              <a:gd name="connsiteY16" fmla="*/ 1045298 h 2561350"/>
              <a:gd name="connsiteX17" fmla="*/ 0 w 1795780"/>
              <a:gd name="connsiteY17" fmla="*/ 1071146 h 2561350"/>
              <a:gd name="connsiteX18" fmla="*/ 0 w 1795780"/>
              <a:gd name="connsiteY18" fmla="*/ 389002 h 2561350"/>
              <a:gd name="connsiteX19" fmla="*/ 671370 w 1795780"/>
              <a:gd name="connsiteY19" fmla="*/ 389002 h 2561350"/>
              <a:gd name="connsiteX20" fmla="*/ 636466 w 1795780"/>
              <a:gd name="connsiteY20" fmla="*/ 283670 h 2561350"/>
              <a:gd name="connsiteX21" fmla="*/ 872209 w 1795780"/>
              <a:gd name="connsiteY21" fmla="*/ 3 h 2561350"/>
              <a:gd name="connsiteX0" fmla="*/ 872209 w 1795780"/>
              <a:gd name="connsiteY0" fmla="*/ 3 h 2561350"/>
              <a:gd name="connsiteX1" fmla="*/ 1086522 w 1795780"/>
              <a:gd name="connsiteY1" fmla="*/ 286050 h 2561350"/>
              <a:gd name="connsiteX2" fmla="*/ 1064386 w 1795780"/>
              <a:gd name="connsiteY2" fmla="*/ 389002 h 2561350"/>
              <a:gd name="connsiteX3" fmla="*/ 1795780 w 1795780"/>
              <a:gd name="connsiteY3" fmla="*/ 389002 h 2561350"/>
              <a:gd name="connsiteX4" fmla="*/ 1795780 w 1795780"/>
              <a:gd name="connsiteY4" fmla="*/ 1063389 h 2561350"/>
              <a:gd name="connsiteX5" fmla="*/ 1706462 w 1795780"/>
              <a:gd name="connsiteY5" fmla="*/ 1037347 h 2561350"/>
              <a:gd name="connsiteX6" fmla="*/ 1704082 w 1795780"/>
              <a:gd name="connsiteY6" fmla="*/ 1487403 h 2561350"/>
              <a:gd name="connsiteX7" fmla="*/ 1795780 w 1795780"/>
              <a:gd name="connsiteY7" fmla="*/ 1449629 h 2561350"/>
              <a:gd name="connsiteX8" fmla="*/ 1795780 w 1795780"/>
              <a:gd name="connsiteY8" fmla="*/ 2167002 h 2561350"/>
              <a:gd name="connsiteX9" fmla="*/ 1066649 w 1795780"/>
              <a:gd name="connsiteY9" fmla="*/ 2167002 h 2561350"/>
              <a:gd name="connsiteX10" fmla="*/ 1086522 w 1795780"/>
              <a:gd name="connsiteY10" fmla="*/ 2275300 h 2561350"/>
              <a:gd name="connsiteX11" fmla="*/ 636466 w 1795780"/>
              <a:gd name="connsiteY11" fmla="*/ 2277680 h 2561350"/>
              <a:gd name="connsiteX12" fmla="*/ 666399 w 1795780"/>
              <a:gd name="connsiteY12" fmla="*/ 2167002 h 2561350"/>
              <a:gd name="connsiteX13" fmla="*/ 0 w 1795780"/>
              <a:gd name="connsiteY13" fmla="*/ 2167002 h 2561350"/>
              <a:gd name="connsiteX14" fmla="*/ 0 w 1795780"/>
              <a:gd name="connsiteY14" fmla="*/ 1458174 h 2561350"/>
              <a:gd name="connsiteX15" fmla="*/ 94999 w 1795780"/>
              <a:gd name="connsiteY15" fmla="*/ 1495354 h 2561350"/>
              <a:gd name="connsiteX16" fmla="*/ 92619 w 1795780"/>
              <a:gd name="connsiteY16" fmla="*/ 1045298 h 2561350"/>
              <a:gd name="connsiteX17" fmla="*/ 0 w 1795780"/>
              <a:gd name="connsiteY17" fmla="*/ 1071146 h 2561350"/>
              <a:gd name="connsiteX18" fmla="*/ 0 w 1795780"/>
              <a:gd name="connsiteY18" fmla="*/ 389002 h 2561350"/>
              <a:gd name="connsiteX19" fmla="*/ 671370 w 1795780"/>
              <a:gd name="connsiteY19" fmla="*/ 389002 h 2561350"/>
              <a:gd name="connsiteX20" fmla="*/ 636466 w 1795780"/>
              <a:gd name="connsiteY20" fmla="*/ 283670 h 2561350"/>
              <a:gd name="connsiteX21" fmla="*/ 872209 w 1795780"/>
              <a:gd name="connsiteY21" fmla="*/ 3 h 2561350"/>
              <a:gd name="connsiteX0" fmla="*/ 918629 w 1842200"/>
              <a:gd name="connsiteY0" fmla="*/ 3 h 2561350"/>
              <a:gd name="connsiteX1" fmla="*/ 1132942 w 1842200"/>
              <a:gd name="connsiteY1" fmla="*/ 286050 h 2561350"/>
              <a:gd name="connsiteX2" fmla="*/ 1110806 w 1842200"/>
              <a:gd name="connsiteY2" fmla="*/ 389002 h 2561350"/>
              <a:gd name="connsiteX3" fmla="*/ 1842200 w 1842200"/>
              <a:gd name="connsiteY3" fmla="*/ 389002 h 2561350"/>
              <a:gd name="connsiteX4" fmla="*/ 1842200 w 1842200"/>
              <a:gd name="connsiteY4" fmla="*/ 1063389 h 2561350"/>
              <a:gd name="connsiteX5" fmla="*/ 1752882 w 1842200"/>
              <a:gd name="connsiteY5" fmla="*/ 1037347 h 2561350"/>
              <a:gd name="connsiteX6" fmla="*/ 1750502 w 1842200"/>
              <a:gd name="connsiteY6" fmla="*/ 1487403 h 2561350"/>
              <a:gd name="connsiteX7" fmla="*/ 1842200 w 1842200"/>
              <a:gd name="connsiteY7" fmla="*/ 1449629 h 2561350"/>
              <a:gd name="connsiteX8" fmla="*/ 1842200 w 1842200"/>
              <a:gd name="connsiteY8" fmla="*/ 2167002 h 2561350"/>
              <a:gd name="connsiteX9" fmla="*/ 1113069 w 1842200"/>
              <a:gd name="connsiteY9" fmla="*/ 2167002 h 2561350"/>
              <a:gd name="connsiteX10" fmla="*/ 1132942 w 1842200"/>
              <a:gd name="connsiteY10" fmla="*/ 2275300 h 2561350"/>
              <a:gd name="connsiteX11" fmla="*/ 682886 w 1842200"/>
              <a:gd name="connsiteY11" fmla="*/ 2277680 h 2561350"/>
              <a:gd name="connsiteX12" fmla="*/ 712819 w 1842200"/>
              <a:gd name="connsiteY12" fmla="*/ 2167002 h 2561350"/>
              <a:gd name="connsiteX13" fmla="*/ 46420 w 1842200"/>
              <a:gd name="connsiteY13" fmla="*/ 2167002 h 2561350"/>
              <a:gd name="connsiteX14" fmla="*/ 46420 w 1842200"/>
              <a:gd name="connsiteY14" fmla="*/ 1458174 h 2561350"/>
              <a:gd name="connsiteX15" fmla="*/ 141419 w 1842200"/>
              <a:gd name="connsiteY15" fmla="*/ 1495354 h 2561350"/>
              <a:gd name="connsiteX16" fmla="*/ 139039 w 1842200"/>
              <a:gd name="connsiteY16" fmla="*/ 1045298 h 2561350"/>
              <a:gd name="connsiteX17" fmla="*/ 46420 w 1842200"/>
              <a:gd name="connsiteY17" fmla="*/ 1071146 h 2561350"/>
              <a:gd name="connsiteX18" fmla="*/ 0 w 1842200"/>
              <a:gd name="connsiteY18" fmla="*/ 382371 h 2561350"/>
              <a:gd name="connsiteX19" fmla="*/ 717790 w 1842200"/>
              <a:gd name="connsiteY19" fmla="*/ 389002 h 2561350"/>
              <a:gd name="connsiteX20" fmla="*/ 682886 w 1842200"/>
              <a:gd name="connsiteY20" fmla="*/ 283670 h 2561350"/>
              <a:gd name="connsiteX21" fmla="*/ 918629 w 1842200"/>
              <a:gd name="connsiteY21" fmla="*/ 3 h 2561350"/>
              <a:gd name="connsiteX0" fmla="*/ 918629 w 1842200"/>
              <a:gd name="connsiteY0" fmla="*/ 3 h 2561350"/>
              <a:gd name="connsiteX1" fmla="*/ 1132942 w 1842200"/>
              <a:gd name="connsiteY1" fmla="*/ 286050 h 2561350"/>
              <a:gd name="connsiteX2" fmla="*/ 1110806 w 1842200"/>
              <a:gd name="connsiteY2" fmla="*/ 389002 h 2561350"/>
              <a:gd name="connsiteX3" fmla="*/ 1842200 w 1842200"/>
              <a:gd name="connsiteY3" fmla="*/ 389002 h 2561350"/>
              <a:gd name="connsiteX4" fmla="*/ 1842200 w 1842200"/>
              <a:gd name="connsiteY4" fmla="*/ 1063389 h 2561350"/>
              <a:gd name="connsiteX5" fmla="*/ 1752882 w 1842200"/>
              <a:gd name="connsiteY5" fmla="*/ 1037347 h 2561350"/>
              <a:gd name="connsiteX6" fmla="*/ 1750502 w 1842200"/>
              <a:gd name="connsiteY6" fmla="*/ 1487403 h 2561350"/>
              <a:gd name="connsiteX7" fmla="*/ 1842200 w 1842200"/>
              <a:gd name="connsiteY7" fmla="*/ 1449629 h 2561350"/>
              <a:gd name="connsiteX8" fmla="*/ 1842200 w 1842200"/>
              <a:gd name="connsiteY8" fmla="*/ 2167002 h 2561350"/>
              <a:gd name="connsiteX9" fmla="*/ 1113069 w 1842200"/>
              <a:gd name="connsiteY9" fmla="*/ 2167002 h 2561350"/>
              <a:gd name="connsiteX10" fmla="*/ 1132942 w 1842200"/>
              <a:gd name="connsiteY10" fmla="*/ 2275300 h 2561350"/>
              <a:gd name="connsiteX11" fmla="*/ 682886 w 1842200"/>
              <a:gd name="connsiteY11" fmla="*/ 2277680 h 2561350"/>
              <a:gd name="connsiteX12" fmla="*/ 712819 w 1842200"/>
              <a:gd name="connsiteY12" fmla="*/ 2167002 h 2561350"/>
              <a:gd name="connsiteX13" fmla="*/ 46420 w 1842200"/>
              <a:gd name="connsiteY13" fmla="*/ 2167002 h 2561350"/>
              <a:gd name="connsiteX14" fmla="*/ 46420 w 1842200"/>
              <a:gd name="connsiteY14" fmla="*/ 1458174 h 2561350"/>
              <a:gd name="connsiteX15" fmla="*/ 141419 w 1842200"/>
              <a:gd name="connsiteY15" fmla="*/ 1495354 h 2561350"/>
              <a:gd name="connsiteX16" fmla="*/ 139039 w 1842200"/>
              <a:gd name="connsiteY16" fmla="*/ 1045298 h 2561350"/>
              <a:gd name="connsiteX17" fmla="*/ 46420 w 1842200"/>
              <a:gd name="connsiteY17" fmla="*/ 1071146 h 2561350"/>
              <a:gd name="connsiteX18" fmla="*/ 0 w 1842200"/>
              <a:gd name="connsiteY18" fmla="*/ 382371 h 2561350"/>
              <a:gd name="connsiteX19" fmla="*/ 717790 w 1842200"/>
              <a:gd name="connsiteY19" fmla="*/ 389002 h 2561350"/>
              <a:gd name="connsiteX20" fmla="*/ 682886 w 1842200"/>
              <a:gd name="connsiteY20" fmla="*/ 283670 h 2561350"/>
              <a:gd name="connsiteX21" fmla="*/ 918629 w 1842200"/>
              <a:gd name="connsiteY21" fmla="*/ 3 h 2561350"/>
              <a:gd name="connsiteX0" fmla="*/ 918629 w 1842200"/>
              <a:gd name="connsiteY0" fmla="*/ 3 h 2561350"/>
              <a:gd name="connsiteX1" fmla="*/ 1132942 w 1842200"/>
              <a:gd name="connsiteY1" fmla="*/ 286050 h 2561350"/>
              <a:gd name="connsiteX2" fmla="*/ 1110806 w 1842200"/>
              <a:gd name="connsiteY2" fmla="*/ 389002 h 2561350"/>
              <a:gd name="connsiteX3" fmla="*/ 1842200 w 1842200"/>
              <a:gd name="connsiteY3" fmla="*/ 389002 h 2561350"/>
              <a:gd name="connsiteX4" fmla="*/ 1842200 w 1842200"/>
              <a:gd name="connsiteY4" fmla="*/ 1063389 h 2561350"/>
              <a:gd name="connsiteX5" fmla="*/ 1752882 w 1842200"/>
              <a:gd name="connsiteY5" fmla="*/ 1037347 h 2561350"/>
              <a:gd name="connsiteX6" fmla="*/ 1750502 w 1842200"/>
              <a:gd name="connsiteY6" fmla="*/ 1487403 h 2561350"/>
              <a:gd name="connsiteX7" fmla="*/ 1842200 w 1842200"/>
              <a:gd name="connsiteY7" fmla="*/ 1449629 h 2561350"/>
              <a:gd name="connsiteX8" fmla="*/ 1842200 w 1842200"/>
              <a:gd name="connsiteY8" fmla="*/ 2167002 h 2561350"/>
              <a:gd name="connsiteX9" fmla="*/ 1113069 w 1842200"/>
              <a:gd name="connsiteY9" fmla="*/ 2167002 h 2561350"/>
              <a:gd name="connsiteX10" fmla="*/ 1132942 w 1842200"/>
              <a:gd name="connsiteY10" fmla="*/ 2275300 h 2561350"/>
              <a:gd name="connsiteX11" fmla="*/ 682886 w 1842200"/>
              <a:gd name="connsiteY11" fmla="*/ 2277680 h 2561350"/>
              <a:gd name="connsiteX12" fmla="*/ 712819 w 1842200"/>
              <a:gd name="connsiteY12" fmla="*/ 2167002 h 2561350"/>
              <a:gd name="connsiteX13" fmla="*/ 46420 w 1842200"/>
              <a:gd name="connsiteY13" fmla="*/ 2167002 h 2561350"/>
              <a:gd name="connsiteX14" fmla="*/ 46420 w 1842200"/>
              <a:gd name="connsiteY14" fmla="*/ 1458174 h 2561350"/>
              <a:gd name="connsiteX15" fmla="*/ 141419 w 1842200"/>
              <a:gd name="connsiteY15" fmla="*/ 1495354 h 2561350"/>
              <a:gd name="connsiteX16" fmla="*/ 139039 w 1842200"/>
              <a:gd name="connsiteY16" fmla="*/ 1045298 h 2561350"/>
              <a:gd name="connsiteX17" fmla="*/ 46420 w 1842200"/>
              <a:gd name="connsiteY17" fmla="*/ 1071146 h 2561350"/>
              <a:gd name="connsiteX18" fmla="*/ 0 w 1842200"/>
              <a:gd name="connsiteY18" fmla="*/ 382371 h 2561350"/>
              <a:gd name="connsiteX19" fmla="*/ 717790 w 1842200"/>
              <a:gd name="connsiteY19" fmla="*/ 389002 h 2561350"/>
              <a:gd name="connsiteX20" fmla="*/ 682886 w 1842200"/>
              <a:gd name="connsiteY20" fmla="*/ 283670 h 2561350"/>
              <a:gd name="connsiteX21" fmla="*/ 918629 w 1842200"/>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949187"/>
              <a:gd name="connsiteY0" fmla="*/ 3 h 2561350"/>
              <a:gd name="connsiteX1" fmla="*/ 1132942 w 1949187"/>
              <a:gd name="connsiteY1" fmla="*/ 286050 h 2561350"/>
              <a:gd name="connsiteX2" fmla="*/ 1110806 w 1949187"/>
              <a:gd name="connsiteY2" fmla="*/ 389002 h 2561350"/>
              <a:gd name="connsiteX3" fmla="*/ 1862094 w 1949187"/>
              <a:gd name="connsiteY3" fmla="*/ 369108 h 2561350"/>
              <a:gd name="connsiteX4" fmla="*/ 1842200 w 1949187"/>
              <a:gd name="connsiteY4" fmla="*/ 1063389 h 2561350"/>
              <a:gd name="connsiteX5" fmla="*/ 1752882 w 1949187"/>
              <a:gd name="connsiteY5" fmla="*/ 1037347 h 2561350"/>
              <a:gd name="connsiteX6" fmla="*/ 1750502 w 1949187"/>
              <a:gd name="connsiteY6" fmla="*/ 1487403 h 2561350"/>
              <a:gd name="connsiteX7" fmla="*/ 1842200 w 1949187"/>
              <a:gd name="connsiteY7" fmla="*/ 1449629 h 2561350"/>
              <a:gd name="connsiteX8" fmla="*/ 1842200 w 1949187"/>
              <a:gd name="connsiteY8" fmla="*/ 2167002 h 2561350"/>
              <a:gd name="connsiteX9" fmla="*/ 1113069 w 1949187"/>
              <a:gd name="connsiteY9" fmla="*/ 2167002 h 2561350"/>
              <a:gd name="connsiteX10" fmla="*/ 1132942 w 1949187"/>
              <a:gd name="connsiteY10" fmla="*/ 2275300 h 2561350"/>
              <a:gd name="connsiteX11" fmla="*/ 682886 w 1949187"/>
              <a:gd name="connsiteY11" fmla="*/ 2277680 h 2561350"/>
              <a:gd name="connsiteX12" fmla="*/ 712819 w 1949187"/>
              <a:gd name="connsiteY12" fmla="*/ 2167002 h 2561350"/>
              <a:gd name="connsiteX13" fmla="*/ 46420 w 1949187"/>
              <a:gd name="connsiteY13" fmla="*/ 2167002 h 2561350"/>
              <a:gd name="connsiteX14" fmla="*/ 46420 w 1949187"/>
              <a:gd name="connsiteY14" fmla="*/ 1458174 h 2561350"/>
              <a:gd name="connsiteX15" fmla="*/ 141419 w 1949187"/>
              <a:gd name="connsiteY15" fmla="*/ 1495354 h 2561350"/>
              <a:gd name="connsiteX16" fmla="*/ 139039 w 1949187"/>
              <a:gd name="connsiteY16" fmla="*/ 1045298 h 2561350"/>
              <a:gd name="connsiteX17" fmla="*/ 46420 w 1949187"/>
              <a:gd name="connsiteY17" fmla="*/ 1071146 h 2561350"/>
              <a:gd name="connsiteX18" fmla="*/ 0 w 1949187"/>
              <a:gd name="connsiteY18" fmla="*/ 382371 h 2561350"/>
              <a:gd name="connsiteX19" fmla="*/ 717790 w 1949187"/>
              <a:gd name="connsiteY19" fmla="*/ 389002 h 2561350"/>
              <a:gd name="connsiteX20" fmla="*/ 682886 w 1949187"/>
              <a:gd name="connsiteY20" fmla="*/ 283670 h 2561350"/>
              <a:gd name="connsiteX21" fmla="*/ 918629 w 1949187"/>
              <a:gd name="connsiteY21" fmla="*/ 3 h 2561350"/>
              <a:gd name="connsiteX0" fmla="*/ 918629 w 1966660"/>
              <a:gd name="connsiteY0" fmla="*/ 3 h 2561350"/>
              <a:gd name="connsiteX1" fmla="*/ 1132942 w 1966660"/>
              <a:gd name="connsiteY1" fmla="*/ 286050 h 2561350"/>
              <a:gd name="connsiteX2" fmla="*/ 1110806 w 1966660"/>
              <a:gd name="connsiteY2" fmla="*/ 389002 h 2561350"/>
              <a:gd name="connsiteX3" fmla="*/ 1862094 w 1966660"/>
              <a:gd name="connsiteY3" fmla="*/ 369108 h 2561350"/>
              <a:gd name="connsiteX4" fmla="*/ 1842200 w 1966660"/>
              <a:gd name="connsiteY4" fmla="*/ 1063389 h 2561350"/>
              <a:gd name="connsiteX5" fmla="*/ 1752882 w 1966660"/>
              <a:gd name="connsiteY5" fmla="*/ 1037347 h 2561350"/>
              <a:gd name="connsiteX6" fmla="*/ 1750502 w 1966660"/>
              <a:gd name="connsiteY6" fmla="*/ 1487403 h 2561350"/>
              <a:gd name="connsiteX7" fmla="*/ 1842200 w 1966660"/>
              <a:gd name="connsiteY7" fmla="*/ 1449629 h 2561350"/>
              <a:gd name="connsiteX8" fmla="*/ 1842200 w 1966660"/>
              <a:gd name="connsiteY8" fmla="*/ 2167002 h 2561350"/>
              <a:gd name="connsiteX9" fmla="*/ 1113069 w 1966660"/>
              <a:gd name="connsiteY9" fmla="*/ 2167002 h 2561350"/>
              <a:gd name="connsiteX10" fmla="*/ 1132942 w 1966660"/>
              <a:gd name="connsiteY10" fmla="*/ 2275300 h 2561350"/>
              <a:gd name="connsiteX11" fmla="*/ 682886 w 1966660"/>
              <a:gd name="connsiteY11" fmla="*/ 2277680 h 2561350"/>
              <a:gd name="connsiteX12" fmla="*/ 712819 w 1966660"/>
              <a:gd name="connsiteY12" fmla="*/ 2167002 h 2561350"/>
              <a:gd name="connsiteX13" fmla="*/ 46420 w 1966660"/>
              <a:gd name="connsiteY13" fmla="*/ 2167002 h 2561350"/>
              <a:gd name="connsiteX14" fmla="*/ 46420 w 1966660"/>
              <a:gd name="connsiteY14" fmla="*/ 1458174 h 2561350"/>
              <a:gd name="connsiteX15" fmla="*/ 141419 w 1966660"/>
              <a:gd name="connsiteY15" fmla="*/ 1495354 h 2561350"/>
              <a:gd name="connsiteX16" fmla="*/ 139039 w 1966660"/>
              <a:gd name="connsiteY16" fmla="*/ 1045298 h 2561350"/>
              <a:gd name="connsiteX17" fmla="*/ 46420 w 1966660"/>
              <a:gd name="connsiteY17" fmla="*/ 1071146 h 2561350"/>
              <a:gd name="connsiteX18" fmla="*/ 0 w 1966660"/>
              <a:gd name="connsiteY18" fmla="*/ 382371 h 2561350"/>
              <a:gd name="connsiteX19" fmla="*/ 717790 w 1966660"/>
              <a:gd name="connsiteY19" fmla="*/ 389002 h 2561350"/>
              <a:gd name="connsiteX20" fmla="*/ 682886 w 1966660"/>
              <a:gd name="connsiteY20" fmla="*/ 283670 h 2561350"/>
              <a:gd name="connsiteX21" fmla="*/ 918629 w 1966660"/>
              <a:gd name="connsiteY21" fmla="*/ 3 h 2561350"/>
              <a:gd name="connsiteX0" fmla="*/ 1023861 w 2071892"/>
              <a:gd name="connsiteY0" fmla="*/ 3 h 2561350"/>
              <a:gd name="connsiteX1" fmla="*/ 1238174 w 2071892"/>
              <a:gd name="connsiteY1" fmla="*/ 286050 h 2561350"/>
              <a:gd name="connsiteX2" fmla="*/ 1216038 w 2071892"/>
              <a:gd name="connsiteY2" fmla="*/ 389002 h 2561350"/>
              <a:gd name="connsiteX3" fmla="*/ 1967326 w 2071892"/>
              <a:gd name="connsiteY3" fmla="*/ 369108 h 2561350"/>
              <a:gd name="connsiteX4" fmla="*/ 1947432 w 2071892"/>
              <a:gd name="connsiteY4" fmla="*/ 1063389 h 2561350"/>
              <a:gd name="connsiteX5" fmla="*/ 1858114 w 2071892"/>
              <a:gd name="connsiteY5" fmla="*/ 1037347 h 2561350"/>
              <a:gd name="connsiteX6" fmla="*/ 1855734 w 2071892"/>
              <a:gd name="connsiteY6" fmla="*/ 1487403 h 2561350"/>
              <a:gd name="connsiteX7" fmla="*/ 1947432 w 2071892"/>
              <a:gd name="connsiteY7" fmla="*/ 1449629 h 2561350"/>
              <a:gd name="connsiteX8" fmla="*/ 1947432 w 2071892"/>
              <a:gd name="connsiteY8" fmla="*/ 2167002 h 2561350"/>
              <a:gd name="connsiteX9" fmla="*/ 1218301 w 2071892"/>
              <a:gd name="connsiteY9" fmla="*/ 2167002 h 2561350"/>
              <a:gd name="connsiteX10" fmla="*/ 1238174 w 2071892"/>
              <a:gd name="connsiteY10" fmla="*/ 2275300 h 2561350"/>
              <a:gd name="connsiteX11" fmla="*/ 788118 w 2071892"/>
              <a:gd name="connsiteY11" fmla="*/ 2277680 h 2561350"/>
              <a:gd name="connsiteX12" fmla="*/ 818051 w 2071892"/>
              <a:gd name="connsiteY12" fmla="*/ 2167002 h 2561350"/>
              <a:gd name="connsiteX13" fmla="*/ 151652 w 2071892"/>
              <a:gd name="connsiteY13" fmla="*/ 2167002 h 2561350"/>
              <a:gd name="connsiteX14" fmla="*/ 151652 w 2071892"/>
              <a:gd name="connsiteY14" fmla="*/ 1458174 h 2561350"/>
              <a:gd name="connsiteX15" fmla="*/ 246651 w 2071892"/>
              <a:gd name="connsiteY15" fmla="*/ 1495354 h 2561350"/>
              <a:gd name="connsiteX16" fmla="*/ 244271 w 2071892"/>
              <a:gd name="connsiteY16" fmla="*/ 1045298 h 2561350"/>
              <a:gd name="connsiteX17" fmla="*/ 151652 w 2071892"/>
              <a:gd name="connsiteY17" fmla="*/ 1071146 h 2561350"/>
              <a:gd name="connsiteX18" fmla="*/ 105232 w 2071892"/>
              <a:gd name="connsiteY18" fmla="*/ 382371 h 2561350"/>
              <a:gd name="connsiteX19" fmla="*/ 823022 w 2071892"/>
              <a:gd name="connsiteY19" fmla="*/ 389002 h 2561350"/>
              <a:gd name="connsiteX20" fmla="*/ 788118 w 2071892"/>
              <a:gd name="connsiteY20" fmla="*/ 283670 h 2561350"/>
              <a:gd name="connsiteX21" fmla="*/ 1023861 w 2071892"/>
              <a:gd name="connsiteY21" fmla="*/ 3 h 2561350"/>
              <a:gd name="connsiteX0" fmla="*/ 1039756 w 2087787"/>
              <a:gd name="connsiteY0" fmla="*/ 3 h 2561350"/>
              <a:gd name="connsiteX1" fmla="*/ 1254069 w 2087787"/>
              <a:gd name="connsiteY1" fmla="*/ 286050 h 2561350"/>
              <a:gd name="connsiteX2" fmla="*/ 1231933 w 2087787"/>
              <a:gd name="connsiteY2" fmla="*/ 389002 h 2561350"/>
              <a:gd name="connsiteX3" fmla="*/ 1983221 w 2087787"/>
              <a:gd name="connsiteY3" fmla="*/ 369108 h 2561350"/>
              <a:gd name="connsiteX4" fmla="*/ 1963327 w 2087787"/>
              <a:gd name="connsiteY4" fmla="*/ 1063389 h 2561350"/>
              <a:gd name="connsiteX5" fmla="*/ 1874009 w 2087787"/>
              <a:gd name="connsiteY5" fmla="*/ 1037347 h 2561350"/>
              <a:gd name="connsiteX6" fmla="*/ 1871629 w 2087787"/>
              <a:gd name="connsiteY6" fmla="*/ 1487403 h 2561350"/>
              <a:gd name="connsiteX7" fmla="*/ 1963327 w 2087787"/>
              <a:gd name="connsiteY7" fmla="*/ 1449629 h 2561350"/>
              <a:gd name="connsiteX8" fmla="*/ 1963327 w 2087787"/>
              <a:gd name="connsiteY8" fmla="*/ 2167002 h 2561350"/>
              <a:gd name="connsiteX9" fmla="*/ 1234196 w 2087787"/>
              <a:gd name="connsiteY9" fmla="*/ 2167002 h 2561350"/>
              <a:gd name="connsiteX10" fmla="*/ 1254069 w 2087787"/>
              <a:gd name="connsiteY10" fmla="*/ 2275300 h 2561350"/>
              <a:gd name="connsiteX11" fmla="*/ 804013 w 2087787"/>
              <a:gd name="connsiteY11" fmla="*/ 2277680 h 2561350"/>
              <a:gd name="connsiteX12" fmla="*/ 833946 w 2087787"/>
              <a:gd name="connsiteY12" fmla="*/ 2167002 h 2561350"/>
              <a:gd name="connsiteX13" fmla="*/ 167547 w 2087787"/>
              <a:gd name="connsiteY13" fmla="*/ 2167002 h 2561350"/>
              <a:gd name="connsiteX14" fmla="*/ 167547 w 2087787"/>
              <a:gd name="connsiteY14" fmla="*/ 1458174 h 2561350"/>
              <a:gd name="connsiteX15" fmla="*/ 262546 w 2087787"/>
              <a:gd name="connsiteY15" fmla="*/ 1495354 h 2561350"/>
              <a:gd name="connsiteX16" fmla="*/ 260166 w 2087787"/>
              <a:gd name="connsiteY16" fmla="*/ 1045298 h 2561350"/>
              <a:gd name="connsiteX17" fmla="*/ 167547 w 2087787"/>
              <a:gd name="connsiteY17" fmla="*/ 1071146 h 2561350"/>
              <a:gd name="connsiteX18" fmla="*/ 121127 w 2087787"/>
              <a:gd name="connsiteY18" fmla="*/ 382371 h 2561350"/>
              <a:gd name="connsiteX19" fmla="*/ 838917 w 2087787"/>
              <a:gd name="connsiteY19" fmla="*/ 389002 h 2561350"/>
              <a:gd name="connsiteX20" fmla="*/ 804013 w 2087787"/>
              <a:gd name="connsiteY20" fmla="*/ 283670 h 2561350"/>
              <a:gd name="connsiteX21" fmla="*/ 1039756 w 2087787"/>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088885"/>
              <a:gd name="connsiteY0" fmla="*/ 3 h 2561350"/>
              <a:gd name="connsiteX1" fmla="*/ 1239747 w 2088885"/>
              <a:gd name="connsiteY1" fmla="*/ 286050 h 2561350"/>
              <a:gd name="connsiteX2" fmla="*/ 1217611 w 2088885"/>
              <a:gd name="connsiteY2" fmla="*/ 389002 h 2561350"/>
              <a:gd name="connsiteX3" fmla="*/ 1968899 w 2088885"/>
              <a:gd name="connsiteY3" fmla="*/ 369108 h 2561350"/>
              <a:gd name="connsiteX4" fmla="*/ 1949005 w 2088885"/>
              <a:gd name="connsiteY4" fmla="*/ 1063389 h 2561350"/>
              <a:gd name="connsiteX5" fmla="*/ 1859687 w 2088885"/>
              <a:gd name="connsiteY5" fmla="*/ 1037347 h 2561350"/>
              <a:gd name="connsiteX6" fmla="*/ 1857307 w 2088885"/>
              <a:gd name="connsiteY6" fmla="*/ 1487403 h 2561350"/>
              <a:gd name="connsiteX7" fmla="*/ 1949005 w 2088885"/>
              <a:gd name="connsiteY7" fmla="*/ 1449629 h 2561350"/>
              <a:gd name="connsiteX8" fmla="*/ 1949005 w 2088885"/>
              <a:gd name="connsiteY8" fmla="*/ 2167002 h 2561350"/>
              <a:gd name="connsiteX9" fmla="*/ 1219874 w 2088885"/>
              <a:gd name="connsiteY9" fmla="*/ 2167002 h 2561350"/>
              <a:gd name="connsiteX10" fmla="*/ 1239747 w 2088885"/>
              <a:gd name="connsiteY10" fmla="*/ 2275300 h 2561350"/>
              <a:gd name="connsiteX11" fmla="*/ 789691 w 2088885"/>
              <a:gd name="connsiteY11" fmla="*/ 2277680 h 2561350"/>
              <a:gd name="connsiteX12" fmla="*/ 819624 w 2088885"/>
              <a:gd name="connsiteY12" fmla="*/ 2167002 h 2561350"/>
              <a:gd name="connsiteX13" fmla="*/ 153225 w 2088885"/>
              <a:gd name="connsiteY13" fmla="*/ 2167002 h 2561350"/>
              <a:gd name="connsiteX14" fmla="*/ 153225 w 2088885"/>
              <a:gd name="connsiteY14" fmla="*/ 1458174 h 2561350"/>
              <a:gd name="connsiteX15" fmla="*/ 248224 w 2088885"/>
              <a:gd name="connsiteY15" fmla="*/ 1495354 h 2561350"/>
              <a:gd name="connsiteX16" fmla="*/ 245844 w 2088885"/>
              <a:gd name="connsiteY16" fmla="*/ 1045298 h 2561350"/>
              <a:gd name="connsiteX17" fmla="*/ 153225 w 2088885"/>
              <a:gd name="connsiteY17" fmla="*/ 1071146 h 2561350"/>
              <a:gd name="connsiteX18" fmla="*/ 106805 w 2088885"/>
              <a:gd name="connsiteY18" fmla="*/ 382371 h 2561350"/>
              <a:gd name="connsiteX19" fmla="*/ 824595 w 2088885"/>
              <a:gd name="connsiteY19" fmla="*/ 389002 h 2561350"/>
              <a:gd name="connsiteX20" fmla="*/ 789691 w 2088885"/>
              <a:gd name="connsiteY20" fmla="*/ 283670 h 2561350"/>
              <a:gd name="connsiteX21" fmla="*/ 1025434 w 2088885"/>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102756"/>
              <a:gd name="connsiteY0" fmla="*/ 3 h 2561350"/>
              <a:gd name="connsiteX1" fmla="*/ 1239747 w 2102756"/>
              <a:gd name="connsiteY1" fmla="*/ 286050 h 2561350"/>
              <a:gd name="connsiteX2" fmla="*/ 1217611 w 2102756"/>
              <a:gd name="connsiteY2" fmla="*/ 389002 h 2561350"/>
              <a:gd name="connsiteX3" fmla="*/ 1968899 w 2102756"/>
              <a:gd name="connsiteY3" fmla="*/ 369108 h 2561350"/>
              <a:gd name="connsiteX4" fmla="*/ 1949005 w 2102756"/>
              <a:gd name="connsiteY4" fmla="*/ 1063389 h 2561350"/>
              <a:gd name="connsiteX5" fmla="*/ 1859687 w 2102756"/>
              <a:gd name="connsiteY5" fmla="*/ 1037347 h 2561350"/>
              <a:gd name="connsiteX6" fmla="*/ 1857307 w 2102756"/>
              <a:gd name="connsiteY6" fmla="*/ 1487403 h 2561350"/>
              <a:gd name="connsiteX7" fmla="*/ 1995425 w 2102756"/>
              <a:gd name="connsiteY7" fmla="*/ 1456260 h 2561350"/>
              <a:gd name="connsiteX8" fmla="*/ 1949005 w 2102756"/>
              <a:gd name="connsiteY8" fmla="*/ 2167002 h 2561350"/>
              <a:gd name="connsiteX9" fmla="*/ 1219874 w 2102756"/>
              <a:gd name="connsiteY9" fmla="*/ 2167002 h 2561350"/>
              <a:gd name="connsiteX10" fmla="*/ 1239747 w 2102756"/>
              <a:gd name="connsiteY10" fmla="*/ 2275300 h 2561350"/>
              <a:gd name="connsiteX11" fmla="*/ 789691 w 2102756"/>
              <a:gd name="connsiteY11" fmla="*/ 2277680 h 2561350"/>
              <a:gd name="connsiteX12" fmla="*/ 819624 w 2102756"/>
              <a:gd name="connsiteY12" fmla="*/ 2167002 h 2561350"/>
              <a:gd name="connsiteX13" fmla="*/ 153225 w 2102756"/>
              <a:gd name="connsiteY13" fmla="*/ 2167002 h 2561350"/>
              <a:gd name="connsiteX14" fmla="*/ 153225 w 2102756"/>
              <a:gd name="connsiteY14" fmla="*/ 1458174 h 2561350"/>
              <a:gd name="connsiteX15" fmla="*/ 248224 w 2102756"/>
              <a:gd name="connsiteY15" fmla="*/ 1495354 h 2561350"/>
              <a:gd name="connsiteX16" fmla="*/ 245844 w 2102756"/>
              <a:gd name="connsiteY16" fmla="*/ 1045298 h 2561350"/>
              <a:gd name="connsiteX17" fmla="*/ 153225 w 2102756"/>
              <a:gd name="connsiteY17" fmla="*/ 1071146 h 2561350"/>
              <a:gd name="connsiteX18" fmla="*/ 106805 w 2102756"/>
              <a:gd name="connsiteY18" fmla="*/ 382371 h 2561350"/>
              <a:gd name="connsiteX19" fmla="*/ 824595 w 2102756"/>
              <a:gd name="connsiteY19" fmla="*/ 389002 h 2561350"/>
              <a:gd name="connsiteX20" fmla="*/ 789691 w 2102756"/>
              <a:gd name="connsiteY20" fmla="*/ 283670 h 2561350"/>
              <a:gd name="connsiteX21" fmla="*/ 1025434 w 2102756"/>
              <a:gd name="connsiteY21" fmla="*/ 3 h 2561350"/>
              <a:gd name="connsiteX0" fmla="*/ 1025434 w 2076232"/>
              <a:gd name="connsiteY0" fmla="*/ 3 h 2561350"/>
              <a:gd name="connsiteX1" fmla="*/ 1239747 w 2076232"/>
              <a:gd name="connsiteY1" fmla="*/ 286050 h 2561350"/>
              <a:gd name="connsiteX2" fmla="*/ 1217611 w 2076232"/>
              <a:gd name="connsiteY2" fmla="*/ 389002 h 2561350"/>
              <a:gd name="connsiteX3" fmla="*/ 1968899 w 2076232"/>
              <a:gd name="connsiteY3" fmla="*/ 369108 h 2561350"/>
              <a:gd name="connsiteX4" fmla="*/ 1949005 w 2076232"/>
              <a:gd name="connsiteY4" fmla="*/ 1063389 h 2561350"/>
              <a:gd name="connsiteX5" fmla="*/ 1859687 w 2076232"/>
              <a:gd name="connsiteY5" fmla="*/ 1037347 h 2561350"/>
              <a:gd name="connsiteX6" fmla="*/ 1857307 w 2076232"/>
              <a:gd name="connsiteY6" fmla="*/ 1487403 h 2561350"/>
              <a:gd name="connsiteX7" fmla="*/ 1995425 w 2076232"/>
              <a:gd name="connsiteY7" fmla="*/ 1456260 h 2561350"/>
              <a:gd name="connsiteX8" fmla="*/ 1949005 w 2076232"/>
              <a:gd name="connsiteY8" fmla="*/ 2167002 h 2561350"/>
              <a:gd name="connsiteX9" fmla="*/ 1219874 w 2076232"/>
              <a:gd name="connsiteY9" fmla="*/ 2167002 h 2561350"/>
              <a:gd name="connsiteX10" fmla="*/ 1239747 w 2076232"/>
              <a:gd name="connsiteY10" fmla="*/ 2275300 h 2561350"/>
              <a:gd name="connsiteX11" fmla="*/ 789691 w 2076232"/>
              <a:gd name="connsiteY11" fmla="*/ 2277680 h 2561350"/>
              <a:gd name="connsiteX12" fmla="*/ 819624 w 2076232"/>
              <a:gd name="connsiteY12" fmla="*/ 2167002 h 2561350"/>
              <a:gd name="connsiteX13" fmla="*/ 153225 w 2076232"/>
              <a:gd name="connsiteY13" fmla="*/ 2167002 h 2561350"/>
              <a:gd name="connsiteX14" fmla="*/ 153225 w 2076232"/>
              <a:gd name="connsiteY14" fmla="*/ 1458174 h 2561350"/>
              <a:gd name="connsiteX15" fmla="*/ 248224 w 2076232"/>
              <a:gd name="connsiteY15" fmla="*/ 1495354 h 2561350"/>
              <a:gd name="connsiteX16" fmla="*/ 245844 w 2076232"/>
              <a:gd name="connsiteY16" fmla="*/ 1045298 h 2561350"/>
              <a:gd name="connsiteX17" fmla="*/ 153225 w 2076232"/>
              <a:gd name="connsiteY17" fmla="*/ 1071146 h 2561350"/>
              <a:gd name="connsiteX18" fmla="*/ 106805 w 2076232"/>
              <a:gd name="connsiteY18" fmla="*/ 382371 h 2561350"/>
              <a:gd name="connsiteX19" fmla="*/ 824595 w 2076232"/>
              <a:gd name="connsiteY19" fmla="*/ 389002 h 2561350"/>
              <a:gd name="connsiteX20" fmla="*/ 789691 w 2076232"/>
              <a:gd name="connsiteY20" fmla="*/ 283670 h 2561350"/>
              <a:gd name="connsiteX21" fmla="*/ 1025434 w 2076232"/>
              <a:gd name="connsiteY21" fmla="*/ 3 h 2561350"/>
              <a:gd name="connsiteX0" fmla="*/ 1025434 w 2077711"/>
              <a:gd name="connsiteY0" fmla="*/ 3 h 2561350"/>
              <a:gd name="connsiteX1" fmla="*/ 1239747 w 2077711"/>
              <a:gd name="connsiteY1" fmla="*/ 286050 h 2561350"/>
              <a:gd name="connsiteX2" fmla="*/ 1217611 w 2077711"/>
              <a:gd name="connsiteY2" fmla="*/ 389002 h 2561350"/>
              <a:gd name="connsiteX3" fmla="*/ 1968899 w 2077711"/>
              <a:gd name="connsiteY3" fmla="*/ 369108 h 2561350"/>
              <a:gd name="connsiteX4" fmla="*/ 1949005 w 2077711"/>
              <a:gd name="connsiteY4" fmla="*/ 1063389 h 2561350"/>
              <a:gd name="connsiteX5" fmla="*/ 1859687 w 2077711"/>
              <a:gd name="connsiteY5" fmla="*/ 1037347 h 2561350"/>
              <a:gd name="connsiteX6" fmla="*/ 1857307 w 2077711"/>
              <a:gd name="connsiteY6" fmla="*/ 1487403 h 2561350"/>
              <a:gd name="connsiteX7" fmla="*/ 1995425 w 2077711"/>
              <a:gd name="connsiteY7" fmla="*/ 1456260 h 2561350"/>
              <a:gd name="connsiteX8" fmla="*/ 1949005 w 2077711"/>
              <a:gd name="connsiteY8" fmla="*/ 2167002 h 2561350"/>
              <a:gd name="connsiteX9" fmla="*/ 1219874 w 2077711"/>
              <a:gd name="connsiteY9" fmla="*/ 2167002 h 2561350"/>
              <a:gd name="connsiteX10" fmla="*/ 1239747 w 2077711"/>
              <a:gd name="connsiteY10" fmla="*/ 2275300 h 2561350"/>
              <a:gd name="connsiteX11" fmla="*/ 789691 w 2077711"/>
              <a:gd name="connsiteY11" fmla="*/ 2277680 h 2561350"/>
              <a:gd name="connsiteX12" fmla="*/ 819624 w 2077711"/>
              <a:gd name="connsiteY12" fmla="*/ 2167002 h 2561350"/>
              <a:gd name="connsiteX13" fmla="*/ 153225 w 2077711"/>
              <a:gd name="connsiteY13" fmla="*/ 2167002 h 2561350"/>
              <a:gd name="connsiteX14" fmla="*/ 153225 w 2077711"/>
              <a:gd name="connsiteY14" fmla="*/ 1458174 h 2561350"/>
              <a:gd name="connsiteX15" fmla="*/ 248224 w 2077711"/>
              <a:gd name="connsiteY15" fmla="*/ 1495354 h 2561350"/>
              <a:gd name="connsiteX16" fmla="*/ 245844 w 2077711"/>
              <a:gd name="connsiteY16" fmla="*/ 1045298 h 2561350"/>
              <a:gd name="connsiteX17" fmla="*/ 153225 w 2077711"/>
              <a:gd name="connsiteY17" fmla="*/ 1071146 h 2561350"/>
              <a:gd name="connsiteX18" fmla="*/ 106805 w 2077711"/>
              <a:gd name="connsiteY18" fmla="*/ 382371 h 2561350"/>
              <a:gd name="connsiteX19" fmla="*/ 824595 w 2077711"/>
              <a:gd name="connsiteY19" fmla="*/ 389002 h 2561350"/>
              <a:gd name="connsiteX20" fmla="*/ 789691 w 2077711"/>
              <a:gd name="connsiteY20" fmla="*/ 283670 h 2561350"/>
              <a:gd name="connsiteX21" fmla="*/ 1025434 w 2077711"/>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57307 w 2082173"/>
              <a:gd name="connsiteY6" fmla="*/ 1487403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57307 w 2082173"/>
              <a:gd name="connsiteY6" fmla="*/ 1487403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1331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1331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13436 w 2082173"/>
              <a:gd name="connsiteY14" fmla="*/ 1511225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94643 w 2082173"/>
              <a:gd name="connsiteY15" fmla="*/ 1574931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94643 w 2082173"/>
              <a:gd name="connsiteY15" fmla="*/ 1574931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94643 w 2082173"/>
              <a:gd name="connsiteY15" fmla="*/ 1574931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68118 w 2082173"/>
              <a:gd name="connsiteY15" fmla="*/ 1561668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68118 w 2082173"/>
              <a:gd name="connsiteY15" fmla="*/ 1561668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68118 w 2082173"/>
              <a:gd name="connsiteY15" fmla="*/ 1561668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38495 w 2095234"/>
              <a:gd name="connsiteY0" fmla="*/ 3 h 2561350"/>
              <a:gd name="connsiteX1" fmla="*/ 1252808 w 2095234"/>
              <a:gd name="connsiteY1" fmla="*/ 286050 h 2561350"/>
              <a:gd name="connsiteX2" fmla="*/ 1230672 w 2095234"/>
              <a:gd name="connsiteY2" fmla="*/ 389002 h 2561350"/>
              <a:gd name="connsiteX3" fmla="*/ 1981960 w 2095234"/>
              <a:gd name="connsiteY3" fmla="*/ 369108 h 2561350"/>
              <a:gd name="connsiteX4" fmla="*/ 1975328 w 2095234"/>
              <a:gd name="connsiteY4" fmla="*/ 1096546 h 2561350"/>
              <a:gd name="connsiteX5" fmla="*/ 1872748 w 2095234"/>
              <a:gd name="connsiteY5" fmla="*/ 1037347 h 2561350"/>
              <a:gd name="connsiteX6" fmla="*/ 1857106 w 2095234"/>
              <a:gd name="connsiteY6" fmla="*/ 1520560 h 2561350"/>
              <a:gd name="connsiteX7" fmla="*/ 2008486 w 2095234"/>
              <a:gd name="connsiteY7" fmla="*/ 1456260 h 2561350"/>
              <a:gd name="connsiteX8" fmla="*/ 1962066 w 2095234"/>
              <a:gd name="connsiteY8" fmla="*/ 2180265 h 2561350"/>
              <a:gd name="connsiteX9" fmla="*/ 1232935 w 2095234"/>
              <a:gd name="connsiteY9" fmla="*/ 2167002 h 2561350"/>
              <a:gd name="connsiteX10" fmla="*/ 1252808 w 2095234"/>
              <a:gd name="connsiteY10" fmla="*/ 2275300 h 2561350"/>
              <a:gd name="connsiteX11" fmla="*/ 802752 w 2095234"/>
              <a:gd name="connsiteY11" fmla="*/ 2277680 h 2561350"/>
              <a:gd name="connsiteX12" fmla="*/ 832685 w 2095234"/>
              <a:gd name="connsiteY12" fmla="*/ 2167002 h 2561350"/>
              <a:gd name="connsiteX13" fmla="*/ 139760 w 2095234"/>
              <a:gd name="connsiteY13" fmla="*/ 2200159 h 2561350"/>
              <a:gd name="connsiteX14" fmla="*/ 119866 w 2095234"/>
              <a:gd name="connsiteY14" fmla="*/ 1497962 h 2561350"/>
              <a:gd name="connsiteX15" fmla="*/ 281179 w 2095234"/>
              <a:gd name="connsiteY15" fmla="*/ 1561668 h 2561350"/>
              <a:gd name="connsiteX16" fmla="*/ 258905 w 2095234"/>
              <a:gd name="connsiteY16" fmla="*/ 1045298 h 2561350"/>
              <a:gd name="connsiteX17" fmla="*/ 146392 w 2095234"/>
              <a:gd name="connsiteY17" fmla="*/ 1091040 h 2561350"/>
              <a:gd name="connsiteX18" fmla="*/ 119866 w 2095234"/>
              <a:gd name="connsiteY18" fmla="*/ 382371 h 2561350"/>
              <a:gd name="connsiteX19" fmla="*/ 837656 w 2095234"/>
              <a:gd name="connsiteY19" fmla="*/ 389002 h 2561350"/>
              <a:gd name="connsiteX20" fmla="*/ 802752 w 2095234"/>
              <a:gd name="connsiteY20" fmla="*/ 283670 h 2561350"/>
              <a:gd name="connsiteX21" fmla="*/ 1038495 w 2095234"/>
              <a:gd name="connsiteY21" fmla="*/ 3 h 2561350"/>
              <a:gd name="connsiteX0" fmla="*/ 1029810 w 2086549"/>
              <a:gd name="connsiteY0" fmla="*/ 3 h 2561350"/>
              <a:gd name="connsiteX1" fmla="*/ 1244123 w 2086549"/>
              <a:gd name="connsiteY1" fmla="*/ 286050 h 2561350"/>
              <a:gd name="connsiteX2" fmla="*/ 1221987 w 2086549"/>
              <a:gd name="connsiteY2" fmla="*/ 389002 h 2561350"/>
              <a:gd name="connsiteX3" fmla="*/ 1973275 w 2086549"/>
              <a:gd name="connsiteY3" fmla="*/ 369108 h 2561350"/>
              <a:gd name="connsiteX4" fmla="*/ 1966643 w 2086549"/>
              <a:gd name="connsiteY4" fmla="*/ 1096546 h 2561350"/>
              <a:gd name="connsiteX5" fmla="*/ 1864063 w 2086549"/>
              <a:gd name="connsiteY5" fmla="*/ 1037347 h 2561350"/>
              <a:gd name="connsiteX6" fmla="*/ 1848421 w 2086549"/>
              <a:gd name="connsiteY6" fmla="*/ 1520560 h 2561350"/>
              <a:gd name="connsiteX7" fmla="*/ 1999801 w 2086549"/>
              <a:gd name="connsiteY7" fmla="*/ 1456260 h 2561350"/>
              <a:gd name="connsiteX8" fmla="*/ 1953381 w 2086549"/>
              <a:gd name="connsiteY8" fmla="*/ 2180265 h 2561350"/>
              <a:gd name="connsiteX9" fmla="*/ 1224250 w 2086549"/>
              <a:gd name="connsiteY9" fmla="*/ 2167002 h 2561350"/>
              <a:gd name="connsiteX10" fmla="*/ 1244123 w 2086549"/>
              <a:gd name="connsiteY10" fmla="*/ 2275300 h 2561350"/>
              <a:gd name="connsiteX11" fmla="*/ 794067 w 2086549"/>
              <a:gd name="connsiteY11" fmla="*/ 2277680 h 2561350"/>
              <a:gd name="connsiteX12" fmla="*/ 824000 w 2086549"/>
              <a:gd name="connsiteY12" fmla="*/ 2167002 h 2561350"/>
              <a:gd name="connsiteX13" fmla="*/ 131075 w 2086549"/>
              <a:gd name="connsiteY13" fmla="*/ 2200159 h 2561350"/>
              <a:gd name="connsiteX14" fmla="*/ 111181 w 2086549"/>
              <a:gd name="connsiteY14" fmla="*/ 1497962 h 2561350"/>
              <a:gd name="connsiteX15" fmla="*/ 272494 w 2086549"/>
              <a:gd name="connsiteY15" fmla="*/ 1561668 h 2561350"/>
              <a:gd name="connsiteX16" fmla="*/ 250220 w 2086549"/>
              <a:gd name="connsiteY16" fmla="*/ 1045298 h 2561350"/>
              <a:gd name="connsiteX17" fmla="*/ 137707 w 2086549"/>
              <a:gd name="connsiteY17" fmla="*/ 1091040 h 2561350"/>
              <a:gd name="connsiteX18" fmla="*/ 111181 w 2086549"/>
              <a:gd name="connsiteY18" fmla="*/ 382371 h 2561350"/>
              <a:gd name="connsiteX19" fmla="*/ 828971 w 2086549"/>
              <a:gd name="connsiteY19" fmla="*/ 389002 h 2561350"/>
              <a:gd name="connsiteX20" fmla="*/ 794067 w 2086549"/>
              <a:gd name="connsiteY20" fmla="*/ 283670 h 2561350"/>
              <a:gd name="connsiteX21" fmla="*/ 1029810 w 2086549"/>
              <a:gd name="connsiteY21" fmla="*/ 3 h 2561350"/>
              <a:gd name="connsiteX0" fmla="*/ 1029810 w 2086549"/>
              <a:gd name="connsiteY0" fmla="*/ 3 h 2561350"/>
              <a:gd name="connsiteX1" fmla="*/ 1244123 w 2086549"/>
              <a:gd name="connsiteY1" fmla="*/ 286050 h 2561350"/>
              <a:gd name="connsiteX2" fmla="*/ 1221987 w 2086549"/>
              <a:gd name="connsiteY2" fmla="*/ 389002 h 2561350"/>
              <a:gd name="connsiteX3" fmla="*/ 1973275 w 2086549"/>
              <a:gd name="connsiteY3" fmla="*/ 369108 h 2561350"/>
              <a:gd name="connsiteX4" fmla="*/ 1966643 w 2086549"/>
              <a:gd name="connsiteY4" fmla="*/ 1096546 h 2561350"/>
              <a:gd name="connsiteX5" fmla="*/ 1864063 w 2086549"/>
              <a:gd name="connsiteY5" fmla="*/ 1037347 h 2561350"/>
              <a:gd name="connsiteX6" fmla="*/ 1848421 w 2086549"/>
              <a:gd name="connsiteY6" fmla="*/ 1520560 h 2561350"/>
              <a:gd name="connsiteX7" fmla="*/ 1999801 w 2086549"/>
              <a:gd name="connsiteY7" fmla="*/ 1456260 h 2561350"/>
              <a:gd name="connsiteX8" fmla="*/ 1953381 w 2086549"/>
              <a:gd name="connsiteY8" fmla="*/ 2180265 h 2561350"/>
              <a:gd name="connsiteX9" fmla="*/ 1224250 w 2086549"/>
              <a:gd name="connsiteY9" fmla="*/ 2167002 h 2561350"/>
              <a:gd name="connsiteX10" fmla="*/ 1244123 w 2086549"/>
              <a:gd name="connsiteY10" fmla="*/ 2275300 h 2561350"/>
              <a:gd name="connsiteX11" fmla="*/ 794067 w 2086549"/>
              <a:gd name="connsiteY11" fmla="*/ 2277680 h 2561350"/>
              <a:gd name="connsiteX12" fmla="*/ 824000 w 2086549"/>
              <a:gd name="connsiteY12" fmla="*/ 2167002 h 2561350"/>
              <a:gd name="connsiteX13" fmla="*/ 131075 w 2086549"/>
              <a:gd name="connsiteY13" fmla="*/ 2200159 h 2561350"/>
              <a:gd name="connsiteX14" fmla="*/ 111181 w 2086549"/>
              <a:gd name="connsiteY14" fmla="*/ 1497962 h 2561350"/>
              <a:gd name="connsiteX15" fmla="*/ 272494 w 2086549"/>
              <a:gd name="connsiteY15" fmla="*/ 1561668 h 2561350"/>
              <a:gd name="connsiteX16" fmla="*/ 250220 w 2086549"/>
              <a:gd name="connsiteY16" fmla="*/ 1045298 h 2561350"/>
              <a:gd name="connsiteX17" fmla="*/ 137707 w 2086549"/>
              <a:gd name="connsiteY17" fmla="*/ 1091040 h 2561350"/>
              <a:gd name="connsiteX18" fmla="*/ 111181 w 2086549"/>
              <a:gd name="connsiteY18" fmla="*/ 382371 h 2561350"/>
              <a:gd name="connsiteX19" fmla="*/ 828971 w 2086549"/>
              <a:gd name="connsiteY19" fmla="*/ 389002 h 2561350"/>
              <a:gd name="connsiteX20" fmla="*/ 794067 w 2086549"/>
              <a:gd name="connsiteY20" fmla="*/ 283670 h 2561350"/>
              <a:gd name="connsiteX21" fmla="*/ 1029810 w 2086549"/>
              <a:gd name="connsiteY21" fmla="*/ 3 h 2561350"/>
              <a:gd name="connsiteX0" fmla="*/ 1029810 w 2086549"/>
              <a:gd name="connsiteY0" fmla="*/ 3 h 2561350"/>
              <a:gd name="connsiteX1" fmla="*/ 1244123 w 2086549"/>
              <a:gd name="connsiteY1" fmla="*/ 286050 h 2561350"/>
              <a:gd name="connsiteX2" fmla="*/ 1221987 w 2086549"/>
              <a:gd name="connsiteY2" fmla="*/ 389002 h 2561350"/>
              <a:gd name="connsiteX3" fmla="*/ 1973275 w 2086549"/>
              <a:gd name="connsiteY3" fmla="*/ 369108 h 2561350"/>
              <a:gd name="connsiteX4" fmla="*/ 1966643 w 2086549"/>
              <a:gd name="connsiteY4" fmla="*/ 1096546 h 2561350"/>
              <a:gd name="connsiteX5" fmla="*/ 1864063 w 2086549"/>
              <a:gd name="connsiteY5" fmla="*/ 1037347 h 2561350"/>
              <a:gd name="connsiteX6" fmla="*/ 1848421 w 2086549"/>
              <a:gd name="connsiteY6" fmla="*/ 1520560 h 2561350"/>
              <a:gd name="connsiteX7" fmla="*/ 1999801 w 2086549"/>
              <a:gd name="connsiteY7" fmla="*/ 1456260 h 2561350"/>
              <a:gd name="connsiteX8" fmla="*/ 1953381 w 2086549"/>
              <a:gd name="connsiteY8" fmla="*/ 2180265 h 2561350"/>
              <a:gd name="connsiteX9" fmla="*/ 1224250 w 2086549"/>
              <a:gd name="connsiteY9" fmla="*/ 2167002 h 2561350"/>
              <a:gd name="connsiteX10" fmla="*/ 1244123 w 2086549"/>
              <a:gd name="connsiteY10" fmla="*/ 2275300 h 2561350"/>
              <a:gd name="connsiteX11" fmla="*/ 794067 w 2086549"/>
              <a:gd name="connsiteY11" fmla="*/ 2277680 h 2561350"/>
              <a:gd name="connsiteX12" fmla="*/ 824000 w 2086549"/>
              <a:gd name="connsiteY12" fmla="*/ 2167002 h 2561350"/>
              <a:gd name="connsiteX13" fmla="*/ 131075 w 2086549"/>
              <a:gd name="connsiteY13" fmla="*/ 2200159 h 2561350"/>
              <a:gd name="connsiteX14" fmla="*/ 111181 w 2086549"/>
              <a:gd name="connsiteY14" fmla="*/ 1497962 h 2561350"/>
              <a:gd name="connsiteX15" fmla="*/ 272494 w 2086549"/>
              <a:gd name="connsiteY15" fmla="*/ 1561668 h 2561350"/>
              <a:gd name="connsiteX16" fmla="*/ 250220 w 2086549"/>
              <a:gd name="connsiteY16" fmla="*/ 1045298 h 2561350"/>
              <a:gd name="connsiteX17" fmla="*/ 137707 w 2086549"/>
              <a:gd name="connsiteY17" fmla="*/ 1091040 h 2561350"/>
              <a:gd name="connsiteX18" fmla="*/ 111181 w 2086549"/>
              <a:gd name="connsiteY18" fmla="*/ 382371 h 2561350"/>
              <a:gd name="connsiteX19" fmla="*/ 828971 w 2086549"/>
              <a:gd name="connsiteY19" fmla="*/ 389002 h 2561350"/>
              <a:gd name="connsiteX20" fmla="*/ 794067 w 2086549"/>
              <a:gd name="connsiteY20" fmla="*/ 283670 h 2561350"/>
              <a:gd name="connsiteX21" fmla="*/ 1029810 w 2086549"/>
              <a:gd name="connsiteY21" fmla="*/ 3 h 2561350"/>
              <a:gd name="connsiteX0" fmla="*/ 1019868 w 2076607"/>
              <a:gd name="connsiteY0" fmla="*/ 3 h 2561350"/>
              <a:gd name="connsiteX1" fmla="*/ 1234181 w 2076607"/>
              <a:gd name="connsiteY1" fmla="*/ 286050 h 2561350"/>
              <a:gd name="connsiteX2" fmla="*/ 1212045 w 2076607"/>
              <a:gd name="connsiteY2" fmla="*/ 389002 h 2561350"/>
              <a:gd name="connsiteX3" fmla="*/ 1963333 w 2076607"/>
              <a:gd name="connsiteY3" fmla="*/ 369108 h 2561350"/>
              <a:gd name="connsiteX4" fmla="*/ 1956701 w 2076607"/>
              <a:gd name="connsiteY4" fmla="*/ 1096546 h 2561350"/>
              <a:gd name="connsiteX5" fmla="*/ 1854121 w 2076607"/>
              <a:gd name="connsiteY5" fmla="*/ 1037347 h 2561350"/>
              <a:gd name="connsiteX6" fmla="*/ 1838479 w 2076607"/>
              <a:gd name="connsiteY6" fmla="*/ 1520560 h 2561350"/>
              <a:gd name="connsiteX7" fmla="*/ 1989859 w 2076607"/>
              <a:gd name="connsiteY7" fmla="*/ 1456260 h 2561350"/>
              <a:gd name="connsiteX8" fmla="*/ 1943439 w 2076607"/>
              <a:gd name="connsiteY8" fmla="*/ 2180265 h 2561350"/>
              <a:gd name="connsiteX9" fmla="*/ 1214308 w 2076607"/>
              <a:gd name="connsiteY9" fmla="*/ 2167002 h 2561350"/>
              <a:gd name="connsiteX10" fmla="*/ 1234181 w 2076607"/>
              <a:gd name="connsiteY10" fmla="*/ 2275300 h 2561350"/>
              <a:gd name="connsiteX11" fmla="*/ 784125 w 2076607"/>
              <a:gd name="connsiteY11" fmla="*/ 2277680 h 2561350"/>
              <a:gd name="connsiteX12" fmla="*/ 814058 w 2076607"/>
              <a:gd name="connsiteY12" fmla="*/ 2167002 h 2561350"/>
              <a:gd name="connsiteX13" fmla="*/ 121133 w 2076607"/>
              <a:gd name="connsiteY13" fmla="*/ 2200159 h 2561350"/>
              <a:gd name="connsiteX14" fmla="*/ 101239 w 2076607"/>
              <a:gd name="connsiteY14" fmla="*/ 1497962 h 2561350"/>
              <a:gd name="connsiteX15" fmla="*/ 262552 w 2076607"/>
              <a:gd name="connsiteY15" fmla="*/ 1561668 h 2561350"/>
              <a:gd name="connsiteX16" fmla="*/ 240278 w 2076607"/>
              <a:gd name="connsiteY16" fmla="*/ 1045298 h 2561350"/>
              <a:gd name="connsiteX17" fmla="*/ 101239 w 2076607"/>
              <a:gd name="connsiteY17" fmla="*/ 382371 h 2561350"/>
              <a:gd name="connsiteX18" fmla="*/ 819029 w 2076607"/>
              <a:gd name="connsiteY18" fmla="*/ 389002 h 2561350"/>
              <a:gd name="connsiteX19" fmla="*/ 784125 w 2076607"/>
              <a:gd name="connsiteY19" fmla="*/ 283670 h 2561350"/>
              <a:gd name="connsiteX20" fmla="*/ 1019868 w 2076607"/>
              <a:gd name="connsiteY20" fmla="*/ 3 h 2561350"/>
              <a:gd name="connsiteX0" fmla="*/ 1019868 w 2076607"/>
              <a:gd name="connsiteY0" fmla="*/ 3 h 2561350"/>
              <a:gd name="connsiteX1" fmla="*/ 1234181 w 2076607"/>
              <a:gd name="connsiteY1" fmla="*/ 286050 h 2561350"/>
              <a:gd name="connsiteX2" fmla="*/ 1212045 w 2076607"/>
              <a:gd name="connsiteY2" fmla="*/ 389002 h 2561350"/>
              <a:gd name="connsiteX3" fmla="*/ 1963333 w 2076607"/>
              <a:gd name="connsiteY3" fmla="*/ 369108 h 2561350"/>
              <a:gd name="connsiteX4" fmla="*/ 1956701 w 2076607"/>
              <a:gd name="connsiteY4" fmla="*/ 1096546 h 2561350"/>
              <a:gd name="connsiteX5" fmla="*/ 1854121 w 2076607"/>
              <a:gd name="connsiteY5" fmla="*/ 1037347 h 2561350"/>
              <a:gd name="connsiteX6" fmla="*/ 1838479 w 2076607"/>
              <a:gd name="connsiteY6" fmla="*/ 1520560 h 2561350"/>
              <a:gd name="connsiteX7" fmla="*/ 1989859 w 2076607"/>
              <a:gd name="connsiteY7" fmla="*/ 1456260 h 2561350"/>
              <a:gd name="connsiteX8" fmla="*/ 1943439 w 2076607"/>
              <a:gd name="connsiteY8" fmla="*/ 2180265 h 2561350"/>
              <a:gd name="connsiteX9" fmla="*/ 1214308 w 2076607"/>
              <a:gd name="connsiteY9" fmla="*/ 2167002 h 2561350"/>
              <a:gd name="connsiteX10" fmla="*/ 1234181 w 2076607"/>
              <a:gd name="connsiteY10" fmla="*/ 2275300 h 2561350"/>
              <a:gd name="connsiteX11" fmla="*/ 784125 w 2076607"/>
              <a:gd name="connsiteY11" fmla="*/ 2277680 h 2561350"/>
              <a:gd name="connsiteX12" fmla="*/ 814058 w 2076607"/>
              <a:gd name="connsiteY12" fmla="*/ 2167002 h 2561350"/>
              <a:gd name="connsiteX13" fmla="*/ 121133 w 2076607"/>
              <a:gd name="connsiteY13" fmla="*/ 2200159 h 2561350"/>
              <a:gd name="connsiteX14" fmla="*/ 101239 w 2076607"/>
              <a:gd name="connsiteY14" fmla="*/ 1497962 h 2561350"/>
              <a:gd name="connsiteX15" fmla="*/ 262552 w 2076607"/>
              <a:gd name="connsiteY15" fmla="*/ 1561668 h 2561350"/>
              <a:gd name="connsiteX16" fmla="*/ 240278 w 2076607"/>
              <a:gd name="connsiteY16" fmla="*/ 1045298 h 2561350"/>
              <a:gd name="connsiteX17" fmla="*/ 136388 w 2076607"/>
              <a:gd name="connsiteY17" fmla="*/ 727479 h 2561350"/>
              <a:gd name="connsiteX18" fmla="*/ 101239 w 2076607"/>
              <a:gd name="connsiteY18" fmla="*/ 382371 h 2561350"/>
              <a:gd name="connsiteX19" fmla="*/ 819029 w 2076607"/>
              <a:gd name="connsiteY19" fmla="*/ 389002 h 2561350"/>
              <a:gd name="connsiteX20" fmla="*/ 784125 w 2076607"/>
              <a:gd name="connsiteY20" fmla="*/ 283670 h 2561350"/>
              <a:gd name="connsiteX21" fmla="*/ 1019868 w 2076607"/>
              <a:gd name="connsiteY21" fmla="*/ 3 h 2561350"/>
              <a:gd name="connsiteX0" fmla="*/ 1030195 w 2086934"/>
              <a:gd name="connsiteY0" fmla="*/ 3 h 2561350"/>
              <a:gd name="connsiteX1" fmla="*/ 1244508 w 2086934"/>
              <a:gd name="connsiteY1" fmla="*/ 286050 h 2561350"/>
              <a:gd name="connsiteX2" fmla="*/ 1222372 w 2086934"/>
              <a:gd name="connsiteY2" fmla="*/ 389002 h 2561350"/>
              <a:gd name="connsiteX3" fmla="*/ 1973660 w 2086934"/>
              <a:gd name="connsiteY3" fmla="*/ 369108 h 2561350"/>
              <a:gd name="connsiteX4" fmla="*/ 1967028 w 2086934"/>
              <a:gd name="connsiteY4" fmla="*/ 1096546 h 2561350"/>
              <a:gd name="connsiteX5" fmla="*/ 1864448 w 2086934"/>
              <a:gd name="connsiteY5" fmla="*/ 1037347 h 2561350"/>
              <a:gd name="connsiteX6" fmla="*/ 1848806 w 2086934"/>
              <a:gd name="connsiteY6" fmla="*/ 1520560 h 2561350"/>
              <a:gd name="connsiteX7" fmla="*/ 2000186 w 2086934"/>
              <a:gd name="connsiteY7" fmla="*/ 1456260 h 2561350"/>
              <a:gd name="connsiteX8" fmla="*/ 1953766 w 2086934"/>
              <a:gd name="connsiteY8" fmla="*/ 2180265 h 2561350"/>
              <a:gd name="connsiteX9" fmla="*/ 1224635 w 2086934"/>
              <a:gd name="connsiteY9" fmla="*/ 2167002 h 2561350"/>
              <a:gd name="connsiteX10" fmla="*/ 1244508 w 2086934"/>
              <a:gd name="connsiteY10" fmla="*/ 2275300 h 2561350"/>
              <a:gd name="connsiteX11" fmla="*/ 794452 w 2086934"/>
              <a:gd name="connsiteY11" fmla="*/ 2277680 h 2561350"/>
              <a:gd name="connsiteX12" fmla="*/ 824385 w 2086934"/>
              <a:gd name="connsiteY12" fmla="*/ 2167002 h 2561350"/>
              <a:gd name="connsiteX13" fmla="*/ 131460 w 2086934"/>
              <a:gd name="connsiteY13" fmla="*/ 2200159 h 2561350"/>
              <a:gd name="connsiteX14" fmla="*/ 111566 w 2086934"/>
              <a:gd name="connsiteY14" fmla="*/ 1497962 h 2561350"/>
              <a:gd name="connsiteX15" fmla="*/ 272879 w 2086934"/>
              <a:gd name="connsiteY15" fmla="*/ 1561668 h 2561350"/>
              <a:gd name="connsiteX16" fmla="*/ 250605 w 2086934"/>
              <a:gd name="connsiteY16" fmla="*/ 1045298 h 2561350"/>
              <a:gd name="connsiteX17" fmla="*/ 9943 w 2086934"/>
              <a:gd name="connsiteY17" fmla="*/ 1018431 h 2561350"/>
              <a:gd name="connsiteX18" fmla="*/ 111566 w 2086934"/>
              <a:gd name="connsiteY18" fmla="*/ 382371 h 2561350"/>
              <a:gd name="connsiteX19" fmla="*/ 829356 w 2086934"/>
              <a:gd name="connsiteY19" fmla="*/ 389002 h 2561350"/>
              <a:gd name="connsiteX20" fmla="*/ 794452 w 2086934"/>
              <a:gd name="connsiteY20" fmla="*/ 283670 h 2561350"/>
              <a:gd name="connsiteX21" fmla="*/ 1030195 w 2086934"/>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270566 w 2084621"/>
              <a:gd name="connsiteY14" fmla="*/ 1561668 h 2561350"/>
              <a:gd name="connsiteX15" fmla="*/ 248292 w 2084621"/>
              <a:gd name="connsiteY15" fmla="*/ 1045298 h 2561350"/>
              <a:gd name="connsiteX16" fmla="*/ 7630 w 2084621"/>
              <a:gd name="connsiteY16" fmla="*/ 1018431 h 2561350"/>
              <a:gd name="connsiteX17" fmla="*/ 109253 w 2084621"/>
              <a:gd name="connsiteY17" fmla="*/ 382371 h 2561350"/>
              <a:gd name="connsiteX18" fmla="*/ 827043 w 2084621"/>
              <a:gd name="connsiteY18" fmla="*/ 389002 h 2561350"/>
              <a:gd name="connsiteX19" fmla="*/ 792139 w 2084621"/>
              <a:gd name="connsiteY19" fmla="*/ 283670 h 2561350"/>
              <a:gd name="connsiteX20" fmla="*/ 1027882 w 2084621"/>
              <a:gd name="connsiteY20"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76730 w 2084621"/>
              <a:gd name="connsiteY14" fmla="*/ 1866419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33820 w 2090559"/>
              <a:gd name="connsiteY0" fmla="*/ 3 h 2561350"/>
              <a:gd name="connsiteX1" fmla="*/ 1248133 w 2090559"/>
              <a:gd name="connsiteY1" fmla="*/ 286050 h 2561350"/>
              <a:gd name="connsiteX2" fmla="*/ 1225997 w 2090559"/>
              <a:gd name="connsiteY2" fmla="*/ 389002 h 2561350"/>
              <a:gd name="connsiteX3" fmla="*/ 1977285 w 2090559"/>
              <a:gd name="connsiteY3" fmla="*/ 369108 h 2561350"/>
              <a:gd name="connsiteX4" fmla="*/ 1970653 w 2090559"/>
              <a:gd name="connsiteY4" fmla="*/ 1096546 h 2561350"/>
              <a:gd name="connsiteX5" fmla="*/ 1868073 w 2090559"/>
              <a:gd name="connsiteY5" fmla="*/ 1037347 h 2561350"/>
              <a:gd name="connsiteX6" fmla="*/ 1852431 w 2090559"/>
              <a:gd name="connsiteY6" fmla="*/ 1520560 h 2561350"/>
              <a:gd name="connsiteX7" fmla="*/ 2003811 w 2090559"/>
              <a:gd name="connsiteY7" fmla="*/ 1456260 h 2561350"/>
              <a:gd name="connsiteX8" fmla="*/ 1957391 w 2090559"/>
              <a:gd name="connsiteY8" fmla="*/ 2180265 h 2561350"/>
              <a:gd name="connsiteX9" fmla="*/ 1228260 w 2090559"/>
              <a:gd name="connsiteY9" fmla="*/ 2167002 h 2561350"/>
              <a:gd name="connsiteX10" fmla="*/ 1248133 w 2090559"/>
              <a:gd name="connsiteY10" fmla="*/ 2275300 h 2561350"/>
              <a:gd name="connsiteX11" fmla="*/ 798077 w 2090559"/>
              <a:gd name="connsiteY11" fmla="*/ 2277680 h 2561350"/>
              <a:gd name="connsiteX12" fmla="*/ 828010 w 2090559"/>
              <a:gd name="connsiteY12" fmla="*/ 2167002 h 2561350"/>
              <a:gd name="connsiteX13" fmla="*/ 135085 w 2090559"/>
              <a:gd name="connsiteY13" fmla="*/ 2200159 h 2561350"/>
              <a:gd name="connsiteX14" fmla="*/ 6108 w 2090559"/>
              <a:gd name="connsiteY14" fmla="*/ 1657531 h 2561350"/>
              <a:gd name="connsiteX15" fmla="*/ 276504 w 2090559"/>
              <a:gd name="connsiteY15" fmla="*/ 1561668 h 2561350"/>
              <a:gd name="connsiteX16" fmla="*/ 254230 w 2090559"/>
              <a:gd name="connsiteY16" fmla="*/ 1045298 h 2561350"/>
              <a:gd name="connsiteX17" fmla="*/ 13568 w 2090559"/>
              <a:gd name="connsiteY17" fmla="*/ 1018431 h 2561350"/>
              <a:gd name="connsiteX18" fmla="*/ 115191 w 2090559"/>
              <a:gd name="connsiteY18" fmla="*/ 382371 h 2561350"/>
              <a:gd name="connsiteX19" fmla="*/ 832981 w 2090559"/>
              <a:gd name="connsiteY19" fmla="*/ 389002 h 2561350"/>
              <a:gd name="connsiteX20" fmla="*/ 798077 w 2090559"/>
              <a:gd name="connsiteY20" fmla="*/ 283670 h 2561350"/>
              <a:gd name="connsiteX21" fmla="*/ 1033820 w 2090559"/>
              <a:gd name="connsiteY21" fmla="*/ 3 h 2561350"/>
              <a:gd name="connsiteX0" fmla="*/ 1032856 w 2089595"/>
              <a:gd name="connsiteY0" fmla="*/ 3 h 2561350"/>
              <a:gd name="connsiteX1" fmla="*/ 1247169 w 2089595"/>
              <a:gd name="connsiteY1" fmla="*/ 286050 h 2561350"/>
              <a:gd name="connsiteX2" fmla="*/ 1225033 w 2089595"/>
              <a:gd name="connsiteY2" fmla="*/ 389002 h 2561350"/>
              <a:gd name="connsiteX3" fmla="*/ 1976321 w 2089595"/>
              <a:gd name="connsiteY3" fmla="*/ 369108 h 2561350"/>
              <a:gd name="connsiteX4" fmla="*/ 1969689 w 2089595"/>
              <a:gd name="connsiteY4" fmla="*/ 1096546 h 2561350"/>
              <a:gd name="connsiteX5" fmla="*/ 1867109 w 2089595"/>
              <a:gd name="connsiteY5" fmla="*/ 1037347 h 2561350"/>
              <a:gd name="connsiteX6" fmla="*/ 1851467 w 2089595"/>
              <a:gd name="connsiteY6" fmla="*/ 1520560 h 2561350"/>
              <a:gd name="connsiteX7" fmla="*/ 2002847 w 2089595"/>
              <a:gd name="connsiteY7" fmla="*/ 1456260 h 2561350"/>
              <a:gd name="connsiteX8" fmla="*/ 1956427 w 2089595"/>
              <a:gd name="connsiteY8" fmla="*/ 2180265 h 2561350"/>
              <a:gd name="connsiteX9" fmla="*/ 1227296 w 2089595"/>
              <a:gd name="connsiteY9" fmla="*/ 2167002 h 2561350"/>
              <a:gd name="connsiteX10" fmla="*/ 1247169 w 2089595"/>
              <a:gd name="connsiteY10" fmla="*/ 2275300 h 2561350"/>
              <a:gd name="connsiteX11" fmla="*/ 797113 w 2089595"/>
              <a:gd name="connsiteY11" fmla="*/ 2277680 h 2561350"/>
              <a:gd name="connsiteX12" fmla="*/ 827046 w 2089595"/>
              <a:gd name="connsiteY12" fmla="*/ 2167002 h 2561350"/>
              <a:gd name="connsiteX13" fmla="*/ 134121 w 2089595"/>
              <a:gd name="connsiteY13" fmla="*/ 2200159 h 2561350"/>
              <a:gd name="connsiteX14" fmla="*/ 5144 w 2089595"/>
              <a:gd name="connsiteY14" fmla="*/ 1657531 h 2561350"/>
              <a:gd name="connsiteX15" fmla="*/ 275540 w 2089595"/>
              <a:gd name="connsiteY15" fmla="*/ 1561668 h 2561350"/>
              <a:gd name="connsiteX16" fmla="*/ 253266 w 2089595"/>
              <a:gd name="connsiteY16" fmla="*/ 1045298 h 2561350"/>
              <a:gd name="connsiteX17" fmla="*/ 12604 w 2089595"/>
              <a:gd name="connsiteY17" fmla="*/ 1018431 h 2561350"/>
              <a:gd name="connsiteX18" fmla="*/ 114227 w 2089595"/>
              <a:gd name="connsiteY18" fmla="*/ 382371 h 2561350"/>
              <a:gd name="connsiteX19" fmla="*/ 832017 w 2089595"/>
              <a:gd name="connsiteY19" fmla="*/ 389002 h 2561350"/>
              <a:gd name="connsiteX20" fmla="*/ 797113 w 2089595"/>
              <a:gd name="connsiteY20" fmla="*/ 283670 h 2561350"/>
              <a:gd name="connsiteX21" fmla="*/ 1032856 w 2089595"/>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1863015 w 2081039"/>
              <a:gd name="connsiteY4" fmla="*/ 1037347 h 2561350"/>
              <a:gd name="connsiteX5" fmla="*/ 1847373 w 2081039"/>
              <a:gd name="connsiteY5" fmla="*/ 1520560 h 2561350"/>
              <a:gd name="connsiteX6" fmla="*/ 1998753 w 2081039"/>
              <a:gd name="connsiteY6" fmla="*/ 1456260 h 2561350"/>
              <a:gd name="connsiteX7" fmla="*/ 1952333 w 2081039"/>
              <a:gd name="connsiteY7" fmla="*/ 2180265 h 2561350"/>
              <a:gd name="connsiteX8" fmla="*/ 1223202 w 2081039"/>
              <a:gd name="connsiteY8" fmla="*/ 2167002 h 2561350"/>
              <a:gd name="connsiteX9" fmla="*/ 1243075 w 2081039"/>
              <a:gd name="connsiteY9" fmla="*/ 2275300 h 2561350"/>
              <a:gd name="connsiteX10" fmla="*/ 793019 w 2081039"/>
              <a:gd name="connsiteY10" fmla="*/ 2277680 h 2561350"/>
              <a:gd name="connsiteX11" fmla="*/ 822952 w 2081039"/>
              <a:gd name="connsiteY11" fmla="*/ 2167002 h 2561350"/>
              <a:gd name="connsiteX12" fmla="*/ 130027 w 2081039"/>
              <a:gd name="connsiteY12" fmla="*/ 2200159 h 2561350"/>
              <a:gd name="connsiteX13" fmla="*/ 1050 w 2081039"/>
              <a:gd name="connsiteY13" fmla="*/ 1657531 h 2561350"/>
              <a:gd name="connsiteX14" fmla="*/ 271446 w 2081039"/>
              <a:gd name="connsiteY14" fmla="*/ 1561668 h 2561350"/>
              <a:gd name="connsiteX15" fmla="*/ 249172 w 2081039"/>
              <a:gd name="connsiteY15" fmla="*/ 1045298 h 2561350"/>
              <a:gd name="connsiteX16" fmla="*/ 8510 w 2081039"/>
              <a:gd name="connsiteY16" fmla="*/ 1018431 h 2561350"/>
              <a:gd name="connsiteX17" fmla="*/ 110133 w 2081039"/>
              <a:gd name="connsiteY17" fmla="*/ 382371 h 2561350"/>
              <a:gd name="connsiteX18" fmla="*/ 827923 w 2081039"/>
              <a:gd name="connsiteY18" fmla="*/ 389002 h 2561350"/>
              <a:gd name="connsiteX19" fmla="*/ 793019 w 2081039"/>
              <a:gd name="connsiteY19" fmla="*/ 283670 h 2561350"/>
              <a:gd name="connsiteX20" fmla="*/ 1028762 w 2081039"/>
              <a:gd name="connsiteY20"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1933270 w 2081039"/>
              <a:gd name="connsiteY4" fmla="*/ 764780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7307 w 2081039"/>
              <a:gd name="connsiteY3" fmla="*/ 371595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7307 w 2081039"/>
              <a:gd name="connsiteY3" fmla="*/ 371595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9793 w 2081039"/>
              <a:gd name="connsiteY3" fmla="*/ 36164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9793 w 2081039"/>
              <a:gd name="connsiteY3" fmla="*/ 36164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1952333 w 2072429"/>
              <a:gd name="connsiteY7" fmla="*/ 2180265 h 2561350"/>
              <a:gd name="connsiteX8" fmla="*/ 1223202 w 2072429"/>
              <a:gd name="connsiteY8" fmla="*/ 2167002 h 2561350"/>
              <a:gd name="connsiteX9" fmla="*/ 1243075 w 2072429"/>
              <a:gd name="connsiteY9" fmla="*/ 2275300 h 2561350"/>
              <a:gd name="connsiteX10" fmla="*/ 793019 w 2072429"/>
              <a:gd name="connsiteY10" fmla="*/ 2277680 h 2561350"/>
              <a:gd name="connsiteX11" fmla="*/ 822952 w 2072429"/>
              <a:gd name="connsiteY11" fmla="*/ 2167002 h 2561350"/>
              <a:gd name="connsiteX12" fmla="*/ 130027 w 2072429"/>
              <a:gd name="connsiteY12" fmla="*/ 2200159 h 2561350"/>
              <a:gd name="connsiteX13" fmla="*/ 1050 w 2072429"/>
              <a:gd name="connsiteY13" fmla="*/ 1657531 h 2561350"/>
              <a:gd name="connsiteX14" fmla="*/ 271446 w 2072429"/>
              <a:gd name="connsiteY14" fmla="*/ 1561668 h 2561350"/>
              <a:gd name="connsiteX15" fmla="*/ 249172 w 2072429"/>
              <a:gd name="connsiteY15" fmla="*/ 1045298 h 2561350"/>
              <a:gd name="connsiteX16" fmla="*/ 8510 w 2072429"/>
              <a:gd name="connsiteY16" fmla="*/ 1018431 h 2561350"/>
              <a:gd name="connsiteX17" fmla="*/ 110133 w 2072429"/>
              <a:gd name="connsiteY17" fmla="*/ 382371 h 2561350"/>
              <a:gd name="connsiteX18" fmla="*/ 827923 w 2072429"/>
              <a:gd name="connsiteY18" fmla="*/ 389002 h 2561350"/>
              <a:gd name="connsiteX19" fmla="*/ 793019 w 2072429"/>
              <a:gd name="connsiteY19" fmla="*/ 283670 h 2561350"/>
              <a:gd name="connsiteX20" fmla="*/ 1028762 w 2072429"/>
              <a:gd name="connsiteY20"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1890996 w 2072429"/>
              <a:gd name="connsiteY7" fmla="*/ 1722186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47373 w 2072429"/>
              <a:gd name="connsiteY5" fmla="*/ 1535481 h 2561350"/>
              <a:gd name="connsiteX6" fmla="*/ 2065070 w 2072429"/>
              <a:gd name="connsiteY6" fmla="*/ 1597847 h 2561350"/>
              <a:gd name="connsiteX7" fmla="*/ 1952333 w 2072429"/>
              <a:gd name="connsiteY7" fmla="*/ 2180265 h 2561350"/>
              <a:gd name="connsiteX8" fmla="*/ 1223202 w 2072429"/>
              <a:gd name="connsiteY8" fmla="*/ 2167002 h 2561350"/>
              <a:gd name="connsiteX9" fmla="*/ 1243075 w 2072429"/>
              <a:gd name="connsiteY9" fmla="*/ 2275300 h 2561350"/>
              <a:gd name="connsiteX10" fmla="*/ 793019 w 2072429"/>
              <a:gd name="connsiteY10" fmla="*/ 2277680 h 2561350"/>
              <a:gd name="connsiteX11" fmla="*/ 822952 w 2072429"/>
              <a:gd name="connsiteY11" fmla="*/ 2167002 h 2561350"/>
              <a:gd name="connsiteX12" fmla="*/ 130027 w 2072429"/>
              <a:gd name="connsiteY12" fmla="*/ 2200159 h 2561350"/>
              <a:gd name="connsiteX13" fmla="*/ 1050 w 2072429"/>
              <a:gd name="connsiteY13" fmla="*/ 1657531 h 2561350"/>
              <a:gd name="connsiteX14" fmla="*/ 271446 w 2072429"/>
              <a:gd name="connsiteY14" fmla="*/ 1561668 h 2561350"/>
              <a:gd name="connsiteX15" fmla="*/ 249172 w 2072429"/>
              <a:gd name="connsiteY15" fmla="*/ 1045298 h 2561350"/>
              <a:gd name="connsiteX16" fmla="*/ 8510 w 2072429"/>
              <a:gd name="connsiteY16" fmla="*/ 1018431 h 2561350"/>
              <a:gd name="connsiteX17" fmla="*/ 110133 w 2072429"/>
              <a:gd name="connsiteY17" fmla="*/ 382371 h 2561350"/>
              <a:gd name="connsiteX18" fmla="*/ 827923 w 2072429"/>
              <a:gd name="connsiteY18" fmla="*/ 389002 h 2561350"/>
              <a:gd name="connsiteX19" fmla="*/ 793019 w 2072429"/>
              <a:gd name="connsiteY19" fmla="*/ 283670 h 2561350"/>
              <a:gd name="connsiteX20" fmla="*/ 1028762 w 2072429"/>
              <a:gd name="connsiteY20"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997927 w 2072429"/>
              <a:gd name="connsiteY5" fmla="*/ 118007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1048 w 2072429"/>
              <a:gd name="connsiteY5" fmla="*/ 1030865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1048 w 2072429"/>
              <a:gd name="connsiteY5" fmla="*/ 1030865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70777 w 2069564"/>
              <a:gd name="connsiteY16" fmla="*/ 1028015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70777 w 2069564"/>
              <a:gd name="connsiteY16" fmla="*/ 1028015 h 2561350"/>
              <a:gd name="connsiteX17" fmla="*/ 30115 w 2069564"/>
              <a:gd name="connsiteY17" fmla="*/ 1005469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70777 w 2069564"/>
              <a:gd name="connsiteY16" fmla="*/ 1028015 h 2561350"/>
              <a:gd name="connsiteX17" fmla="*/ 30115 w 2069564"/>
              <a:gd name="connsiteY17" fmla="*/ 1005469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58483 w 2069564"/>
              <a:gd name="connsiteY15" fmla="*/ 1557347 h 2561350"/>
              <a:gd name="connsiteX16" fmla="*/ 270777 w 2069564"/>
              <a:gd name="connsiteY16" fmla="*/ 1028015 h 2561350"/>
              <a:gd name="connsiteX17" fmla="*/ 30115 w 2069564"/>
              <a:gd name="connsiteY17" fmla="*/ 1005469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58483 w 2069564"/>
              <a:gd name="connsiteY15" fmla="*/ 1557347 h 2561350"/>
              <a:gd name="connsiteX16" fmla="*/ 270777 w 2069564"/>
              <a:gd name="connsiteY16" fmla="*/ 1028015 h 2561350"/>
              <a:gd name="connsiteX17" fmla="*/ 30115 w 2069564"/>
              <a:gd name="connsiteY17" fmla="*/ 1005469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362 w 2069164"/>
              <a:gd name="connsiteY0" fmla="*/ 3 h 2561350"/>
              <a:gd name="connsiteX1" fmla="*/ 1242675 w 2069164"/>
              <a:gd name="connsiteY1" fmla="*/ 286050 h 2561350"/>
              <a:gd name="connsiteX2" fmla="*/ 1220539 w 2069164"/>
              <a:gd name="connsiteY2" fmla="*/ 389002 h 2561350"/>
              <a:gd name="connsiteX3" fmla="*/ 1959393 w 2069164"/>
              <a:gd name="connsiteY3" fmla="*/ 361648 h 2561350"/>
              <a:gd name="connsiteX4" fmla="*/ 2067156 w 2069164"/>
              <a:gd name="connsiteY4" fmla="*/ 961234 h 2561350"/>
              <a:gd name="connsiteX5" fmla="*/ 1880648 w 2069164"/>
              <a:gd name="connsiteY5" fmla="*/ 1030865 h 2561350"/>
              <a:gd name="connsiteX6" fmla="*/ 1846973 w 2069164"/>
              <a:gd name="connsiteY6" fmla="*/ 1535481 h 2561350"/>
              <a:gd name="connsiteX7" fmla="*/ 2064670 w 2069164"/>
              <a:gd name="connsiteY7" fmla="*/ 1597847 h 2561350"/>
              <a:gd name="connsiteX8" fmla="*/ 1951933 w 2069164"/>
              <a:gd name="connsiteY8" fmla="*/ 2180265 h 2561350"/>
              <a:gd name="connsiteX9" fmla="*/ 1222802 w 2069164"/>
              <a:gd name="connsiteY9" fmla="*/ 2167002 h 2561350"/>
              <a:gd name="connsiteX10" fmla="*/ 1242675 w 2069164"/>
              <a:gd name="connsiteY10" fmla="*/ 2275300 h 2561350"/>
              <a:gd name="connsiteX11" fmla="*/ 792619 w 2069164"/>
              <a:gd name="connsiteY11" fmla="*/ 2277680 h 2561350"/>
              <a:gd name="connsiteX12" fmla="*/ 822552 w 2069164"/>
              <a:gd name="connsiteY12" fmla="*/ 2167002 h 2561350"/>
              <a:gd name="connsiteX13" fmla="*/ 129627 w 2069164"/>
              <a:gd name="connsiteY13" fmla="*/ 2200159 h 2561350"/>
              <a:gd name="connsiteX14" fmla="*/ 650 w 2069164"/>
              <a:gd name="connsiteY14" fmla="*/ 1657531 h 2561350"/>
              <a:gd name="connsiteX15" fmla="*/ 258083 w 2069164"/>
              <a:gd name="connsiteY15" fmla="*/ 1557347 h 2561350"/>
              <a:gd name="connsiteX16" fmla="*/ 270377 w 2069164"/>
              <a:gd name="connsiteY16" fmla="*/ 1028015 h 2561350"/>
              <a:gd name="connsiteX17" fmla="*/ 29715 w 2069164"/>
              <a:gd name="connsiteY17" fmla="*/ 1005469 h 2561350"/>
              <a:gd name="connsiteX18" fmla="*/ 109733 w 2069164"/>
              <a:gd name="connsiteY18" fmla="*/ 382371 h 2561350"/>
              <a:gd name="connsiteX19" fmla="*/ 827523 w 2069164"/>
              <a:gd name="connsiteY19" fmla="*/ 389002 h 2561350"/>
              <a:gd name="connsiteX20" fmla="*/ 792619 w 2069164"/>
              <a:gd name="connsiteY20" fmla="*/ 283670 h 2561350"/>
              <a:gd name="connsiteX21" fmla="*/ 1028362 w 206916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69727 w 2068514"/>
              <a:gd name="connsiteY16" fmla="*/ 1028015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69727 w 2068514"/>
              <a:gd name="connsiteY16" fmla="*/ 1028015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9083 w 2068514"/>
              <a:gd name="connsiteY18" fmla="*/ 382371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79998 w 2068514"/>
              <a:gd name="connsiteY5" fmla="*/ 1030865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62717 w 2068514"/>
              <a:gd name="connsiteY5" fmla="*/ 1056790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62717 w 2068514"/>
              <a:gd name="connsiteY5" fmla="*/ 1056790 h 2561350"/>
              <a:gd name="connsiteX6" fmla="*/ 1846323 w 2068514"/>
              <a:gd name="connsiteY6" fmla="*/ 1535481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62717 w 2068514"/>
              <a:gd name="connsiteY5" fmla="*/ 1056790 h 2561350"/>
              <a:gd name="connsiteX6" fmla="*/ 1824721 w 2068514"/>
              <a:gd name="connsiteY6" fmla="*/ 1531159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62717 w 2068514"/>
              <a:gd name="connsiteY5" fmla="*/ 1056790 h 2561350"/>
              <a:gd name="connsiteX6" fmla="*/ 1824721 w 2068514"/>
              <a:gd name="connsiteY6" fmla="*/ 1531159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62717 w 2068514"/>
              <a:gd name="connsiteY5" fmla="*/ 1056790 h 2561350"/>
              <a:gd name="connsiteX6" fmla="*/ 1824721 w 2068514"/>
              <a:gd name="connsiteY6" fmla="*/ 1531159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62717 w 2068514"/>
              <a:gd name="connsiteY5" fmla="*/ 1056790 h 2561350"/>
              <a:gd name="connsiteX6" fmla="*/ 1824721 w 2068514"/>
              <a:gd name="connsiteY6" fmla="*/ 1531159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8514"/>
              <a:gd name="connsiteY0" fmla="*/ 3 h 2561350"/>
              <a:gd name="connsiteX1" fmla="*/ 1242025 w 2068514"/>
              <a:gd name="connsiteY1" fmla="*/ 286050 h 2561350"/>
              <a:gd name="connsiteX2" fmla="*/ 1219889 w 2068514"/>
              <a:gd name="connsiteY2" fmla="*/ 389002 h 2561350"/>
              <a:gd name="connsiteX3" fmla="*/ 1958743 w 2068514"/>
              <a:gd name="connsiteY3" fmla="*/ 361648 h 2561350"/>
              <a:gd name="connsiteX4" fmla="*/ 2066506 w 2068514"/>
              <a:gd name="connsiteY4" fmla="*/ 961234 h 2561350"/>
              <a:gd name="connsiteX5" fmla="*/ 1862717 w 2068514"/>
              <a:gd name="connsiteY5" fmla="*/ 1056790 h 2561350"/>
              <a:gd name="connsiteX6" fmla="*/ 1824721 w 2068514"/>
              <a:gd name="connsiteY6" fmla="*/ 1531159 h 2561350"/>
              <a:gd name="connsiteX7" fmla="*/ 2064020 w 2068514"/>
              <a:gd name="connsiteY7" fmla="*/ 1597847 h 2561350"/>
              <a:gd name="connsiteX8" fmla="*/ 1951283 w 2068514"/>
              <a:gd name="connsiteY8" fmla="*/ 2180265 h 2561350"/>
              <a:gd name="connsiteX9" fmla="*/ 1222152 w 2068514"/>
              <a:gd name="connsiteY9" fmla="*/ 2167002 h 2561350"/>
              <a:gd name="connsiteX10" fmla="*/ 1242025 w 2068514"/>
              <a:gd name="connsiteY10" fmla="*/ 2275300 h 2561350"/>
              <a:gd name="connsiteX11" fmla="*/ 791969 w 2068514"/>
              <a:gd name="connsiteY11" fmla="*/ 2277680 h 2561350"/>
              <a:gd name="connsiteX12" fmla="*/ 821902 w 2068514"/>
              <a:gd name="connsiteY12" fmla="*/ 2167002 h 2561350"/>
              <a:gd name="connsiteX13" fmla="*/ 128977 w 2068514"/>
              <a:gd name="connsiteY13" fmla="*/ 2200159 h 2561350"/>
              <a:gd name="connsiteX14" fmla="*/ 0 w 2068514"/>
              <a:gd name="connsiteY14" fmla="*/ 1657531 h 2561350"/>
              <a:gd name="connsiteX15" fmla="*/ 257433 w 2068514"/>
              <a:gd name="connsiteY15" fmla="*/ 1557347 h 2561350"/>
              <a:gd name="connsiteX16" fmla="*/ 239483 w 2068514"/>
              <a:gd name="connsiteY16" fmla="*/ 1049619 h 2561350"/>
              <a:gd name="connsiteX17" fmla="*/ 29065 w 2068514"/>
              <a:gd name="connsiteY17" fmla="*/ 1005469 h 2561350"/>
              <a:gd name="connsiteX18" fmla="*/ 100444 w 2068514"/>
              <a:gd name="connsiteY18" fmla="*/ 369408 h 2561350"/>
              <a:gd name="connsiteX19" fmla="*/ 826873 w 2068514"/>
              <a:gd name="connsiteY19" fmla="*/ 389002 h 2561350"/>
              <a:gd name="connsiteX20" fmla="*/ 791969 w 2068514"/>
              <a:gd name="connsiteY20" fmla="*/ 283670 h 2561350"/>
              <a:gd name="connsiteX21" fmla="*/ 1027712 w 2068514"/>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64020 w 2066875"/>
              <a:gd name="connsiteY7" fmla="*/ 1597847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06489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06489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06489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06489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06489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06489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06489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19452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19452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875"/>
              <a:gd name="connsiteY0" fmla="*/ 3 h 2561350"/>
              <a:gd name="connsiteX1" fmla="*/ 1242025 w 2066875"/>
              <a:gd name="connsiteY1" fmla="*/ 286050 h 2561350"/>
              <a:gd name="connsiteX2" fmla="*/ 1219889 w 2066875"/>
              <a:gd name="connsiteY2" fmla="*/ 389002 h 2561350"/>
              <a:gd name="connsiteX3" fmla="*/ 1958743 w 2066875"/>
              <a:gd name="connsiteY3" fmla="*/ 361648 h 2561350"/>
              <a:gd name="connsiteX4" fmla="*/ 2066506 w 2066875"/>
              <a:gd name="connsiteY4" fmla="*/ 961234 h 2561350"/>
              <a:gd name="connsiteX5" fmla="*/ 1862717 w 2066875"/>
              <a:gd name="connsiteY5" fmla="*/ 1056790 h 2561350"/>
              <a:gd name="connsiteX6" fmla="*/ 1824721 w 2066875"/>
              <a:gd name="connsiteY6" fmla="*/ 1531159 h 2561350"/>
              <a:gd name="connsiteX7" fmla="*/ 2042416 w 2066875"/>
              <a:gd name="connsiteY7" fmla="*/ 1619452 h 2561350"/>
              <a:gd name="connsiteX8" fmla="*/ 1951283 w 2066875"/>
              <a:gd name="connsiteY8" fmla="*/ 2180265 h 2561350"/>
              <a:gd name="connsiteX9" fmla="*/ 1222152 w 2066875"/>
              <a:gd name="connsiteY9" fmla="*/ 2167002 h 2561350"/>
              <a:gd name="connsiteX10" fmla="*/ 1242025 w 2066875"/>
              <a:gd name="connsiteY10" fmla="*/ 2275300 h 2561350"/>
              <a:gd name="connsiteX11" fmla="*/ 791969 w 2066875"/>
              <a:gd name="connsiteY11" fmla="*/ 2277680 h 2561350"/>
              <a:gd name="connsiteX12" fmla="*/ 821902 w 2066875"/>
              <a:gd name="connsiteY12" fmla="*/ 2167002 h 2561350"/>
              <a:gd name="connsiteX13" fmla="*/ 128977 w 2066875"/>
              <a:gd name="connsiteY13" fmla="*/ 2200159 h 2561350"/>
              <a:gd name="connsiteX14" fmla="*/ 0 w 2066875"/>
              <a:gd name="connsiteY14" fmla="*/ 1657531 h 2561350"/>
              <a:gd name="connsiteX15" fmla="*/ 257433 w 2066875"/>
              <a:gd name="connsiteY15" fmla="*/ 1557347 h 2561350"/>
              <a:gd name="connsiteX16" fmla="*/ 239483 w 2066875"/>
              <a:gd name="connsiteY16" fmla="*/ 1049619 h 2561350"/>
              <a:gd name="connsiteX17" fmla="*/ 29065 w 2066875"/>
              <a:gd name="connsiteY17" fmla="*/ 1005469 h 2561350"/>
              <a:gd name="connsiteX18" fmla="*/ 100444 w 2066875"/>
              <a:gd name="connsiteY18" fmla="*/ 369408 h 2561350"/>
              <a:gd name="connsiteX19" fmla="*/ 826873 w 2066875"/>
              <a:gd name="connsiteY19" fmla="*/ 389002 h 2561350"/>
              <a:gd name="connsiteX20" fmla="*/ 791969 w 2066875"/>
              <a:gd name="connsiteY20" fmla="*/ 283670 h 2561350"/>
              <a:gd name="connsiteX21" fmla="*/ 1027712 w 2066875"/>
              <a:gd name="connsiteY21" fmla="*/ 3 h 2561350"/>
              <a:gd name="connsiteX0" fmla="*/ 1027712 w 2066952"/>
              <a:gd name="connsiteY0" fmla="*/ 3 h 2561350"/>
              <a:gd name="connsiteX1" fmla="*/ 1242025 w 2066952"/>
              <a:gd name="connsiteY1" fmla="*/ 286050 h 2561350"/>
              <a:gd name="connsiteX2" fmla="*/ 1219889 w 2066952"/>
              <a:gd name="connsiteY2" fmla="*/ 389002 h 2561350"/>
              <a:gd name="connsiteX3" fmla="*/ 1963063 w 2066952"/>
              <a:gd name="connsiteY3" fmla="*/ 357327 h 2561350"/>
              <a:gd name="connsiteX4" fmla="*/ 2066506 w 2066952"/>
              <a:gd name="connsiteY4" fmla="*/ 961234 h 2561350"/>
              <a:gd name="connsiteX5" fmla="*/ 1862717 w 2066952"/>
              <a:gd name="connsiteY5" fmla="*/ 1056790 h 2561350"/>
              <a:gd name="connsiteX6" fmla="*/ 1824721 w 2066952"/>
              <a:gd name="connsiteY6" fmla="*/ 1531159 h 2561350"/>
              <a:gd name="connsiteX7" fmla="*/ 2042416 w 2066952"/>
              <a:gd name="connsiteY7" fmla="*/ 1619452 h 2561350"/>
              <a:gd name="connsiteX8" fmla="*/ 1951283 w 2066952"/>
              <a:gd name="connsiteY8" fmla="*/ 2180265 h 2561350"/>
              <a:gd name="connsiteX9" fmla="*/ 1222152 w 2066952"/>
              <a:gd name="connsiteY9" fmla="*/ 2167002 h 2561350"/>
              <a:gd name="connsiteX10" fmla="*/ 1242025 w 2066952"/>
              <a:gd name="connsiteY10" fmla="*/ 2275300 h 2561350"/>
              <a:gd name="connsiteX11" fmla="*/ 791969 w 2066952"/>
              <a:gd name="connsiteY11" fmla="*/ 2277680 h 2561350"/>
              <a:gd name="connsiteX12" fmla="*/ 821902 w 2066952"/>
              <a:gd name="connsiteY12" fmla="*/ 2167002 h 2561350"/>
              <a:gd name="connsiteX13" fmla="*/ 128977 w 2066952"/>
              <a:gd name="connsiteY13" fmla="*/ 2200159 h 2561350"/>
              <a:gd name="connsiteX14" fmla="*/ 0 w 2066952"/>
              <a:gd name="connsiteY14" fmla="*/ 1657531 h 2561350"/>
              <a:gd name="connsiteX15" fmla="*/ 257433 w 2066952"/>
              <a:gd name="connsiteY15" fmla="*/ 1557347 h 2561350"/>
              <a:gd name="connsiteX16" fmla="*/ 239483 w 2066952"/>
              <a:gd name="connsiteY16" fmla="*/ 1049619 h 2561350"/>
              <a:gd name="connsiteX17" fmla="*/ 29065 w 2066952"/>
              <a:gd name="connsiteY17" fmla="*/ 1005469 h 2561350"/>
              <a:gd name="connsiteX18" fmla="*/ 100444 w 2066952"/>
              <a:gd name="connsiteY18" fmla="*/ 369408 h 2561350"/>
              <a:gd name="connsiteX19" fmla="*/ 826873 w 2066952"/>
              <a:gd name="connsiteY19" fmla="*/ 389002 h 2561350"/>
              <a:gd name="connsiteX20" fmla="*/ 791969 w 2066952"/>
              <a:gd name="connsiteY20" fmla="*/ 283670 h 2561350"/>
              <a:gd name="connsiteX21" fmla="*/ 1027712 w 2066952"/>
              <a:gd name="connsiteY21" fmla="*/ 3 h 2561350"/>
              <a:gd name="connsiteX0" fmla="*/ 1027712 w 2067063"/>
              <a:gd name="connsiteY0" fmla="*/ 3 h 2561350"/>
              <a:gd name="connsiteX1" fmla="*/ 1242025 w 2067063"/>
              <a:gd name="connsiteY1" fmla="*/ 286050 h 2561350"/>
              <a:gd name="connsiteX2" fmla="*/ 1219889 w 2067063"/>
              <a:gd name="connsiteY2" fmla="*/ 389002 h 2561350"/>
              <a:gd name="connsiteX3" fmla="*/ 1967384 w 2067063"/>
              <a:gd name="connsiteY3" fmla="*/ 344364 h 2561350"/>
              <a:gd name="connsiteX4" fmla="*/ 2066506 w 2067063"/>
              <a:gd name="connsiteY4" fmla="*/ 961234 h 2561350"/>
              <a:gd name="connsiteX5" fmla="*/ 1862717 w 2067063"/>
              <a:gd name="connsiteY5" fmla="*/ 1056790 h 2561350"/>
              <a:gd name="connsiteX6" fmla="*/ 1824721 w 2067063"/>
              <a:gd name="connsiteY6" fmla="*/ 1531159 h 2561350"/>
              <a:gd name="connsiteX7" fmla="*/ 2042416 w 2067063"/>
              <a:gd name="connsiteY7" fmla="*/ 1619452 h 2561350"/>
              <a:gd name="connsiteX8" fmla="*/ 1951283 w 2067063"/>
              <a:gd name="connsiteY8" fmla="*/ 2180265 h 2561350"/>
              <a:gd name="connsiteX9" fmla="*/ 1222152 w 2067063"/>
              <a:gd name="connsiteY9" fmla="*/ 2167002 h 2561350"/>
              <a:gd name="connsiteX10" fmla="*/ 1242025 w 2067063"/>
              <a:gd name="connsiteY10" fmla="*/ 2275300 h 2561350"/>
              <a:gd name="connsiteX11" fmla="*/ 791969 w 2067063"/>
              <a:gd name="connsiteY11" fmla="*/ 2277680 h 2561350"/>
              <a:gd name="connsiteX12" fmla="*/ 821902 w 2067063"/>
              <a:gd name="connsiteY12" fmla="*/ 2167002 h 2561350"/>
              <a:gd name="connsiteX13" fmla="*/ 128977 w 2067063"/>
              <a:gd name="connsiteY13" fmla="*/ 2200159 h 2561350"/>
              <a:gd name="connsiteX14" fmla="*/ 0 w 2067063"/>
              <a:gd name="connsiteY14" fmla="*/ 1657531 h 2561350"/>
              <a:gd name="connsiteX15" fmla="*/ 257433 w 2067063"/>
              <a:gd name="connsiteY15" fmla="*/ 1557347 h 2561350"/>
              <a:gd name="connsiteX16" fmla="*/ 239483 w 2067063"/>
              <a:gd name="connsiteY16" fmla="*/ 1049619 h 2561350"/>
              <a:gd name="connsiteX17" fmla="*/ 29065 w 2067063"/>
              <a:gd name="connsiteY17" fmla="*/ 1005469 h 2561350"/>
              <a:gd name="connsiteX18" fmla="*/ 100444 w 2067063"/>
              <a:gd name="connsiteY18" fmla="*/ 369408 h 2561350"/>
              <a:gd name="connsiteX19" fmla="*/ 826873 w 2067063"/>
              <a:gd name="connsiteY19" fmla="*/ 389002 h 2561350"/>
              <a:gd name="connsiteX20" fmla="*/ 791969 w 2067063"/>
              <a:gd name="connsiteY20" fmla="*/ 283670 h 2561350"/>
              <a:gd name="connsiteX21" fmla="*/ 1027712 w 2067063"/>
              <a:gd name="connsiteY21" fmla="*/ 3 h 2561350"/>
              <a:gd name="connsiteX0" fmla="*/ 1027712 w 2067063"/>
              <a:gd name="connsiteY0" fmla="*/ 3 h 2561350"/>
              <a:gd name="connsiteX1" fmla="*/ 1242025 w 2067063"/>
              <a:gd name="connsiteY1" fmla="*/ 286050 h 2561350"/>
              <a:gd name="connsiteX2" fmla="*/ 1219889 w 2067063"/>
              <a:gd name="connsiteY2" fmla="*/ 389002 h 2561350"/>
              <a:gd name="connsiteX3" fmla="*/ 1967384 w 2067063"/>
              <a:gd name="connsiteY3" fmla="*/ 344364 h 2561350"/>
              <a:gd name="connsiteX4" fmla="*/ 2066506 w 2067063"/>
              <a:gd name="connsiteY4" fmla="*/ 961234 h 2561350"/>
              <a:gd name="connsiteX5" fmla="*/ 1862717 w 2067063"/>
              <a:gd name="connsiteY5" fmla="*/ 1056790 h 2561350"/>
              <a:gd name="connsiteX6" fmla="*/ 1824721 w 2067063"/>
              <a:gd name="connsiteY6" fmla="*/ 1531159 h 2561350"/>
              <a:gd name="connsiteX7" fmla="*/ 2042416 w 2067063"/>
              <a:gd name="connsiteY7" fmla="*/ 1619452 h 2561350"/>
              <a:gd name="connsiteX8" fmla="*/ 1951283 w 2067063"/>
              <a:gd name="connsiteY8" fmla="*/ 2180265 h 2561350"/>
              <a:gd name="connsiteX9" fmla="*/ 1222152 w 2067063"/>
              <a:gd name="connsiteY9" fmla="*/ 2167002 h 2561350"/>
              <a:gd name="connsiteX10" fmla="*/ 1242025 w 2067063"/>
              <a:gd name="connsiteY10" fmla="*/ 2275300 h 2561350"/>
              <a:gd name="connsiteX11" fmla="*/ 791969 w 2067063"/>
              <a:gd name="connsiteY11" fmla="*/ 2277680 h 2561350"/>
              <a:gd name="connsiteX12" fmla="*/ 821902 w 2067063"/>
              <a:gd name="connsiteY12" fmla="*/ 2167002 h 2561350"/>
              <a:gd name="connsiteX13" fmla="*/ 128977 w 2067063"/>
              <a:gd name="connsiteY13" fmla="*/ 2200159 h 2561350"/>
              <a:gd name="connsiteX14" fmla="*/ 0 w 2067063"/>
              <a:gd name="connsiteY14" fmla="*/ 1657531 h 2561350"/>
              <a:gd name="connsiteX15" fmla="*/ 257433 w 2067063"/>
              <a:gd name="connsiteY15" fmla="*/ 1557347 h 2561350"/>
              <a:gd name="connsiteX16" fmla="*/ 239483 w 2067063"/>
              <a:gd name="connsiteY16" fmla="*/ 1049619 h 2561350"/>
              <a:gd name="connsiteX17" fmla="*/ 29065 w 2067063"/>
              <a:gd name="connsiteY17" fmla="*/ 1005469 h 2561350"/>
              <a:gd name="connsiteX18" fmla="*/ 100444 w 2067063"/>
              <a:gd name="connsiteY18" fmla="*/ 369408 h 2561350"/>
              <a:gd name="connsiteX19" fmla="*/ 826873 w 2067063"/>
              <a:gd name="connsiteY19" fmla="*/ 389002 h 2561350"/>
              <a:gd name="connsiteX20" fmla="*/ 791969 w 2067063"/>
              <a:gd name="connsiteY20" fmla="*/ 283670 h 2561350"/>
              <a:gd name="connsiteX21" fmla="*/ 1027712 w 2067063"/>
              <a:gd name="connsiteY21" fmla="*/ 3 h 2561350"/>
              <a:gd name="connsiteX0" fmla="*/ 1027712 w 2066650"/>
              <a:gd name="connsiteY0" fmla="*/ 3 h 2561350"/>
              <a:gd name="connsiteX1" fmla="*/ 1242025 w 2066650"/>
              <a:gd name="connsiteY1" fmla="*/ 286050 h 2561350"/>
              <a:gd name="connsiteX2" fmla="*/ 1219889 w 2066650"/>
              <a:gd name="connsiteY2" fmla="*/ 389002 h 2561350"/>
              <a:gd name="connsiteX3" fmla="*/ 1967384 w 2066650"/>
              <a:gd name="connsiteY3" fmla="*/ 344364 h 2561350"/>
              <a:gd name="connsiteX4" fmla="*/ 2066506 w 2066650"/>
              <a:gd name="connsiteY4" fmla="*/ 961234 h 2561350"/>
              <a:gd name="connsiteX5" fmla="*/ 1862717 w 2066650"/>
              <a:gd name="connsiteY5" fmla="*/ 1056790 h 2561350"/>
              <a:gd name="connsiteX6" fmla="*/ 1824721 w 2066650"/>
              <a:gd name="connsiteY6" fmla="*/ 1531159 h 2561350"/>
              <a:gd name="connsiteX7" fmla="*/ 2042416 w 2066650"/>
              <a:gd name="connsiteY7" fmla="*/ 1619452 h 2561350"/>
              <a:gd name="connsiteX8" fmla="*/ 1951283 w 2066650"/>
              <a:gd name="connsiteY8" fmla="*/ 2180265 h 2561350"/>
              <a:gd name="connsiteX9" fmla="*/ 1222152 w 2066650"/>
              <a:gd name="connsiteY9" fmla="*/ 2167002 h 2561350"/>
              <a:gd name="connsiteX10" fmla="*/ 1242025 w 2066650"/>
              <a:gd name="connsiteY10" fmla="*/ 2275300 h 2561350"/>
              <a:gd name="connsiteX11" fmla="*/ 791969 w 2066650"/>
              <a:gd name="connsiteY11" fmla="*/ 2277680 h 2561350"/>
              <a:gd name="connsiteX12" fmla="*/ 821902 w 2066650"/>
              <a:gd name="connsiteY12" fmla="*/ 2167002 h 2561350"/>
              <a:gd name="connsiteX13" fmla="*/ 128977 w 2066650"/>
              <a:gd name="connsiteY13" fmla="*/ 2200159 h 2561350"/>
              <a:gd name="connsiteX14" fmla="*/ 0 w 2066650"/>
              <a:gd name="connsiteY14" fmla="*/ 1657531 h 2561350"/>
              <a:gd name="connsiteX15" fmla="*/ 257433 w 2066650"/>
              <a:gd name="connsiteY15" fmla="*/ 1557347 h 2561350"/>
              <a:gd name="connsiteX16" fmla="*/ 239483 w 2066650"/>
              <a:gd name="connsiteY16" fmla="*/ 1049619 h 2561350"/>
              <a:gd name="connsiteX17" fmla="*/ 29065 w 2066650"/>
              <a:gd name="connsiteY17" fmla="*/ 1005469 h 2561350"/>
              <a:gd name="connsiteX18" fmla="*/ 100444 w 2066650"/>
              <a:gd name="connsiteY18" fmla="*/ 369408 h 2561350"/>
              <a:gd name="connsiteX19" fmla="*/ 826873 w 2066650"/>
              <a:gd name="connsiteY19" fmla="*/ 389002 h 2561350"/>
              <a:gd name="connsiteX20" fmla="*/ 791969 w 2066650"/>
              <a:gd name="connsiteY20" fmla="*/ 283670 h 2561350"/>
              <a:gd name="connsiteX21" fmla="*/ 1027712 w 2066650"/>
              <a:gd name="connsiteY21" fmla="*/ 3 h 2561350"/>
              <a:gd name="connsiteX0" fmla="*/ 1027712 w 2049409"/>
              <a:gd name="connsiteY0" fmla="*/ 3 h 2561350"/>
              <a:gd name="connsiteX1" fmla="*/ 1242025 w 2049409"/>
              <a:gd name="connsiteY1" fmla="*/ 286050 h 2561350"/>
              <a:gd name="connsiteX2" fmla="*/ 1219889 w 2049409"/>
              <a:gd name="connsiteY2" fmla="*/ 389002 h 2561350"/>
              <a:gd name="connsiteX3" fmla="*/ 1967384 w 2049409"/>
              <a:gd name="connsiteY3" fmla="*/ 344364 h 2561350"/>
              <a:gd name="connsiteX4" fmla="*/ 2049225 w 2049409"/>
              <a:gd name="connsiteY4" fmla="*/ 926667 h 2561350"/>
              <a:gd name="connsiteX5" fmla="*/ 1862717 w 2049409"/>
              <a:gd name="connsiteY5" fmla="*/ 1056790 h 2561350"/>
              <a:gd name="connsiteX6" fmla="*/ 1824721 w 2049409"/>
              <a:gd name="connsiteY6" fmla="*/ 1531159 h 2561350"/>
              <a:gd name="connsiteX7" fmla="*/ 2042416 w 2049409"/>
              <a:gd name="connsiteY7" fmla="*/ 1619452 h 2561350"/>
              <a:gd name="connsiteX8" fmla="*/ 1951283 w 2049409"/>
              <a:gd name="connsiteY8" fmla="*/ 2180265 h 2561350"/>
              <a:gd name="connsiteX9" fmla="*/ 1222152 w 2049409"/>
              <a:gd name="connsiteY9" fmla="*/ 2167002 h 2561350"/>
              <a:gd name="connsiteX10" fmla="*/ 1242025 w 2049409"/>
              <a:gd name="connsiteY10" fmla="*/ 2275300 h 2561350"/>
              <a:gd name="connsiteX11" fmla="*/ 791969 w 2049409"/>
              <a:gd name="connsiteY11" fmla="*/ 2277680 h 2561350"/>
              <a:gd name="connsiteX12" fmla="*/ 821902 w 2049409"/>
              <a:gd name="connsiteY12" fmla="*/ 2167002 h 2561350"/>
              <a:gd name="connsiteX13" fmla="*/ 128977 w 2049409"/>
              <a:gd name="connsiteY13" fmla="*/ 2200159 h 2561350"/>
              <a:gd name="connsiteX14" fmla="*/ 0 w 2049409"/>
              <a:gd name="connsiteY14" fmla="*/ 1657531 h 2561350"/>
              <a:gd name="connsiteX15" fmla="*/ 257433 w 2049409"/>
              <a:gd name="connsiteY15" fmla="*/ 1557347 h 2561350"/>
              <a:gd name="connsiteX16" fmla="*/ 239483 w 2049409"/>
              <a:gd name="connsiteY16" fmla="*/ 1049619 h 2561350"/>
              <a:gd name="connsiteX17" fmla="*/ 29065 w 2049409"/>
              <a:gd name="connsiteY17" fmla="*/ 1005469 h 2561350"/>
              <a:gd name="connsiteX18" fmla="*/ 100444 w 2049409"/>
              <a:gd name="connsiteY18" fmla="*/ 369408 h 2561350"/>
              <a:gd name="connsiteX19" fmla="*/ 826873 w 2049409"/>
              <a:gd name="connsiteY19" fmla="*/ 389002 h 2561350"/>
              <a:gd name="connsiteX20" fmla="*/ 791969 w 2049409"/>
              <a:gd name="connsiteY20" fmla="*/ 283670 h 2561350"/>
              <a:gd name="connsiteX21" fmla="*/ 1027712 w 2049409"/>
              <a:gd name="connsiteY21" fmla="*/ 3 h 2561350"/>
              <a:gd name="connsiteX0" fmla="*/ 1027712 w 2049338"/>
              <a:gd name="connsiteY0" fmla="*/ 3 h 2561350"/>
              <a:gd name="connsiteX1" fmla="*/ 1242025 w 2049338"/>
              <a:gd name="connsiteY1" fmla="*/ 286050 h 2561350"/>
              <a:gd name="connsiteX2" fmla="*/ 1219889 w 2049338"/>
              <a:gd name="connsiteY2" fmla="*/ 389002 h 2561350"/>
              <a:gd name="connsiteX3" fmla="*/ 1967384 w 2049338"/>
              <a:gd name="connsiteY3" fmla="*/ 344364 h 2561350"/>
              <a:gd name="connsiteX4" fmla="*/ 2049225 w 2049338"/>
              <a:gd name="connsiteY4" fmla="*/ 926667 h 2561350"/>
              <a:gd name="connsiteX5" fmla="*/ 1862717 w 2049338"/>
              <a:gd name="connsiteY5" fmla="*/ 1056790 h 2561350"/>
              <a:gd name="connsiteX6" fmla="*/ 1824721 w 2049338"/>
              <a:gd name="connsiteY6" fmla="*/ 1531159 h 2561350"/>
              <a:gd name="connsiteX7" fmla="*/ 2042416 w 2049338"/>
              <a:gd name="connsiteY7" fmla="*/ 1619452 h 2561350"/>
              <a:gd name="connsiteX8" fmla="*/ 1951283 w 2049338"/>
              <a:gd name="connsiteY8" fmla="*/ 2180265 h 2561350"/>
              <a:gd name="connsiteX9" fmla="*/ 1222152 w 2049338"/>
              <a:gd name="connsiteY9" fmla="*/ 2167002 h 2561350"/>
              <a:gd name="connsiteX10" fmla="*/ 1242025 w 2049338"/>
              <a:gd name="connsiteY10" fmla="*/ 2275300 h 2561350"/>
              <a:gd name="connsiteX11" fmla="*/ 791969 w 2049338"/>
              <a:gd name="connsiteY11" fmla="*/ 2277680 h 2561350"/>
              <a:gd name="connsiteX12" fmla="*/ 821902 w 2049338"/>
              <a:gd name="connsiteY12" fmla="*/ 2167002 h 2561350"/>
              <a:gd name="connsiteX13" fmla="*/ 128977 w 2049338"/>
              <a:gd name="connsiteY13" fmla="*/ 2200159 h 2561350"/>
              <a:gd name="connsiteX14" fmla="*/ 0 w 2049338"/>
              <a:gd name="connsiteY14" fmla="*/ 1657531 h 2561350"/>
              <a:gd name="connsiteX15" fmla="*/ 257433 w 2049338"/>
              <a:gd name="connsiteY15" fmla="*/ 1557347 h 2561350"/>
              <a:gd name="connsiteX16" fmla="*/ 239483 w 2049338"/>
              <a:gd name="connsiteY16" fmla="*/ 1049619 h 2561350"/>
              <a:gd name="connsiteX17" fmla="*/ 29065 w 2049338"/>
              <a:gd name="connsiteY17" fmla="*/ 1005469 h 2561350"/>
              <a:gd name="connsiteX18" fmla="*/ 100444 w 2049338"/>
              <a:gd name="connsiteY18" fmla="*/ 369408 h 2561350"/>
              <a:gd name="connsiteX19" fmla="*/ 826873 w 2049338"/>
              <a:gd name="connsiteY19" fmla="*/ 389002 h 2561350"/>
              <a:gd name="connsiteX20" fmla="*/ 791969 w 2049338"/>
              <a:gd name="connsiteY20" fmla="*/ 283670 h 2561350"/>
              <a:gd name="connsiteX21" fmla="*/ 1027712 w 2049338"/>
              <a:gd name="connsiteY21" fmla="*/ 3 h 2561350"/>
              <a:gd name="connsiteX0" fmla="*/ 1027712 w 2053522"/>
              <a:gd name="connsiteY0" fmla="*/ 3 h 2561350"/>
              <a:gd name="connsiteX1" fmla="*/ 1242025 w 2053522"/>
              <a:gd name="connsiteY1" fmla="*/ 286050 h 2561350"/>
              <a:gd name="connsiteX2" fmla="*/ 1219889 w 2053522"/>
              <a:gd name="connsiteY2" fmla="*/ 389002 h 2561350"/>
              <a:gd name="connsiteX3" fmla="*/ 1967384 w 2053522"/>
              <a:gd name="connsiteY3" fmla="*/ 344364 h 2561350"/>
              <a:gd name="connsiteX4" fmla="*/ 2049225 w 2053522"/>
              <a:gd name="connsiteY4" fmla="*/ 926667 h 2561350"/>
              <a:gd name="connsiteX5" fmla="*/ 1862717 w 2053522"/>
              <a:gd name="connsiteY5" fmla="*/ 1056790 h 2561350"/>
              <a:gd name="connsiteX6" fmla="*/ 1824721 w 2053522"/>
              <a:gd name="connsiteY6" fmla="*/ 1531159 h 2561350"/>
              <a:gd name="connsiteX7" fmla="*/ 2042416 w 2053522"/>
              <a:gd name="connsiteY7" fmla="*/ 1619452 h 2561350"/>
              <a:gd name="connsiteX8" fmla="*/ 1951283 w 2053522"/>
              <a:gd name="connsiteY8" fmla="*/ 2180265 h 2561350"/>
              <a:gd name="connsiteX9" fmla="*/ 1222152 w 2053522"/>
              <a:gd name="connsiteY9" fmla="*/ 2167002 h 2561350"/>
              <a:gd name="connsiteX10" fmla="*/ 1242025 w 2053522"/>
              <a:gd name="connsiteY10" fmla="*/ 2275300 h 2561350"/>
              <a:gd name="connsiteX11" fmla="*/ 791969 w 2053522"/>
              <a:gd name="connsiteY11" fmla="*/ 2277680 h 2561350"/>
              <a:gd name="connsiteX12" fmla="*/ 821902 w 2053522"/>
              <a:gd name="connsiteY12" fmla="*/ 2167002 h 2561350"/>
              <a:gd name="connsiteX13" fmla="*/ 128977 w 2053522"/>
              <a:gd name="connsiteY13" fmla="*/ 2200159 h 2561350"/>
              <a:gd name="connsiteX14" fmla="*/ 0 w 2053522"/>
              <a:gd name="connsiteY14" fmla="*/ 1657531 h 2561350"/>
              <a:gd name="connsiteX15" fmla="*/ 257433 w 2053522"/>
              <a:gd name="connsiteY15" fmla="*/ 1557347 h 2561350"/>
              <a:gd name="connsiteX16" fmla="*/ 239483 w 2053522"/>
              <a:gd name="connsiteY16" fmla="*/ 1049619 h 2561350"/>
              <a:gd name="connsiteX17" fmla="*/ 29065 w 2053522"/>
              <a:gd name="connsiteY17" fmla="*/ 1005469 h 2561350"/>
              <a:gd name="connsiteX18" fmla="*/ 100444 w 2053522"/>
              <a:gd name="connsiteY18" fmla="*/ 369408 h 2561350"/>
              <a:gd name="connsiteX19" fmla="*/ 826873 w 2053522"/>
              <a:gd name="connsiteY19" fmla="*/ 389002 h 2561350"/>
              <a:gd name="connsiteX20" fmla="*/ 791969 w 2053522"/>
              <a:gd name="connsiteY20" fmla="*/ 283670 h 2561350"/>
              <a:gd name="connsiteX21" fmla="*/ 1027712 w 2053522"/>
              <a:gd name="connsiteY21" fmla="*/ 3 h 2561350"/>
              <a:gd name="connsiteX0" fmla="*/ 1027712 w 2053521"/>
              <a:gd name="connsiteY0" fmla="*/ 3 h 2561350"/>
              <a:gd name="connsiteX1" fmla="*/ 1242025 w 2053521"/>
              <a:gd name="connsiteY1" fmla="*/ 286050 h 2561350"/>
              <a:gd name="connsiteX2" fmla="*/ 1219889 w 2053521"/>
              <a:gd name="connsiteY2" fmla="*/ 389002 h 2561350"/>
              <a:gd name="connsiteX3" fmla="*/ 1967384 w 2053521"/>
              <a:gd name="connsiteY3" fmla="*/ 344364 h 2561350"/>
              <a:gd name="connsiteX4" fmla="*/ 2049225 w 2053521"/>
              <a:gd name="connsiteY4" fmla="*/ 926667 h 2561350"/>
              <a:gd name="connsiteX5" fmla="*/ 1862717 w 2053521"/>
              <a:gd name="connsiteY5" fmla="*/ 1056790 h 2561350"/>
              <a:gd name="connsiteX6" fmla="*/ 1824721 w 2053521"/>
              <a:gd name="connsiteY6" fmla="*/ 1531159 h 2561350"/>
              <a:gd name="connsiteX7" fmla="*/ 2042416 w 2053521"/>
              <a:gd name="connsiteY7" fmla="*/ 1619452 h 2561350"/>
              <a:gd name="connsiteX8" fmla="*/ 1951283 w 2053521"/>
              <a:gd name="connsiteY8" fmla="*/ 2180265 h 2561350"/>
              <a:gd name="connsiteX9" fmla="*/ 1222152 w 2053521"/>
              <a:gd name="connsiteY9" fmla="*/ 2167002 h 2561350"/>
              <a:gd name="connsiteX10" fmla="*/ 1242025 w 2053521"/>
              <a:gd name="connsiteY10" fmla="*/ 2275300 h 2561350"/>
              <a:gd name="connsiteX11" fmla="*/ 791969 w 2053521"/>
              <a:gd name="connsiteY11" fmla="*/ 2277680 h 2561350"/>
              <a:gd name="connsiteX12" fmla="*/ 821902 w 2053521"/>
              <a:gd name="connsiteY12" fmla="*/ 2167002 h 2561350"/>
              <a:gd name="connsiteX13" fmla="*/ 128977 w 2053521"/>
              <a:gd name="connsiteY13" fmla="*/ 2200159 h 2561350"/>
              <a:gd name="connsiteX14" fmla="*/ 0 w 2053521"/>
              <a:gd name="connsiteY14" fmla="*/ 1657531 h 2561350"/>
              <a:gd name="connsiteX15" fmla="*/ 257433 w 2053521"/>
              <a:gd name="connsiteY15" fmla="*/ 1557347 h 2561350"/>
              <a:gd name="connsiteX16" fmla="*/ 239483 w 2053521"/>
              <a:gd name="connsiteY16" fmla="*/ 1049619 h 2561350"/>
              <a:gd name="connsiteX17" fmla="*/ 29065 w 2053521"/>
              <a:gd name="connsiteY17" fmla="*/ 1005469 h 2561350"/>
              <a:gd name="connsiteX18" fmla="*/ 100444 w 2053521"/>
              <a:gd name="connsiteY18" fmla="*/ 369408 h 2561350"/>
              <a:gd name="connsiteX19" fmla="*/ 826873 w 2053521"/>
              <a:gd name="connsiteY19" fmla="*/ 389002 h 2561350"/>
              <a:gd name="connsiteX20" fmla="*/ 791969 w 2053521"/>
              <a:gd name="connsiteY20" fmla="*/ 283670 h 2561350"/>
              <a:gd name="connsiteX21" fmla="*/ 1027712 w 2053521"/>
              <a:gd name="connsiteY21" fmla="*/ 3 h 2561350"/>
              <a:gd name="connsiteX0" fmla="*/ 1027712 w 2053521"/>
              <a:gd name="connsiteY0" fmla="*/ 3 h 2561350"/>
              <a:gd name="connsiteX1" fmla="*/ 1242025 w 2053521"/>
              <a:gd name="connsiteY1" fmla="*/ 286050 h 2561350"/>
              <a:gd name="connsiteX2" fmla="*/ 1219889 w 2053521"/>
              <a:gd name="connsiteY2" fmla="*/ 389002 h 2561350"/>
              <a:gd name="connsiteX3" fmla="*/ 1967384 w 2053521"/>
              <a:gd name="connsiteY3" fmla="*/ 344364 h 2561350"/>
              <a:gd name="connsiteX4" fmla="*/ 2049225 w 2053521"/>
              <a:gd name="connsiteY4" fmla="*/ 926667 h 2561350"/>
              <a:gd name="connsiteX5" fmla="*/ 1862717 w 2053521"/>
              <a:gd name="connsiteY5" fmla="*/ 1056790 h 2561350"/>
              <a:gd name="connsiteX6" fmla="*/ 1824721 w 2053521"/>
              <a:gd name="connsiteY6" fmla="*/ 1531159 h 2561350"/>
              <a:gd name="connsiteX7" fmla="*/ 2042416 w 2053521"/>
              <a:gd name="connsiteY7" fmla="*/ 1619452 h 2561350"/>
              <a:gd name="connsiteX8" fmla="*/ 1951283 w 2053521"/>
              <a:gd name="connsiteY8" fmla="*/ 2180265 h 2561350"/>
              <a:gd name="connsiteX9" fmla="*/ 1222152 w 2053521"/>
              <a:gd name="connsiteY9" fmla="*/ 2167002 h 2561350"/>
              <a:gd name="connsiteX10" fmla="*/ 1242025 w 2053521"/>
              <a:gd name="connsiteY10" fmla="*/ 2275300 h 2561350"/>
              <a:gd name="connsiteX11" fmla="*/ 791969 w 2053521"/>
              <a:gd name="connsiteY11" fmla="*/ 2277680 h 2561350"/>
              <a:gd name="connsiteX12" fmla="*/ 821902 w 2053521"/>
              <a:gd name="connsiteY12" fmla="*/ 2167002 h 2561350"/>
              <a:gd name="connsiteX13" fmla="*/ 128977 w 2053521"/>
              <a:gd name="connsiteY13" fmla="*/ 2200159 h 2561350"/>
              <a:gd name="connsiteX14" fmla="*/ 0 w 2053521"/>
              <a:gd name="connsiteY14" fmla="*/ 1657531 h 2561350"/>
              <a:gd name="connsiteX15" fmla="*/ 257433 w 2053521"/>
              <a:gd name="connsiteY15" fmla="*/ 1557347 h 2561350"/>
              <a:gd name="connsiteX16" fmla="*/ 239483 w 2053521"/>
              <a:gd name="connsiteY16" fmla="*/ 1049619 h 2561350"/>
              <a:gd name="connsiteX17" fmla="*/ 29065 w 2053521"/>
              <a:gd name="connsiteY17" fmla="*/ 1005469 h 2561350"/>
              <a:gd name="connsiteX18" fmla="*/ 100444 w 2053521"/>
              <a:gd name="connsiteY18" fmla="*/ 369408 h 2561350"/>
              <a:gd name="connsiteX19" fmla="*/ 826873 w 2053521"/>
              <a:gd name="connsiteY19" fmla="*/ 389002 h 2561350"/>
              <a:gd name="connsiteX20" fmla="*/ 791969 w 2053521"/>
              <a:gd name="connsiteY20" fmla="*/ 283670 h 2561350"/>
              <a:gd name="connsiteX21" fmla="*/ 1027712 w 2053521"/>
              <a:gd name="connsiteY21" fmla="*/ 3 h 2561350"/>
              <a:gd name="connsiteX0" fmla="*/ 1027712 w 2053521"/>
              <a:gd name="connsiteY0" fmla="*/ 3 h 2561350"/>
              <a:gd name="connsiteX1" fmla="*/ 1242025 w 2053521"/>
              <a:gd name="connsiteY1" fmla="*/ 286050 h 2561350"/>
              <a:gd name="connsiteX2" fmla="*/ 1219889 w 2053521"/>
              <a:gd name="connsiteY2" fmla="*/ 389002 h 2561350"/>
              <a:gd name="connsiteX3" fmla="*/ 1967384 w 2053521"/>
              <a:gd name="connsiteY3" fmla="*/ 344364 h 2561350"/>
              <a:gd name="connsiteX4" fmla="*/ 2049225 w 2053521"/>
              <a:gd name="connsiteY4" fmla="*/ 926667 h 2561350"/>
              <a:gd name="connsiteX5" fmla="*/ 1862717 w 2053521"/>
              <a:gd name="connsiteY5" fmla="*/ 1056790 h 2561350"/>
              <a:gd name="connsiteX6" fmla="*/ 1824721 w 2053521"/>
              <a:gd name="connsiteY6" fmla="*/ 1531159 h 2561350"/>
              <a:gd name="connsiteX7" fmla="*/ 2042416 w 2053521"/>
              <a:gd name="connsiteY7" fmla="*/ 1619452 h 2561350"/>
              <a:gd name="connsiteX8" fmla="*/ 1951283 w 2053521"/>
              <a:gd name="connsiteY8" fmla="*/ 2180265 h 2561350"/>
              <a:gd name="connsiteX9" fmla="*/ 1222152 w 2053521"/>
              <a:gd name="connsiteY9" fmla="*/ 2167002 h 2561350"/>
              <a:gd name="connsiteX10" fmla="*/ 1242025 w 2053521"/>
              <a:gd name="connsiteY10" fmla="*/ 2275300 h 2561350"/>
              <a:gd name="connsiteX11" fmla="*/ 791969 w 2053521"/>
              <a:gd name="connsiteY11" fmla="*/ 2277680 h 2561350"/>
              <a:gd name="connsiteX12" fmla="*/ 821902 w 2053521"/>
              <a:gd name="connsiteY12" fmla="*/ 2167002 h 2561350"/>
              <a:gd name="connsiteX13" fmla="*/ 128977 w 2053521"/>
              <a:gd name="connsiteY13" fmla="*/ 2200159 h 2561350"/>
              <a:gd name="connsiteX14" fmla="*/ 0 w 2053521"/>
              <a:gd name="connsiteY14" fmla="*/ 1657531 h 2561350"/>
              <a:gd name="connsiteX15" fmla="*/ 257433 w 2053521"/>
              <a:gd name="connsiteY15" fmla="*/ 1557347 h 2561350"/>
              <a:gd name="connsiteX16" fmla="*/ 239483 w 2053521"/>
              <a:gd name="connsiteY16" fmla="*/ 1049619 h 2561350"/>
              <a:gd name="connsiteX17" fmla="*/ 29065 w 2053521"/>
              <a:gd name="connsiteY17" fmla="*/ 1005469 h 2561350"/>
              <a:gd name="connsiteX18" fmla="*/ 100444 w 2053521"/>
              <a:gd name="connsiteY18" fmla="*/ 369408 h 2561350"/>
              <a:gd name="connsiteX19" fmla="*/ 826873 w 2053521"/>
              <a:gd name="connsiteY19" fmla="*/ 389002 h 2561350"/>
              <a:gd name="connsiteX20" fmla="*/ 791969 w 2053521"/>
              <a:gd name="connsiteY20" fmla="*/ 283670 h 2561350"/>
              <a:gd name="connsiteX21" fmla="*/ 1027712 w 2053521"/>
              <a:gd name="connsiteY21" fmla="*/ 3 h 2561350"/>
              <a:gd name="connsiteX0" fmla="*/ 1027712 w 2053521"/>
              <a:gd name="connsiteY0" fmla="*/ 3 h 2561350"/>
              <a:gd name="connsiteX1" fmla="*/ 1242025 w 2053521"/>
              <a:gd name="connsiteY1" fmla="*/ 286050 h 2561350"/>
              <a:gd name="connsiteX2" fmla="*/ 1219889 w 2053521"/>
              <a:gd name="connsiteY2" fmla="*/ 389002 h 2561350"/>
              <a:gd name="connsiteX3" fmla="*/ 1967384 w 2053521"/>
              <a:gd name="connsiteY3" fmla="*/ 344364 h 2561350"/>
              <a:gd name="connsiteX4" fmla="*/ 2049225 w 2053521"/>
              <a:gd name="connsiteY4" fmla="*/ 926667 h 2561350"/>
              <a:gd name="connsiteX5" fmla="*/ 1862717 w 2053521"/>
              <a:gd name="connsiteY5" fmla="*/ 1056790 h 2561350"/>
              <a:gd name="connsiteX6" fmla="*/ 1824721 w 2053521"/>
              <a:gd name="connsiteY6" fmla="*/ 1531159 h 2561350"/>
              <a:gd name="connsiteX7" fmla="*/ 2042416 w 2053521"/>
              <a:gd name="connsiteY7" fmla="*/ 1619452 h 2561350"/>
              <a:gd name="connsiteX8" fmla="*/ 1951283 w 2053521"/>
              <a:gd name="connsiteY8" fmla="*/ 2180265 h 2561350"/>
              <a:gd name="connsiteX9" fmla="*/ 1222152 w 2053521"/>
              <a:gd name="connsiteY9" fmla="*/ 2167002 h 2561350"/>
              <a:gd name="connsiteX10" fmla="*/ 1242025 w 2053521"/>
              <a:gd name="connsiteY10" fmla="*/ 2275300 h 2561350"/>
              <a:gd name="connsiteX11" fmla="*/ 791969 w 2053521"/>
              <a:gd name="connsiteY11" fmla="*/ 2277680 h 2561350"/>
              <a:gd name="connsiteX12" fmla="*/ 821902 w 2053521"/>
              <a:gd name="connsiteY12" fmla="*/ 2167002 h 2561350"/>
              <a:gd name="connsiteX13" fmla="*/ 128977 w 2053521"/>
              <a:gd name="connsiteY13" fmla="*/ 2200159 h 2561350"/>
              <a:gd name="connsiteX14" fmla="*/ 0 w 2053521"/>
              <a:gd name="connsiteY14" fmla="*/ 1657531 h 2561350"/>
              <a:gd name="connsiteX15" fmla="*/ 257433 w 2053521"/>
              <a:gd name="connsiteY15" fmla="*/ 1557347 h 2561350"/>
              <a:gd name="connsiteX16" fmla="*/ 239483 w 2053521"/>
              <a:gd name="connsiteY16" fmla="*/ 1049619 h 2561350"/>
              <a:gd name="connsiteX17" fmla="*/ 29065 w 2053521"/>
              <a:gd name="connsiteY17" fmla="*/ 1005469 h 2561350"/>
              <a:gd name="connsiteX18" fmla="*/ 100444 w 2053521"/>
              <a:gd name="connsiteY18" fmla="*/ 369408 h 2561350"/>
              <a:gd name="connsiteX19" fmla="*/ 826873 w 2053521"/>
              <a:gd name="connsiteY19" fmla="*/ 389002 h 2561350"/>
              <a:gd name="connsiteX20" fmla="*/ 791969 w 2053521"/>
              <a:gd name="connsiteY20" fmla="*/ 283670 h 2561350"/>
              <a:gd name="connsiteX21" fmla="*/ 1027712 w 2053521"/>
              <a:gd name="connsiteY21" fmla="*/ 3 h 2561350"/>
              <a:gd name="connsiteX0" fmla="*/ 1027712 w 2053521"/>
              <a:gd name="connsiteY0" fmla="*/ 3 h 2561350"/>
              <a:gd name="connsiteX1" fmla="*/ 1242025 w 2053521"/>
              <a:gd name="connsiteY1" fmla="*/ 286050 h 2561350"/>
              <a:gd name="connsiteX2" fmla="*/ 1219889 w 2053521"/>
              <a:gd name="connsiteY2" fmla="*/ 389002 h 2561350"/>
              <a:gd name="connsiteX3" fmla="*/ 1967384 w 2053521"/>
              <a:gd name="connsiteY3" fmla="*/ 344364 h 2561350"/>
              <a:gd name="connsiteX4" fmla="*/ 2049225 w 2053521"/>
              <a:gd name="connsiteY4" fmla="*/ 926667 h 2561350"/>
              <a:gd name="connsiteX5" fmla="*/ 1862717 w 2053521"/>
              <a:gd name="connsiteY5" fmla="*/ 1056790 h 2561350"/>
              <a:gd name="connsiteX6" fmla="*/ 1824721 w 2053521"/>
              <a:gd name="connsiteY6" fmla="*/ 1531159 h 2561350"/>
              <a:gd name="connsiteX7" fmla="*/ 2042416 w 2053521"/>
              <a:gd name="connsiteY7" fmla="*/ 1619452 h 2561350"/>
              <a:gd name="connsiteX8" fmla="*/ 1951283 w 2053521"/>
              <a:gd name="connsiteY8" fmla="*/ 2180265 h 2561350"/>
              <a:gd name="connsiteX9" fmla="*/ 1222152 w 2053521"/>
              <a:gd name="connsiteY9" fmla="*/ 2167002 h 2561350"/>
              <a:gd name="connsiteX10" fmla="*/ 1242025 w 2053521"/>
              <a:gd name="connsiteY10" fmla="*/ 2275300 h 2561350"/>
              <a:gd name="connsiteX11" fmla="*/ 791969 w 2053521"/>
              <a:gd name="connsiteY11" fmla="*/ 2277680 h 2561350"/>
              <a:gd name="connsiteX12" fmla="*/ 821902 w 2053521"/>
              <a:gd name="connsiteY12" fmla="*/ 2167002 h 2561350"/>
              <a:gd name="connsiteX13" fmla="*/ 128977 w 2053521"/>
              <a:gd name="connsiteY13" fmla="*/ 2200159 h 2561350"/>
              <a:gd name="connsiteX14" fmla="*/ 0 w 2053521"/>
              <a:gd name="connsiteY14" fmla="*/ 1657531 h 2561350"/>
              <a:gd name="connsiteX15" fmla="*/ 257433 w 2053521"/>
              <a:gd name="connsiteY15" fmla="*/ 1557347 h 2561350"/>
              <a:gd name="connsiteX16" fmla="*/ 239483 w 2053521"/>
              <a:gd name="connsiteY16" fmla="*/ 1049619 h 2561350"/>
              <a:gd name="connsiteX17" fmla="*/ 29065 w 2053521"/>
              <a:gd name="connsiteY17" fmla="*/ 1005469 h 2561350"/>
              <a:gd name="connsiteX18" fmla="*/ 100444 w 2053521"/>
              <a:gd name="connsiteY18" fmla="*/ 369408 h 2561350"/>
              <a:gd name="connsiteX19" fmla="*/ 826873 w 2053521"/>
              <a:gd name="connsiteY19" fmla="*/ 389002 h 2561350"/>
              <a:gd name="connsiteX20" fmla="*/ 791969 w 2053521"/>
              <a:gd name="connsiteY20" fmla="*/ 283670 h 2561350"/>
              <a:gd name="connsiteX21" fmla="*/ 1027712 w 2053521"/>
              <a:gd name="connsiteY21" fmla="*/ 3 h 2561350"/>
              <a:gd name="connsiteX0" fmla="*/ 1027712 w 2053521"/>
              <a:gd name="connsiteY0" fmla="*/ 3 h 2561350"/>
              <a:gd name="connsiteX1" fmla="*/ 1242025 w 2053521"/>
              <a:gd name="connsiteY1" fmla="*/ 286050 h 2561350"/>
              <a:gd name="connsiteX2" fmla="*/ 1219889 w 2053521"/>
              <a:gd name="connsiteY2" fmla="*/ 389002 h 2561350"/>
              <a:gd name="connsiteX3" fmla="*/ 1967384 w 2053521"/>
              <a:gd name="connsiteY3" fmla="*/ 344364 h 2561350"/>
              <a:gd name="connsiteX4" fmla="*/ 2049225 w 2053521"/>
              <a:gd name="connsiteY4" fmla="*/ 926667 h 2561350"/>
              <a:gd name="connsiteX5" fmla="*/ 1862717 w 2053521"/>
              <a:gd name="connsiteY5" fmla="*/ 1056790 h 2561350"/>
              <a:gd name="connsiteX6" fmla="*/ 1824721 w 2053521"/>
              <a:gd name="connsiteY6" fmla="*/ 1531159 h 2561350"/>
              <a:gd name="connsiteX7" fmla="*/ 2042416 w 2053521"/>
              <a:gd name="connsiteY7" fmla="*/ 1619452 h 2561350"/>
              <a:gd name="connsiteX8" fmla="*/ 1951283 w 2053521"/>
              <a:gd name="connsiteY8" fmla="*/ 2180265 h 2561350"/>
              <a:gd name="connsiteX9" fmla="*/ 1222152 w 2053521"/>
              <a:gd name="connsiteY9" fmla="*/ 2167002 h 2561350"/>
              <a:gd name="connsiteX10" fmla="*/ 1242025 w 2053521"/>
              <a:gd name="connsiteY10" fmla="*/ 2275300 h 2561350"/>
              <a:gd name="connsiteX11" fmla="*/ 791969 w 2053521"/>
              <a:gd name="connsiteY11" fmla="*/ 2277680 h 2561350"/>
              <a:gd name="connsiteX12" fmla="*/ 821902 w 2053521"/>
              <a:gd name="connsiteY12" fmla="*/ 2167002 h 2561350"/>
              <a:gd name="connsiteX13" fmla="*/ 128977 w 2053521"/>
              <a:gd name="connsiteY13" fmla="*/ 2200159 h 2561350"/>
              <a:gd name="connsiteX14" fmla="*/ 0 w 2053521"/>
              <a:gd name="connsiteY14" fmla="*/ 1657531 h 2561350"/>
              <a:gd name="connsiteX15" fmla="*/ 257433 w 2053521"/>
              <a:gd name="connsiteY15" fmla="*/ 1557347 h 2561350"/>
              <a:gd name="connsiteX16" fmla="*/ 239483 w 2053521"/>
              <a:gd name="connsiteY16" fmla="*/ 1049619 h 2561350"/>
              <a:gd name="connsiteX17" fmla="*/ 29065 w 2053521"/>
              <a:gd name="connsiteY17" fmla="*/ 1005469 h 2561350"/>
              <a:gd name="connsiteX18" fmla="*/ 100444 w 2053521"/>
              <a:gd name="connsiteY18" fmla="*/ 369408 h 2561350"/>
              <a:gd name="connsiteX19" fmla="*/ 826873 w 2053521"/>
              <a:gd name="connsiteY19" fmla="*/ 389002 h 2561350"/>
              <a:gd name="connsiteX20" fmla="*/ 791969 w 2053521"/>
              <a:gd name="connsiteY20" fmla="*/ 283670 h 2561350"/>
              <a:gd name="connsiteX21" fmla="*/ 1027712 w 2053521"/>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4468 w 2040556"/>
              <a:gd name="connsiteY15" fmla="*/ 1557347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4468 w 2040556"/>
              <a:gd name="connsiteY15" fmla="*/ 1557347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4468 w 2040556"/>
              <a:gd name="connsiteY15" fmla="*/ 1557347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4468 w 2040556"/>
              <a:gd name="connsiteY15" fmla="*/ 1557347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61667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53025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29451 w 2040556"/>
              <a:gd name="connsiteY7" fmla="*/ 1619452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56790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 name="connsiteX0" fmla="*/ 1014747 w 2040556"/>
              <a:gd name="connsiteY0" fmla="*/ 3 h 2561350"/>
              <a:gd name="connsiteX1" fmla="*/ 1229060 w 2040556"/>
              <a:gd name="connsiteY1" fmla="*/ 286050 h 2561350"/>
              <a:gd name="connsiteX2" fmla="*/ 1206924 w 2040556"/>
              <a:gd name="connsiteY2" fmla="*/ 389002 h 2561350"/>
              <a:gd name="connsiteX3" fmla="*/ 1954419 w 2040556"/>
              <a:gd name="connsiteY3" fmla="*/ 344364 h 2561350"/>
              <a:gd name="connsiteX4" fmla="*/ 2036260 w 2040556"/>
              <a:gd name="connsiteY4" fmla="*/ 926667 h 2561350"/>
              <a:gd name="connsiteX5" fmla="*/ 1849752 w 2040556"/>
              <a:gd name="connsiteY5" fmla="*/ 1060129 h 2561350"/>
              <a:gd name="connsiteX6" fmla="*/ 1811756 w 2040556"/>
              <a:gd name="connsiteY6" fmla="*/ 1531159 h 2561350"/>
              <a:gd name="connsiteX7" fmla="*/ 2036129 w 2040556"/>
              <a:gd name="connsiteY7" fmla="*/ 1616113 h 2561350"/>
              <a:gd name="connsiteX8" fmla="*/ 1938318 w 2040556"/>
              <a:gd name="connsiteY8" fmla="*/ 2180265 h 2561350"/>
              <a:gd name="connsiteX9" fmla="*/ 1209187 w 2040556"/>
              <a:gd name="connsiteY9" fmla="*/ 2167002 h 2561350"/>
              <a:gd name="connsiteX10" fmla="*/ 1229060 w 2040556"/>
              <a:gd name="connsiteY10" fmla="*/ 2275300 h 2561350"/>
              <a:gd name="connsiteX11" fmla="*/ 779004 w 2040556"/>
              <a:gd name="connsiteY11" fmla="*/ 2277680 h 2561350"/>
              <a:gd name="connsiteX12" fmla="*/ 808937 w 2040556"/>
              <a:gd name="connsiteY12" fmla="*/ 2167002 h 2561350"/>
              <a:gd name="connsiteX13" fmla="*/ 116012 w 2040556"/>
              <a:gd name="connsiteY13" fmla="*/ 2200159 h 2561350"/>
              <a:gd name="connsiteX14" fmla="*/ 0 w 2040556"/>
              <a:gd name="connsiteY14" fmla="*/ 1657530 h 2561350"/>
              <a:gd name="connsiteX15" fmla="*/ 248790 w 2040556"/>
              <a:gd name="connsiteY15" fmla="*/ 1539671 h 2561350"/>
              <a:gd name="connsiteX16" fmla="*/ 226518 w 2040556"/>
              <a:gd name="connsiteY16" fmla="*/ 1049619 h 2561350"/>
              <a:gd name="connsiteX17" fmla="*/ 16100 w 2040556"/>
              <a:gd name="connsiteY17" fmla="*/ 1005469 h 2561350"/>
              <a:gd name="connsiteX18" fmla="*/ 87479 w 2040556"/>
              <a:gd name="connsiteY18" fmla="*/ 369408 h 2561350"/>
              <a:gd name="connsiteX19" fmla="*/ 813908 w 2040556"/>
              <a:gd name="connsiteY19" fmla="*/ 389002 h 2561350"/>
              <a:gd name="connsiteX20" fmla="*/ 779004 w 2040556"/>
              <a:gd name="connsiteY20" fmla="*/ 283670 h 2561350"/>
              <a:gd name="connsiteX21" fmla="*/ 1014747 w 2040556"/>
              <a:gd name="connsiteY21" fmla="*/ 3 h 256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40556" h="2561350">
                <a:moveTo>
                  <a:pt x="1014747" y="3"/>
                </a:moveTo>
                <a:cubicBezTo>
                  <a:pt x="1183816" y="-691"/>
                  <a:pt x="1351799" y="120921"/>
                  <a:pt x="1229060" y="286050"/>
                </a:cubicBezTo>
                <a:cubicBezTo>
                  <a:pt x="1212950" y="315682"/>
                  <a:pt x="1201168" y="348101"/>
                  <a:pt x="1206924" y="389002"/>
                </a:cubicBezTo>
                <a:cubicBezTo>
                  <a:pt x="1211992" y="528261"/>
                  <a:pt x="1716654" y="452477"/>
                  <a:pt x="1954419" y="344364"/>
                </a:cubicBezTo>
                <a:cubicBezTo>
                  <a:pt x="1970498" y="474789"/>
                  <a:pt x="2061145" y="783619"/>
                  <a:pt x="2036260" y="926667"/>
                </a:cubicBezTo>
                <a:cubicBezTo>
                  <a:pt x="2027166" y="1024060"/>
                  <a:pt x="1970476" y="1153289"/>
                  <a:pt x="1849752" y="1060129"/>
                </a:cubicBezTo>
                <a:cubicBezTo>
                  <a:pt x="1475468" y="853624"/>
                  <a:pt x="1487545" y="1649324"/>
                  <a:pt x="1811756" y="1531159"/>
                </a:cubicBezTo>
                <a:cubicBezTo>
                  <a:pt x="1923754" y="1469515"/>
                  <a:pt x="1987209" y="1400411"/>
                  <a:pt x="2036129" y="1616113"/>
                </a:cubicBezTo>
                <a:cubicBezTo>
                  <a:pt x="2051136" y="1730790"/>
                  <a:pt x="1956393" y="2051666"/>
                  <a:pt x="1938318" y="2180265"/>
                </a:cubicBezTo>
                <a:cubicBezTo>
                  <a:pt x="1741694" y="2153739"/>
                  <a:pt x="1359392" y="2007849"/>
                  <a:pt x="1209187" y="2167002"/>
                </a:cubicBezTo>
                <a:cubicBezTo>
                  <a:pt x="1195706" y="2193452"/>
                  <a:pt x="1198508" y="2230274"/>
                  <a:pt x="1229060" y="2275300"/>
                </a:cubicBezTo>
                <a:cubicBezTo>
                  <a:pt x="1469566" y="2660267"/>
                  <a:pt x="567071" y="2652331"/>
                  <a:pt x="779004" y="2277680"/>
                </a:cubicBezTo>
                <a:cubicBezTo>
                  <a:pt x="817979" y="2223379"/>
                  <a:pt x="825787" y="2190096"/>
                  <a:pt x="808937" y="2167002"/>
                </a:cubicBezTo>
                <a:cubicBezTo>
                  <a:pt x="706169" y="2021111"/>
                  <a:pt x="364670" y="2147108"/>
                  <a:pt x="116012" y="2200159"/>
                </a:cubicBezTo>
                <a:cubicBezTo>
                  <a:pt x="57942" y="2073996"/>
                  <a:pt x="976" y="1794778"/>
                  <a:pt x="0" y="1657530"/>
                </a:cubicBezTo>
                <a:cubicBezTo>
                  <a:pt x="23569" y="1399547"/>
                  <a:pt x="142648" y="1475748"/>
                  <a:pt x="248790" y="1539671"/>
                </a:cubicBezTo>
                <a:cubicBezTo>
                  <a:pt x="563771" y="1555589"/>
                  <a:pt x="485163" y="925406"/>
                  <a:pt x="226518" y="1049619"/>
                </a:cubicBezTo>
                <a:cubicBezTo>
                  <a:pt x="150003" y="1086365"/>
                  <a:pt x="56561" y="1164379"/>
                  <a:pt x="16100" y="1005469"/>
                </a:cubicBezTo>
                <a:cubicBezTo>
                  <a:pt x="-32993" y="864734"/>
                  <a:pt x="47286" y="478570"/>
                  <a:pt x="87479" y="369408"/>
                </a:cubicBezTo>
                <a:cubicBezTo>
                  <a:pt x="483685" y="502036"/>
                  <a:pt x="775797" y="488473"/>
                  <a:pt x="813908" y="389002"/>
                </a:cubicBezTo>
                <a:cubicBezTo>
                  <a:pt x="824229" y="365427"/>
                  <a:pt x="814657" y="333342"/>
                  <a:pt x="779004" y="283670"/>
                </a:cubicBezTo>
                <a:cubicBezTo>
                  <a:pt x="673038" y="96344"/>
                  <a:pt x="845678" y="698"/>
                  <a:pt x="1014747" y="3"/>
                </a:cubicBezTo>
                <a:close/>
              </a:path>
            </a:pathLst>
          </a:custGeom>
          <a:solidFill>
            <a:schemeClr val="accent6">
              <a:lumMod val="60000"/>
              <a:lumOff val="40000"/>
            </a:schemeClr>
          </a:solidFill>
          <a:ln>
            <a:noFill/>
          </a:ln>
          <a:effectLst/>
          <a:scene3d>
            <a:camera prst="orthographicFront"/>
            <a:lightRig rig="threePt" dir="t"/>
          </a:scene3d>
          <a:sp3d prstMaterial="dkEdge">
            <a:bevelT w="508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7976016" y="1600201"/>
            <a:ext cx="367037" cy="748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a:t>
            </a:r>
          </a:p>
        </p:txBody>
      </p:sp>
      <p:sp>
        <p:nvSpPr>
          <p:cNvPr id="17" name="TextBox 16"/>
          <p:cNvSpPr txBox="1"/>
          <p:nvPr/>
        </p:nvSpPr>
        <p:spPr>
          <a:xfrm>
            <a:off x="7976016" y="2554550"/>
            <a:ext cx="367037" cy="748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267"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2</a:t>
            </a:r>
            <a:endParaRPr kumimoji="0" lang="en-US" sz="4267"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8" name="TextBox 17"/>
          <p:cNvSpPr txBox="1"/>
          <p:nvPr/>
        </p:nvSpPr>
        <p:spPr>
          <a:xfrm>
            <a:off x="7976016" y="3538537"/>
            <a:ext cx="367037" cy="748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3</a:t>
            </a:r>
          </a:p>
        </p:txBody>
      </p:sp>
      <p:sp>
        <p:nvSpPr>
          <p:cNvPr id="19" name="TextBox 18"/>
          <p:cNvSpPr txBox="1"/>
          <p:nvPr/>
        </p:nvSpPr>
        <p:spPr>
          <a:xfrm>
            <a:off x="7976016" y="4482803"/>
            <a:ext cx="367037" cy="748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4</a:t>
            </a:r>
          </a:p>
        </p:txBody>
      </p:sp>
      <p:sp>
        <p:nvSpPr>
          <p:cNvPr id="50" name="TextBox 49"/>
          <p:cNvSpPr txBox="1"/>
          <p:nvPr/>
        </p:nvSpPr>
        <p:spPr>
          <a:xfrm>
            <a:off x="546536" y="491374"/>
            <a:ext cx="8915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alibri" panose="020F0502020204030204"/>
                <a:ea typeface="+mn-ea"/>
                <a:cs typeface="Aharoni" pitchFamily="2" charset="-79"/>
              </a:rPr>
              <a:t>Road map</a:t>
            </a:r>
          </a:p>
        </p:txBody>
      </p:sp>
      <p:grpSp>
        <p:nvGrpSpPr>
          <p:cNvPr id="26" name="Group 77"/>
          <p:cNvGrpSpPr/>
          <p:nvPr/>
        </p:nvGrpSpPr>
        <p:grpSpPr>
          <a:xfrm>
            <a:off x="999460" y="2528622"/>
            <a:ext cx="6976554" cy="761963"/>
            <a:chOff x="205963" y="1259422"/>
            <a:chExt cx="5908655" cy="761963"/>
          </a:xfrm>
        </p:grpSpPr>
        <p:sp>
          <p:nvSpPr>
            <p:cNvPr id="27" name="Rounded Rectangle 79"/>
            <p:cNvSpPr/>
            <p:nvPr/>
          </p:nvSpPr>
          <p:spPr>
            <a:xfrm>
              <a:off x="344039" y="1259422"/>
              <a:ext cx="5770579" cy="761963"/>
            </a:xfrm>
            <a:prstGeom prst="roundRect">
              <a:avLst>
                <a:gd name="adj" fmla="val 40104"/>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Arial" pitchFamily="34" charset="0"/>
              </a:endParaRPr>
            </a:p>
          </p:txBody>
        </p:sp>
        <p:sp>
          <p:nvSpPr>
            <p:cNvPr id="28" name="Oval 80"/>
            <p:cNvSpPr/>
            <p:nvPr/>
          </p:nvSpPr>
          <p:spPr>
            <a:xfrm>
              <a:off x="205963" y="1460468"/>
              <a:ext cx="377228" cy="373493"/>
            </a:xfrm>
            <a:prstGeom prst="ellipse">
              <a:avLst/>
            </a:prstGeom>
            <a:solidFill>
              <a:schemeClr val="accent3">
                <a:lumMod val="50000"/>
              </a:schemeClr>
            </a:solidFill>
            <a:ln>
              <a:solidFill>
                <a:schemeClr val="accent3">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29" name="Group 77"/>
          <p:cNvGrpSpPr/>
          <p:nvPr/>
        </p:nvGrpSpPr>
        <p:grpSpPr>
          <a:xfrm>
            <a:off x="988824" y="3529643"/>
            <a:ext cx="8459979" cy="761963"/>
            <a:chOff x="198522" y="1259422"/>
            <a:chExt cx="5916096" cy="761963"/>
          </a:xfrm>
        </p:grpSpPr>
        <p:sp>
          <p:nvSpPr>
            <p:cNvPr id="30" name="Rounded Rectangle 79"/>
            <p:cNvSpPr/>
            <p:nvPr/>
          </p:nvSpPr>
          <p:spPr>
            <a:xfrm>
              <a:off x="344039" y="1259422"/>
              <a:ext cx="5770579" cy="761963"/>
            </a:xfrm>
            <a:prstGeom prst="roundRect">
              <a:avLst>
                <a:gd name="adj" fmla="val 40104"/>
              </a:avLst>
            </a:prstGeom>
            <a:noFill/>
            <a:ln>
              <a:gradFill flip="none" rotWithShape="1">
                <a:gsLst>
                  <a:gs pos="0">
                    <a:schemeClr val="tx2"/>
                  </a:gs>
                  <a:gs pos="100000">
                    <a:schemeClr val="bg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Arial" pitchFamily="34" charset="0"/>
              </a:endParaRPr>
            </a:p>
          </p:txBody>
        </p:sp>
        <p:sp>
          <p:nvSpPr>
            <p:cNvPr id="31" name="Oval 80"/>
            <p:cNvSpPr/>
            <p:nvPr/>
          </p:nvSpPr>
          <p:spPr>
            <a:xfrm>
              <a:off x="198522" y="1460468"/>
              <a:ext cx="317745" cy="373493"/>
            </a:xfrm>
            <a:prstGeom prst="ellipse">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grpSp>
        <p:nvGrpSpPr>
          <p:cNvPr id="32" name="Group 77"/>
          <p:cNvGrpSpPr/>
          <p:nvPr/>
        </p:nvGrpSpPr>
        <p:grpSpPr>
          <a:xfrm>
            <a:off x="1012917" y="4478021"/>
            <a:ext cx="8435884" cy="761963"/>
            <a:chOff x="215369" y="1259422"/>
            <a:chExt cx="5899249" cy="761963"/>
          </a:xfrm>
        </p:grpSpPr>
        <p:sp>
          <p:nvSpPr>
            <p:cNvPr id="33" name="Rounded Rectangle 79"/>
            <p:cNvSpPr/>
            <p:nvPr/>
          </p:nvSpPr>
          <p:spPr>
            <a:xfrm>
              <a:off x="344039" y="1259422"/>
              <a:ext cx="5770579" cy="761963"/>
            </a:xfrm>
            <a:prstGeom prst="roundRect">
              <a:avLst>
                <a:gd name="adj" fmla="val 40104"/>
              </a:avLst>
            </a:prstGeom>
            <a:noFill/>
            <a:ln>
              <a:gradFill flip="none" rotWithShape="1">
                <a:gsLst>
                  <a:gs pos="0">
                    <a:schemeClr val="tx2"/>
                  </a:gs>
                  <a:gs pos="100000">
                    <a:schemeClr val="bg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34" name="Oval 80"/>
            <p:cNvSpPr/>
            <p:nvPr/>
          </p:nvSpPr>
          <p:spPr>
            <a:xfrm>
              <a:off x="215369" y="1460468"/>
              <a:ext cx="277859" cy="373493"/>
            </a:xfrm>
            <a:prstGeom prst="ellipse">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8" name="Rectangle 9"/>
          <p:cNvSpPr/>
          <p:nvPr/>
        </p:nvSpPr>
        <p:spPr>
          <a:xfrm>
            <a:off x="1771943" y="2493968"/>
            <a:ext cx="559324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Calibri" panose="020F0502020204030204"/>
                <a:ea typeface="+mn-ea"/>
                <a:cs typeface="+mn-cs"/>
              </a:rPr>
              <a:t>Evidenze</a:t>
            </a: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 stewardship </a:t>
            </a:r>
            <a:r>
              <a:rPr kumimoji="0" lang="en-US" sz="2400" b="1" i="0" u="none" strike="noStrike" kern="1200" cap="none" spc="0" normalizeH="0" baseline="0" noProof="0" dirty="0" err="1">
                <a:ln>
                  <a:noFill/>
                </a:ln>
                <a:solidFill>
                  <a:srgbClr val="FFFFFF"/>
                </a:solidFill>
                <a:effectLst/>
                <a:uLnTx/>
                <a:uFillTx/>
                <a:latin typeface="Calibri" panose="020F0502020204030204"/>
                <a:ea typeface="+mn-ea"/>
                <a:cs typeface="+mn-cs"/>
              </a:rPr>
              <a:t>antibiotici</a:t>
            </a:r>
            <a:r>
              <a:rPr kumimoji="0" lang="en-US" sz="2400" b="1" i="0" u="none" strike="noStrike" kern="1200" cap="none" spc="0" normalizeH="0" noProof="0" dirty="0">
                <a:ln>
                  <a:noFill/>
                </a:ln>
                <a:solidFill>
                  <a:srgbClr val="FFFFFF"/>
                </a:solidFill>
                <a:effectLst/>
                <a:uLnTx/>
                <a:uFillTx/>
                <a:latin typeface="Calibri" panose="020F0502020204030204"/>
                <a:ea typeface="+mn-ea"/>
                <a:cs typeface="+mn-cs"/>
              </a:rPr>
              <a:t> e </a:t>
            </a:r>
            <a:r>
              <a:rPr kumimoji="0" lang="en-US" sz="2400" b="1" i="0" u="none" strike="noStrike" kern="1200" cap="none" spc="0" normalizeH="0" noProof="0" dirty="0" err="1">
                <a:ln>
                  <a:noFill/>
                </a:ln>
                <a:solidFill>
                  <a:srgbClr val="FFFFFF"/>
                </a:solidFill>
                <a:effectLst/>
                <a:uLnTx/>
                <a:uFillTx/>
                <a:latin typeface="Calibri" panose="020F0502020204030204"/>
                <a:ea typeface="+mn-ea"/>
                <a:cs typeface="+mn-cs"/>
              </a:rPr>
              <a:t>resistenza</a:t>
            </a: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9" name="Rectangle 9"/>
          <p:cNvSpPr/>
          <p:nvPr/>
        </p:nvSpPr>
        <p:spPr>
          <a:xfrm>
            <a:off x="1771943" y="5551608"/>
            <a:ext cx="700118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b="1" dirty="0">
                <a:solidFill>
                  <a:srgbClr val="FFFFFF"/>
                </a:solidFill>
                <a:latin typeface="Calibri" panose="020F0502020204030204"/>
              </a:rPr>
              <a:t>Riflessioni finali</a:t>
            </a: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0" name="Rectangle 124"/>
          <p:cNvSpPr/>
          <p:nvPr/>
        </p:nvSpPr>
        <p:spPr>
          <a:xfrm>
            <a:off x="1771943" y="4625748"/>
            <a:ext cx="531268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FFFFFF"/>
                </a:solidFill>
                <a:latin typeface="Calibri" panose="020F0502020204030204"/>
              </a:rPr>
              <a:t>Ricerca</a:t>
            </a:r>
            <a:r>
              <a:rPr lang="en-US" sz="2400" b="1" dirty="0">
                <a:solidFill>
                  <a:srgbClr val="FFFFFF"/>
                </a:solidFill>
                <a:latin typeface="Calibri" panose="020F0502020204030204"/>
              </a:rPr>
              <a:t>: stewardship in Europa</a:t>
            </a: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8" name="Rectangle 5"/>
          <p:cNvSpPr/>
          <p:nvPr/>
        </p:nvSpPr>
        <p:spPr>
          <a:xfrm flipV="1">
            <a:off x="7517224" y="5096760"/>
            <a:ext cx="1289749" cy="1338536"/>
          </a:xfrm>
          <a:custGeom>
            <a:avLst/>
            <a:gdLst>
              <a:gd name="connsiteX0" fmla="*/ 872209 w 1795780"/>
              <a:gd name="connsiteY0" fmla="*/ 3 h 2561350"/>
              <a:gd name="connsiteX1" fmla="*/ 1086522 w 1795780"/>
              <a:gd name="connsiteY1" fmla="*/ 286050 h 2561350"/>
              <a:gd name="connsiteX2" fmla="*/ 1064386 w 1795780"/>
              <a:gd name="connsiteY2" fmla="*/ 389002 h 2561350"/>
              <a:gd name="connsiteX3" fmla="*/ 1795780 w 1795780"/>
              <a:gd name="connsiteY3" fmla="*/ 389002 h 2561350"/>
              <a:gd name="connsiteX4" fmla="*/ 1795780 w 1795780"/>
              <a:gd name="connsiteY4" fmla="*/ 1063389 h 2561350"/>
              <a:gd name="connsiteX5" fmla="*/ 1706462 w 1795780"/>
              <a:gd name="connsiteY5" fmla="*/ 1037347 h 2561350"/>
              <a:gd name="connsiteX6" fmla="*/ 1704082 w 1795780"/>
              <a:gd name="connsiteY6" fmla="*/ 1487403 h 2561350"/>
              <a:gd name="connsiteX7" fmla="*/ 1795780 w 1795780"/>
              <a:gd name="connsiteY7" fmla="*/ 1449629 h 2561350"/>
              <a:gd name="connsiteX8" fmla="*/ 1795780 w 1795780"/>
              <a:gd name="connsiteY8" fmla="*/ 2167002 h 2561350"/>
              <a:gd name="connsiteX9" fmla="*/ 1066649 w 1795780"/>
              <a:gd name="connsiteY9" fmla="*/ 2167002 h 2561350"/>
              <a:gd name="connsiteX10" fmla="*/ 1086522 w 1795780"/>
              <a:gd name="connsiteY10" fmla="*/ 2275300 h 2561350"/>
              <a:gd name="connsiteX11" fmla="*/ 636466 w 1795780"/>
              <a:gd name="connsiteY11" fmla="*/ 2277680 h 2561350"/>
              <a:gd name="connsiteX12" fmla="*/ 666399 w 1795780"/>
              <a:gd name="connsiteY12" fmla="*/ 2167002 h 2561350"/>
              <a:gd name="connsiteX13" fmla="*/ 0 w 1795780"/>
              <a:gd name="connsiteY13" fmla="*/ 2167002 h 2561350"/>
              <a:gd name="connsiteX14" fmla="*/ 0 w 1795780"/>
              <a:gd name="connsiteY14" fmla="*/ 1458174 h 2561350"/>
              <a:gd name="connsiteX15" fmla="*/ 94999 w 1795780"/>
              <a:gd name="connsiteY15" fmla="*/ 1495354 h 2561350"/>
              <a:gd name="connsiteX16" fmla="*/ 92619 w 1795780"/>
              <a:gd name="connsiteY16" fmla="*/ 1045298 h 2561350"/>
              <a:gd name="connsiteX17" fmla="*/ 0 w 1795780"/>
              <a:gd name="connsiteY17" fmla="*/ 1071146 h 2561350"/>
              <a:gd name="connsiteX18" fmla="*/ 0 w 1795780"/>
              <a:gd name="connsiteY18" fmla="*/ 389002 h 2561350"/>
              <a:gd name="connsiteX19" fmla="*/ 671370 w 1795780"/>
              <a:gd name="connsiteY19" fmla="*/ 389002 h 2561350"/>
              <a:gd name="connsiteX20" fmla="*/ 636466 w 1795780"/>
              <a:gd name="connsiteY20" fmla="*/ 283670 h 2561350"/>
              <a:gd name="connsiteX21" fmla="*/ 872209 w 1795780"/>
              <a:gd name="connsiteY21" fmla="*/ 3 h 2561350"/>
              <a:gd name="connsiteX0" fmla="*/ 872209 w 1795780"/>
              <a:gd name="connsiteY0" fmla="*/ 3 h 2561350"/>
              <a:gd name="connsiteX1" fmla="*/ 1086522 w 1795780"/>
              <a:gd name="connsiteY1" fmla="*/ 286050 h 2561350"/>
              <a:gd name="connsiteX2" fmla="*/ 1064386 w 1795780"/>
              <a:gd name="connsiteY2" fmla="*/ 389002 h 2561350"/>
              <a:gd name="connsiteX3" fmla="*/ 1795780 w 1795780"/>
              <a:gd name="connsiteY3" fmla="*/ 389002 h 2561350"/>
              <a:gd name="connsiteX4" fmla="*/ 1795780 w 1795780"/>
              <a:gd name="connsiteY4" fmla="*/ 1063389 h 2561350"/>
              <a:gd name="connsiteX5" fmla="*/ 1706462 w 1795780"/>
              <a:gd name="connsiteY5" fmla="*/ 1037347 h 2561350"/>
              <a:gd name="connsiteX6" fmla="*/ 1704082 w 1795780"/>
              <a:gd name="connsiteY6" fmla="*/ 1487403 h 2561350"/>
              <a:gd name="connsiteX7" fmla="*/ 1795780 w 1795780"/>
              <a:gd name="connsiteY7" fmla="*/ 1449629 h 2561350"/>
              <a:gd name="connsiteX8" fmla="*/ 1795780 w 1795780"/>
              <a:gd name="connsiteY8" fmla="*/ 2167002 h 2561350"/>
              <a:gd name="connsiteX9" fmla="*/ 1066649 w 1795780"/>
              <a:gd name="connsiteY9" fmla="*/ 2167002 h 2561350"/>
              <a:gd name="connsiteX10" fmla="*/ 1086522 w 1795780"/>
              <a:gd name="connsiteY10" fmla="*/ 2275300 h 2561350"/>
              <a:gd name="connsiteX11" fmla="*/ 636466 w 1795780"/>
              <a:gd name="connsiteY11" fmla="*/ 2277680 h 2561350"/>
              <a:gd name="connsiteX12" fmla="*/ 666399 w 1795780"/>
              <a:gd name="connsiteY12" fmla="*/ 2167002 h 2561350"/>
              <a:gd name="connsiteX13" fmla="*/ 0 w 1795780"/>
              <a:gd name="connsiteY13" fmla="*/ 2167002 h 2561350"/>
              <a:gd name="connsiteX14" fmla="*/ 0 w 1795780"/>
              <a:gd name="connsiteY14" fmla="*/ 1458174 h 2561350"/>
              <a:gd name="connsiteX15" fmla="*/ 94999 w 1795780"/>
              <a:gd name="connsiteY15" fmla="*/ 1495354 h 2561350"/>
              <a:gd name="connsiteX16" fmla="*/ 92619 w 1795780"/>
              <a:gd name="connsiteY16" fmla="*/ 1045298 h 2561350"/>
              <a:gd name="connsiteX17" fmla="*/ 0 w 1795780"/>
              <a:gd name="connsiteY17" fmla="*/ 1071146 h 2561350"/>
              <a:gd name="connsiteX18" fmla="*/ 0 w 1795780"/>
              <a:gd name="connsiteY18" fmla="*/ 389002 h 2561350"/>
              <a:gd name="connsiteX19" fmla="*/ 671370 w 1795780"/>
              <a:gd name="connsiteY19" fmla="*/ 389002 h 2561350"/>
              <a:gd name="connsiteX20" fmla="*/ 636466 w 1795780"/>
              <a:gd name="connsiteY20" fmla="*/ 283670 h 2561350"/>
              <a:gd name="connsiteX21" fmla="*/ 872209 w 1795780"/>
              <a:gd name="connsiteY21" fmla="*/ 3 h 2561350"/>
              <a:gd name="connsiteX0" fmla="*/ 918629 w 1842200"/>
              <a:gd name="connsiteY0" fmla="*/ 3 h 2561350"/>
              <a:gd name="connsiteX1" fmla="*/ 1132942 w 1842200"/>
              <a:gd name="connsiteY1" fmla="*/ 286050 h 2561350"/>
              <a:gd name="connsiteX2" fmla="*/ 1110806 w 1842200"/>
              <a:gd name="connsiteY2" fmla="*/ 389002 h 2561350"/>
              <a:gd name="connsiteX3" fmla="*/ 1842200 w 1842200"/>
              <a:gd name="connsiteY3" fmla="*/ 389002 h 2561350"/>
              <a:gd name="connsiteX4" fmla="*/ 1842200 w 1842200"/>
              <a:gd name="connsiteY4" fmla="*/ 1063389 h 2561350"/>
              <a:gd name="connsiteX5" fmla="*/ 1752882 w 1842200"/>
              <a:gd name="connsiteY5" fmla="*/ 1037347 h 2561350"/>
              <a:gd name="connsiteX6" fmla="*/ 1750502 w 1842200"/>
              <a:gd name="connsiteY6" fmla="*/ 1487403 h 2561350"/>
              <a:gd name="connsiteX7" fmla="*/ 1842200 w 1842200"/>
              <a:gd name="connsiteY7" fmla="*/ 1449629 h 2561350"/>
              <a:gd name="connsiteX8" fmla="*/ 1842200 w 1842200"/>
              <a:gd name="connsiteY8" fmla="*/ 2167002 h 2561350"/>
              <a:gd name="connsiteX9" fmla="*/ 1113069 w 1842200"/>
              <a:gd name="connsiteY9" fmla="*/ 2167002 h 2561350"/>
              <a:gd name="connsiteX10" fmla="*/ 1132942 w 1842200"/>
              <a:gd name="connsiteY10" fmla="*/ 2275300 h 2561350"/>
              <a:gd name="connsiteX11" fmla="*/ 682886 w 1842200"/>
              <a:gd name="connsiteY11" fmla="*/ 2277680 h 2561350"/>
              <a:gd name="connsiteX12" fmla="*/ 712819 w 1842200"/>
              <a:gd name="connsiteY12" fmla="*/ 2167002 h 2561350"/>
              <a:gd name="connsiteX13" fmla="*/ 46420 w 1842200"/>
              <a:gd name="connsiteY13" fmla="*/ 2167002 h 2561350"/>
              <a:gd name="connsiteX14" fmla="*/ 46420 w 1842200"/>
              <a:gd name="connsiteY14" fmla="*/ 1458174 h 2561350"/>
              <a:gd name="connsiteX15" fmla="*/ 141419 w 1842200"/>
              <a:gd name="connsiteY15" fmla="*/ 1495354 h 2561350"/>
              <a:gd name="connsiteX16" fmla="*/ 139039 w 1842200"/>
              <a:gd name="connsiteY16" fmla="*/ 1045298 h 2561350"/>
              <a:gd name="connsiteX17" fmla="*/ 46420 w 1842200"/>
              <a:gd name="connsiteY17" fmla="*/ 1071146 h 2561350"/>
              <a:gd name="connsiteX18" fmla="*/ 0 w 1842200"/>
              <a:gd name="connsiteY18" fmla="*/ 382371 h 2561350"/>
              <a:gd name="connsiteX19" fmla="*/ 717790 w 1842200"/>
              <a:gd name="connsiteY19" fmla="*/ 389002 h 2561350"/>
              <a:gd name="connsiteX20" fmla="*/ 682886 w 1842200"/>
              <a:gd name="connsiteY20" fmla="*/ 283670 h 2561350"/>
              <a:gd name="connsiteX21" fmla="*/ 918629 w 1842200"/>
              <a:gd name="connsiteY21" fmla="*/ 3 h 2561350"/>
              <a:gd name="connsiteX0" fmla="*/ 918629 w 1842200"/>
              <a:gd name="connsiteY0" fmla="*/ 3 h 2561350"/>
              <a:gd name="connsiteX1" fmla="*/ 1132942 w 1842200"/>
              <a:gd name="connsiteY1" fmla="*/ 286050 h 2561350"/>
              <a:gd name="connsiteX2" fmla="*/ 1110806 w 1842200"/>
              <a:gd name="connsiteY2" fmla="*/ 389002 h 2561350"/>
              <a:gd name="connsiteX3" fmla="*/ 1842200 w 1842200"/>
              <a:gd name="connsiteY3" fmla="*/ 389002 h 2561350"/>
              <a:gd name="connsiteX4" fmla="*/ 1842200 w 1842200"/>
              <a:gd name="connsiteY4" fmla="*/ 1063389 h 2561350"/>
              <a:gd name="connsiteX5" fmla="*/ 1752882 w 1842200"/>
              <a:gd name="connsiteY5" fmla="*/ 1037347 h 2561350"/>
              <a:gd name="connsiteX6" fmla="*/ 1750502 w 1842200"/>
              <a:gd name="connsiteY6" fmla="*/ 1487403 h 2561350"/>
              <a:gd name="connsiteX7" fmla="*/ 1842200 w 1842200"/>
              <a:gd name="connsiteY7" fmla="*/ 1449629 h 2561350"/>
              <a:gd name="connsiteX8" fmla="*/ 1842200 w 1842200"/>
              <a:gd name="connsiteY8" fmla="*/ 2167002 h 2561350"/>
              <a:gd name="connsiteX9" fmla="*/ 1113069 w 1842200"/>
              <a:gd name="connsiteY9" fmla="*/ 2167002 h 2561350"/>
              <a:gd name="connsiteX10" fmla="*/ 1132942 w 1842200"/>
              <a:gd name="connsiteY10" fmla="*/ 2275300 h 2561350"/>
              <a:gd name="connsiteX11" fmla="*/ 682886 w 1842200"/>
              <a:gd name="connsiteY11" fmla="*/ 2277680 h 2561350"/>
              <a:gd name="connsiteX12" fmla="*/ 712819 w 1842200"/>
              <a:gd name="connsiteY12" fmla="*/ 2167002 h 2561350"/>
              <a:gd name="connsiteX13" fmla="*/ 46420 w 1842200"/>
              <a:gd name="connsiteY13" fmla="*/ 2167002 h 2561350"/>
              <a:gd name="connsiteX14" fmla="*/ 46420 w 1842200"/>
              <a:gd name="connsiteY14" fmla="*/ 1458174 h 2561350"/>
              <a:gd name="connsiteX15" fmla="*/ 141419 w 1842200"/>
              <a:gd name="connsiteY15" fmla="*/ 1495354 h 2561350"/>
              <a:gd name="connsiteX16" fmla="*/ 139039 w 1842200"/>
              <a:gd name="connsiteY16" fmla="*/ 1045298 h 2561350"/>
              <a:gd name="connsiteX17" fmla="*/ 46420 w 1842200"/>
              <a:gd name="connsiteY17" fmla="*/ 1071146 h 2561350"/>
              <a:gd name="connsiteX18" fmla="*/ 0 w 1842200"/>
              <a:gd name="connsiteY18" fmla="*/ 382371 h 2561350"/>
              <a:gd name="connsiteX19" fmla="*/ 717790 w 1842200"/>
              <a:gd name="connsiteY19" fmla="*/ 389002 h 2561350"/>
              <a:gd name="connsiteX20" fmla="*/ 682886 w 1842200"/>
              <a:gd name="connsiteY20" fmla="*/ 283670 h 2561350"/>
              <a:gd name="connsiteX21" fmla="*/ 918629 w 1842200"/>
              <a:gd name="connsiteY21" fmla="*/ 3 h 2561350"/>
              <a:gd name="connsiteX0" fmla="*/ 918629 w 1842200"/>
              <a:gd name="connsiteY0" fmla="*/ 3 h 2561350"/>
              <a:gd name="connsiteX1" fmla="*/ 1132942 w 1842200"/>
              <a:gd name="connsiteY1" fmla="*/ 286050 h 2561350"/>
              <a:gd name="connsiteX2" fmla="*/ 1110806 w 1842200"/>
              <a:gd name="connsiteY2" fmla="*/ 389002 h 2561350"/>
              <a:gd name="connsiteX3" fmla="*/ 1842200 w 1842200"/>
              <a:gd name="connsiteY3" fmla="*/ 389002 h 2561350"/>
              <a:gd name="connsiteX4" fmla="*/ 1842200 w 1842200"/>
              <a:gd name="connsiteY4" fmla="*/ 1063389 h 2561350"/>
              <a:gd name="connsiteX5" fmla="*/ 1752882 w 1842200"/>
              <a:gd name="connsiteY5" fmla="*/ 1037347 h 2561350"/>
              <a:gd name="connsiteX6" fmla="*/ 1750502 w 1842200"/>
              <a:gd name="connsiteY6" fmla="*/ 1487403 h 2561350"/>
              <a:gd name="connsiteX7" fmla="*/ 1842200 w 1842200"/>
              <a:gd name="connsiteY7" fmla="*/ 1449629 h 2561350"/>
              <a:gd name="connsiteX8" fmla="*/ 1842200 w 1842200"/>
              <a:gd name="connsiteY8" fmla="*/ 2167002 h 2561350"/>
              <a:gd name="connsiteX9" fmla="*/ 1113069 w 1842200"/>
              <a:gd name="connsiteY9" fmla="*/ 2167002 h 2561350"/>
              <a:gd name="connsiteX10" fmla="*/ 1132942 w 1842200"/>
              <a:gd name="connsiteY10" fmla="*/ 2275300 h 2561350"/>
              <a:gd name="connsiteX11" fmla="*/ 682886 w 1842200"/>
              <a:gd name="connsiteY11" fmla="*/ 2277680 h 2561350"/>
              <a:gd name="connsiteX12" fmla="*/ 712819 w 1842200"/>
              <a:gd name="connsiteY12" fmla="*/ 2167002 h 2561350"/>
              <a:gd name="connsiteX13" fmla="*/ 46420 w 1842200"/>
              <a:gd name="connsiteY13" fmla="*/ 2167002 h 2561350"/>
              <a:gd name="connsiteX14" fmla="*/ 46420 w 1842200"/>
              <a:gd name="connsiteY14" fmla="*/ 1458174 h 2561350"/>
              <a:gd name="connsiteX15" fmla="*/ 141419 w 1842200"/>
              <a:gd name="connsiteY15" fmla="*/ 1495354 h 2561350"/>
              <a:gd name="connsiteX16" fmla="*/ 139039 w 1842200"/>
              <a:gd name="connsiteY16" fmla="*/ 1045298 h 2561350"/>
              <a:gd name="connsiteX17" fmla="*/ 46420 w 1842200"/>
              <a:gd name="connsiteY17" fmla="*/ 1071146 h 2561350"/>
              <a:gd name="connsiteX18" fmla="*/ 0 w 1842200"/>
              <a:gd name="connsiteY18" fmla="*/ 382371 h 2561350"/>
              <a:gd name="connsiteX19" fmla="*/ 717790 w 1842200"/>
              <a:gd name="connsiteY19" fmla="*/ 389002 h 2561350"/>
              <a:gd name="connsiteX20" fmla="*/ 682886 w 1842200"/>
              <a:gd name="connsiteY20" fmla="*/ 283670 h 2561350"/>
              <a:gd name="connsiteX21" fmla="*/ 918629 w 1842200"/>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862094"/>
              <a:gd name="connsiteY0" fmla="*/ 3 h 2561350"/>
              <a:gd name="connsiteX1" fmla="*/ 1132942 w 1862094"/>
              <a:gd name="connsiteY1" fmla="*/ 286050 h 2561350"/>
              <a:gd name="connsiteX2" fmla="*/ 1110806 w 1862094"/>
              <a:gd name="connsiteY2" fmla="*/ 389002 h 2561350"/>
              <a:gd name="connsiteX3" fmla="*/ 1862094 w 1862094"/>
              <a:gd name="connsiteY3" fmla="*/ 369108 h 2561350"/>
              <a:gd name="connsiteX4" fmla="*/ 1842200 w 1862094"/>
              <a:gd name="connsiteY4" fmla="*/ 1063389 h 2561350"/>
              <a:gd name="connsiteX5" fmla="*/ 1752882 w 1862094"/>
              <a:gd name="connsiteY5" fmla="*/ 1037347 h 2561350"/>
              <a:gd name="connsiteX6" fmla="*/ 1750502 w 1862094"/>
              <a:gd name="connsiteY6" fmla="*/ 1487403 h 2561350"/>
              <a:gd name="connsiteX7" fmla="*/ 1842200 w 1862094"/>
              <a:gd name="connsiteY7" fmla="*/ 1449629 h 2561350"/>
              <a:gd name="connsiteX8" fmla="*/ 1842200 w 1862094"/>
              <a:gd name="connsiteY8" fmla="*/ 2167002 h 2561350"/>
              <a:gd name="connsiteX9" fmla="*/ 1113069 w 1862094"/>
              <a:gd name="connsiteY9" fmla="*/ 2167002 h 2561350"/>
              <a:gd name="connsiteX10" fmla="*/ 1132942 w 1862094"/>
              <a:gd name="connsiteY10" fmla="*/ 2275300 h 2561350"/>
              <a:gd name="connsiteX11" fmla="*/ 682886 w 1862094"/>
              <a:gd name="connsiteY11" fmla="*/ 2277680 h 2561350"/>
              <a:gd name="connsiteX12" fmla="*/ 712819 w 1862094"/>
              <a:gd name="connsiteY12" fmla="*/ 2167002 h 2561350"/>
              <a:gd name="connsiteX13" fmla="*/ 46420 w 1862094"/>
              <a:gd name="connsiteY13" fmla="*/ 2167002 h 2561350"/>
              <a:gd name="connsiteX14" fmla="*/ 46420 w 1862094"/>
              <a:gd name="connsiteY14" fmla="*/ 1458174 h 2561350"/>
              <a:gd name="connsiteX15" fmla="*/ 141419 w 1862094"/>
              <a:gd name="connsiteY15" fmla="*/ 1495354 h 2561350"/>
              <a:gd name="connsiteX16" fmla="*/ 139039 w 1862094"/>
              <a:gd name="connsiteY16" fmla="*/ 1045298 h 2561350"/>
              <a:gd name="connsiteX17" fmla="*/ 46420 w 1862094"/>
              <a:gd name="connsiteY17" fmla="*/ 1071146 h 2561350"/>
              <a:gd name="connsiteX18" fmla="*/ 0 w 1862094"/>
              <a:gd name="connsiteY18" fmla="*/ 382371 h 2561350"/>
              <a:gd name="connsiteX19" fmla="*/ 717790 w 1862094"/>
              <a:gd name="connsiteY19" fmla="*/ 389002 h 2561350"/>
              <a:gd name="connsiteX20" fmla="*/ 682886 w 1862094"/>
              <a:gd name="connsiteY20" fmla="*/ 283670 h 2561350"/>
              <a:gd name="connsiteX21" fmla="*/ 918629 w 1862094"/>
              <a:gd name="connsiteY21" fmla="*/ 3 h 2561350"/>
              <a:gd name="connsiteX0" fmla="*/ 918629 w 1949187"/>
              <a:gd name="connsiteY0" fmla="*/ 3 h 2561350"/>
              <a:gd name="connsiteX1" fmla="*/ 1132942 w 1949187"/>
              <a:gd name="connsiteY1" fmla="*/ 286050 h 2561350"/>
              <a:gd name="connsiteX2" fmla="*/ 1110806 w 1949187"/>
              <a:gd name="connsiteY2" fmla="*/ 389002 h 2561350"/>
              <a:gd name="connsiteX3" fmla="*/ 1862094 w 1949187"/>
              <a:gd name="connsiteY3" fmla="*/ 369108 h 2561350"/>
              <a:gd name="connsiteX4" fmla="*/ 1842200 w 1949187"/>
              <a:gd name="connsiteY4" fmla="*/ 1063389 h 2561350"/>
              <a:gd name="connsiteX5" fmla="*/ 1752882 w 1949187"/>
              <a:gd name="connsiteY5" fmla="*/ 1037347 h 2561350"/>
              <a:gd name="connsiteX6" fmla="*/ 1750502 w 1949187"/>
              <a:gd name="connsiteY6" fmla="*/ 1487403 h 2561350"/>
              <a:gd name="connsiteX7" fmla="*/ 1842200 w 1949187"/>
              <a:gd name="connsiteY7" fmla="*/ 1449629 h 2561350"/>
              <a:gd name="connsiteX8" fmla="*/ 1842200 w 1949187"/>
              <a:gd name="connsiteY8" fmla="*/ 2167002 h 2561350"/>
              <a:gd name="connsiteX9" fmla="*/ 1113069 w 1949187"/>
              <a:gd name="connsiteY9" fmla="*/ 2167002 h 2561350"/>
              <a:gd name="connsiteX10" fmla="*/ 1132942 w 1949187"/>
              <a:gd name="connsiteY10" fmla="*/ 2275300 h 2561350"/>
              <a:gd name="connsiteX11" fmla="*/ 682886 w 1949187"/>
              <a:gd name="connsiteY11" fmla="*/ 2277680 h 2561350"/>
              <a:gd name="connsiteX12" fmla="*/ 712819 w 1949187"/>
              <a:gd name="connsiteY12" fmla="*/ 2167002 h 2561350"/>
              <a:gd name="connsiteX13" fmla="*/ 46420 w 1949187"/>
              <a:gd name="connsiteY13" fmla="*/ 2167002 h 2561350"/>
              <a:gd name="connsiteX14" fmla="*/ 46420 w 1949187"/>
              <a:gd name="connsiteY14" fmla="*/ 1458174 h 2561350"/>
              <a:gd name="connsiteX15" fmla="*/ 141419 w 1949187"/>
              <a:gd name="connsiteY15" fmla="*/ 1495354 h 2561350"/>
              <a:gd name="connsiteX16" fmla="*/ 139039 w 1949187"/>
              <a:gd name="connsiteY16" fmla="*/ 1045298 h 2561350"/>
              <a:gd name="connsiteX17" fmla="*/ 46420 w 1949187"/>
              <a:gd name="connsiteY17" fmla="*/ 1071146 h 2561350"/>
              <a:gd name="connsiteX18" fmla="*/ 0 w 1949187"/>
              <a:gd name="connsiteY18" fmla="*/ 382371 h 2561350"/>
              <a:gd name="connsiteX19" fmla="*/ 717790 w 1949187"/>
              <a:gd name="connsiteY19" fmla="*/ 389002 h 2561350"/>
              <a:gd name="connsiteX20" fmla="*/ 682886 w 1949187"/>
              <a:gd name="connsiteY20" fmla="*/ 283670 h 2561350"/>
              <a:gd name="connsiteX21" fmla="*/ 918629 w 1949187"/>
              <a:gd name="connsiteY21" fmla="*/ 3 h 2561350"/>
              <a:gd name="connsiteX0" fmla="*/ 918629 w 1966660"/>
              <a:gd name="connsiteY0" fmla="*/ 3 h 2561350"/>
              <a:gd name="connsiteX1" fmla="*/ 1132942 w 1966660"/>
              <a:gd name="connsiteY1" fmla="*/ 286050 h 2561350"/>
              <a:gd name="connsiteX2" fmla="*/ 1110806 w 1966660"/>
              <a:gd name="connsiteY2" fmla="*/ 389002 h 2561350"/>
              <a:gd name="connsiteX3" fmla="*/ 1862094 w 1966660"/>
              <a:gd name="connsiteY3" fmla="*/ 369108 h 2561350"/>
              <a:gd name="connsiteX4" fmla="*/ 1842200 w 1966660"/>
              <a:gd name="connsiteY4" fmla="*/ 1063389 h 2561350"/>
              <a:gd name="connsiteX5" fmla="*/ 1752882 w 1966660"/>
              <a:gd name="connsiteY5" fmla="*/ 1037347 h 2561350"/>
              <a:gd name="connsiteX6" fmla="*/ 1750502 w 1966660"/>
              <a:gd name="connsiteY6" fmla="*/ 1487403 h 2561350"/>
              <a:gd name="connsiteX7" fmla="*/ 1842200 w 1966660"/>
              <a:gd name="connsiteY7" fmla="*/ 1449629 h 2561350"/>
              <a:gd name="connsiteX8" fmla="*/ 1842200 w 1966660"/>
              <a:gd name="connsiteY8" fmla="*/ 2167002 h 2561350"/>
              <a:gd name="connsiteX9" fmla="*/ 1113069 w 1966660"/>
              <a:gd name="connsiteY9" fmla="*/ 2167002 h 2561350"/>
              <a:gd name="connsiteX10" fmla="*/ 1132942 w 1966660"/>
              <a:gd name="connsiteY10" fmla="*/ 2275300 h 2561350"/>
              <a:gd name="connsiteX11" fmla="*/ 682886 w 1966660"/>
              <a:gd name="connsiteY11" fmla="*/ 2277680 h 2561350"/>
              <a:gd name="connsiteX12" fmla="*/ 712819 w 1966660"/>
              <a:gd name="connsiteY12" fmla="*/ 2167002 h 2561350"/>
              <a:gd name="connsiteX13" fmla="*/ 46420 w 1966660"/>
              <a:gd name="connsiteY13" fmla="*/ 2167002 h 2561350"/>
              <a:gd name="connsiteX14" fmla="*/ 46420 w 1966660"/>
              <a:gd name="connsiteY14" fmla="*/ 1458174 h 2561350"/>
              <a:gd name="connsiteX15" fmla="*/ 141419 w 1966660"/>
              <a:gd name="connsiteY15" fmla="*/ 1495354 h 2561350"/>
              <a:gd name="connsiteX16" fmla="*/ 139039 w 1966660"/>
              <a:gd name="connsiteY16" fmla="*/ 1045298 h 2561350"/>
              <a:gd name="connsiteX17" fmla="*/ 46420 w 1966660"/>
              <a:gd name="connsiteY17" fmla="*/ 1071146 h 2561350"/>
              <a:gd name="connsiteX18" fmla="*/ 0 w 1966660"/>
              <a:gd name="connsiteY18" fmla="*/ 382371 h 2561350"/>
              <a:gd name="connsiteX19" fmla="*/ 717790 w 1966660"/>
              <a:gd name="connsiteY19" fmla="*/ 389002 h 2561350"/>
              <a:gd name="connsiteX20" fmla="*/ 682886 w 1966660"/>
              <a:gd name="connsiteY20" fmla="*/ 283670 h 2561350"/>
              <a:gd name="connsiteX21" fmla="*/ 918629 w 1966660"/>
              <a:gd name="connsiteY21" fmla="*/ 3 h 2561350"/>
              <a:gd name="connsiteX0" fmla="*/ 1023861 w 2071892"/>
              <a:gd name="connsiteY0" fmla="*/ 3 h 2561350"/>
              <a:gd name="connsiteX1" fmla="*/ 1238174 w 2071892"/>
              <a:gd name="connsiteY1" fmla="*/ 286050 h 2561350"/>
              <a:gd name="connsiteX2" fmla="*/ 1216038 w 2071892"/>
              <a:gd name="connsiteY2" fmla="*/ 389002 h 2561350"/>
              <a:gd name="connsiteX3" fmla="*/ 1967326 w 2071892"/>
              <a:gd name="connsiteY3" fmla="*/ 369108 h 2561350"/>
              <a:gd name="connsiteX4" fmla="*/ 1947432 w 2071892"/>
              <a:gd name="connsiteY4" fmla="*/ 1063389 h 2561350"/>
              <a:gd name="connsiteX5" fmla="*/ 1858114 w 2071892"/>
              <a:gd name="connsiteY5" fmla="*/ 1037347 h 2561350"/>
              <a:gd name="connsiteX6" fmla="*/ 1855734 w 2071892"/>
              <a:gd name="connsiteY6" fmla="*/ 1487403 h 2561350"/>
              <a:gd name="connsiteX7" fmla="*/ 1947432 w 2071892"/>
              <a:gd name="connsiteY7" fmla="*/ 1449629 h 2561350"/>
              <a:gd name="connsiteX8" fmla="*/ 1947432 w 2071892"/>
              <a:gd name="connsiteY8" fmla="*/ 2167002 h 2561350"/>
              <a:gd name="connsiteX9" fmla="*/ 1218301 w 2071892"/>
              <a:gd name="connsiteY9" fmla="*/ 2167002 h 2561350"/>
              <a:gd name="connsiteX10" fmla="*/ 1238174 w 2071892"/>
              <a:gd name="connsiteY10" fmla="*/ 2275300 h 2561350"/>
              <a:gd name="connsiteX11" fmla="*/ 788118 w 2071892"/>
              <a:gd name="connsiteY11" fmla="*/ 2277680 h 2561350"/>
              <a:gd name="connsiteX12" fmla="*/ 818051 w 2071892"/>
              <a:gd name="connsiteY12" fmla="*/ 2167002 h 2561350"/>
              <a:gd name="connsiteX13" fmla="*/ 151652 w 2071892"/>
              <a:gd name="connsiteY13" fmla="*/ 2167002 h 2561350"/>
              <a:gd name="connsiteX14" fmla="*/ 151652 w 2071892"/>
              <a:gd name="connsiteY14" fmla="*/ 1458174 h 2561350"/>
              <a:gd name="connsiteX15" fmla="*/ 246651 w 2071892"/>
              <a:gd name="connsiteY15" fmla="*/ 1495354 h 2561350"/>
              <a:gd name="connsiteX16" fmla="*/ 244271 w 2071892"/>
              <a:gd name="connsiteY16" fmla="*/ 1045298 h 2561350"/>
              <a:gd name="connsiteX17" fmla="*/ 151652 w 2071892"/>
              <a:gd name="connsiteY17" fmla="*/ 1071146 h 2561350"/>
              <a:gd name="connsiteX18" fmla="*/ 105232 w 2071892"/>
              <a:gd name="connsiteY18" fmla="*/ 382371 h 2561350"/>
              <a:gd name="connsiteX19" fmla="*/ 823022 w 2071892"/>
              <a:gd name="connsiteY19" fmla="*/ 389002 h 2561350"/>
              <a:gd name="connsiteX20" fmla="*/ 788118 w 2071892"/>
              <a:gd name="connsiteY20" fmla="*/ 283670 h 2561350"/>
              <a:gd name="connsiteX21" fmla="*/ 1023861 w 2071892"/>
              <a:gd name="connsiteY21" fmla="*/ 3 h 2561350"/>
              <a:gd name="connsiteX0" fmla="*/ 1039756 w 2087787"/>
              <a:gd name="connsiteY0" fmla="*/ 3 h 2561350"/>
              <a:gd name="connsiteX1" fmla="*/ 1254069 w 2087787"/>
              <a:gd name="connsiteY1" fmla="*/ 286050 h 2561350"/>
              <a:gd name="connsiteX2" fmla="*/ 1231933 w 2087787"/>
              <a:gd name="connsiteY2" fmla="*/ 389002 h 2561350"/>
              <a:gd name="connsiteX3" fmla="*/ 1983221 w 2087787"/>
              <a:gd name="connsiteY3" fmla="*/ 369108 h 2561350"/>
              <a:gd name="connsiteX4" fmla="*/ 1963327 w 2087787"/>
              <a:gd name="connsiteY4" fmla="*/ 1063389 h 2561350"/>
              <a:gd name="connsiteX5" fmla="*/ 1874009 w 2087787"/>
              <a:gd name="connsiteY5" fmla="*/ 1037347 h 2561350"/>
              <a:gd name="connsiteX6" fmla="*/ 1871629 w 2087787"/>
              <a:gd name="connsiteY6" fmla="*/ 1487403 h 2561350"/>
              <a:gd name="connsiteX7" fmla="*/ 1963327 w 2087787"/>
              <a:gd name="connsiteY7" fmla="*/ 1449629 h 2561350"/>
              <a:gd name="connsiteX8" fmla="*/ 1963327 w 2087787"/>
              <a:gd name="connsiteY8" fmla="*/ 2167002 h 2561350"/>
              <a:gd name="connsiteX9" fmla="*/ 1234196 w 2087787"/>
              <a:gd name="connsiteY9" fmla="*/ 2167002 h 2561350"/>
              <a:gd name="connsiteX10" fmla="*/ 1254069 w 2087787"/>
              <a:gd name="connsiteY10" fmla="*/ 2275300 h 2561350"/>
              <a:gd name="connsiteX11" fmla="*/ 804013 w 2087787"/>
              <a:gd name="connsiteY11" fmla="*/ 2277680 h 2561350"/>
              <a:gd name="connsiteX12" fmla="*/ 833946 w 2087787"/>
              <a:gd name="connsiteY12" fmla="*/ 2167002 h 2561350"/>
              <a:gd name="connsiteX13" fmla="*/ 167547 w 2087787"/>
              <a:gd name="connsiteY13" fmla="*/ 2167002 h 2561350"/>
              <a:gd name="connsiteX14" fmla="*/ 167547 w 2087787"/>
              <a:gd name="connsiteY14" fmla="*/ 1458174 h 2561350"/>
              <a:gd name="connsiteX15" fmla="*/ 262546 w 2087787"/>
              <a:gd name="connsiteY15" fmla="*/ 1495354 h 2561350"/>
              <a:gd name="connsiteX16" fmla="*/ 260166 w 2087787"/>
              <a:gd name="connsiteY16" fmla="*/ 1045298 h 2561350"/>
              <a:gd name="connsiteX17" fmla="*/ 167547 w 2087787"/>
              <a:gd name="connsiteY17" fmla="*/ 1071146 h 2561350"/>
              <a:gd name="connsiteX18" fmla="*/ 121127 w 2087787"/>
              <a:gd name="connsiteY18" fmla="*/ 382371 h 2561350"/>
              <a:gd name="connsiteX19" fmla="*/ 838917 w 2087787"/>
              <a:gd name="connsiteY19" fmla="*/ 389002 h 2561350"/>
              <a:gd name="connsiteX20" fmla="*/ 804013 w 2087787"/>
              <a:gd name="connsiteY20" fmla="*/ 283670 h 2561350"/>
              <a:gd name="connsiteX21" fmla="*/ 1039756 w 2087787"/>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088885"/>
              <a:gd name="connsiteY0" fmla="*/ 3 h 2561350"/>
              <a:gd name="connsiteX1" fmla="*/ 1239747 w 2088885"/>
              <a:gd name="connsiteY1" fmla="*/ 286050 h 2561350"/>
              <a:gd name="connsiteX2" fmla="*/ 1217611 w 2088885"/>
              <a:gd name="connsiteY2" fmla="*/ 389002 h 2561350"/>
              <a:gd name="connsiteX3" fmla="*/ 1968899 w 2088885"/>
              <a:gd name="connsiteY3" fmla="*/ 369108 h 2561350"/>
              <a:gd name="connsiteX4" fmla="*/ 1949005 w 2088885"/>
              <a:gd name="connsiteY4" fmla="*/ 1063389 h 2561350"/>
              <a:gd name="connsiteX5" fmla="*/ 1859687 w 2088885"/>
              <a:gd name="connsiteY5" fmla="*/ 1037347 h 2561350"/>
              <a:gd name="connsiteX6" fmla="*/ 1857307 w 2088885"/>
              <a:gd name="connsiteY6" fmla="*/ 1487403 h 2561350"/>
              <a:gd name="connsiteX7" fmla="*/ 1949005 w 2088885"/>
              <a:gd name="connsiteY7" fmla="*/ 1449629 h 2561350"/>
              <a:gd name="connsiteX8" fmla="*/ 1949005 w 2088885"/>
              <a:gd name="connsiteY8" fmla="*/ 2167002 h 2561350"/>
              <a:gd name="connsiteX9" fmla="*/ 1219874 w 2088885"/>
              <a:gd name="connsiteY9" fmla="*/ 2167002 h 2561350"/>
              <a:gd name="connsiteX10" fmla="*/ 1239747 w 2088885"/>
              <a:gd name="connsiteY10" fmla="*/ 2275300 h 2561350"/>
              <a:gd name="connsiteX11" fmla="*/ 789691 w 2088885"/>
              <a:gd name="connsiteY11" fmla="*/ 2277680 h 2561350"/>
              <a:gd name="connsiteX12" fmla="*/ 819624 w 2088885"/>
              <a:gd name="connsiteY12" fmla="*/ 2167002 h 2561350"/>
              <a:gd name="connsiteX13" fmla="*/ 153225 w 2088885"/>
              <a:gd name="connsiteY13" fmla="*/ 2167002 h 2561350"/>
              <a:gd name="connsiteX14" fmla="*/ 153225 w 2088885"/>
              <a:gd name="connsiteY14" fmla="*/ 1458174 h 2561350"/>
              <a:gd name="connsiteX15" fmla="*/ 248224 w 2088885"/>
              <a:gd name="connsiteY15" fmla="*/ 1495354 h 2561350"/>
              <a:gd name="connsiteX16" fmla="*/ 245844 w 2088885"/>
              <a:gd name="connsiteY16" fmla="*/ 1045298 h 2561350"/>
              <a:gd name="connsiteX17" fmla="*/ 153225 w 2088885"/>
              <a:gd name="connsiteY17" fmla="*/ 1071146 h 2561350"/>
              <a:gd name="connsiteX18" fmla="*/ 106805 w 2088885"/>
              <a:gd name="connsiteY18" fmla="*/ 382371 h 2561350"/>
              <a:gd name="connsiteX19" fmla="*/ 824595 w 2088885"/>
              <a:gd name="connsiteY19" fmla="*/ 389002 h 2561350"/>
              <a:gd name="connsiteX20" fmla="*/ 789691 w 2088885"/>
              <a:gd name="connsiteY20" fmla="*/ 283670 h 2561350"/>
              <a:gd name="connsiteX21" fmla="*/ 1025434 w 2088885"/>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073465"/>
              <a:gd name="connsiteY0" fmla="*/ 3 h 2561350"/>
              <a:gd name="connsiteX1" fmla="*/ 1239747 w 2073465"/>
              <a:gd name="connsiteY1" fmla="*/ 286050 h 2561350"/>
              <a:gd name="connsiteX2" fmla="*/ 1217611 w 2073465"/>
              <a:gd name="connsiteY2" fmla="*/ 389002 h 2561350"/>
              <a:gd name="connsiteX3" fmla="*/ 1968899 w 2073465"/>
              <a:gd name="connsiteY3" fmla="*/ 369108 h 2561350"/>
              <a:gd name="connsiteX4" fmla="*/ 1949005 w 2073465"/>
              <a:gd name="connsiteY4" fmla="*/ 1063389 h 2561350"/>
              <a:gd name="connsiteX5" fmla="*/ 1859687 w 2073465"/>
              <a:gd name="connsiteY5" fmla="*/ 1037347 h 2561350"/>
              <a:gd name="connsiteX6" fmla="*/ 1857307 w 2073465"/>
              <a:gd name="connsiteY6" fmla="*/ 1487403 h 2561350"/>
              <a:gd name="connsiteX7" fmla="*/ 1949005 w 2073465"/>
              <a:gd name="connsiteY7" fmla="*/ 1449629 h 2561350"/>
              <a:gd name="connsiteX8" fmla="*/ 1949005 w 2073465"/>
              <a:gd name="connsiteY8" fmla="*/ 2167002 h 2561350"/>
              <a:gd name="connsiteX9" fmla="*/ 1219874 w 2073465"/>
              <a:gd name="connsiteY9" fmla="*/ 2167002 h 2561350"/>
              <a:gd name="connsiteX10" fmla="*/ 1239747 w 2073465"/>
              <a:gd name="connsiteY10" fmla="*/ 2275300 h 2561350"/>
              <a:gd name="connsiteX11" fmla="*/ 789691 w 2073465"/>
              <a:gd name="connsiteY11" fmla="*/ 2277680 h 2561350"/>
              <a:gd name="connsiteX12" fmla="*/ 819624 w 2073465"/>
              <a:gd name="connsiteY12" fmla="*/ 2167002 h 2561350"/>
              <a:gd name="connsiteX13" fmla="*/ 153225 w 2073465"/>
              <a:gd name="connsiteY13" fmla="*/ 2167002 h 2561350"/>
              <a:gd name="connsiteX14" fmla="*/ 153225 w 2073465"/>
              <a:gd name="connsiteY14" fmla="*/ 1458174 h 2561350"/>
              <a:gd name="connsiteX15" fmla="*/ 248224 w 2073465"/>
              <a:gd name="connsiteY15" fmla="*/ 1495354 h 2561350"/>
              <a:gd name="connsiteX16" fmla="*/ 245844 w 2073465"/>
              <a:gd name="connsiteY16" fmla="*/ 1045298 h 2561350"/>
              <a:gd name="connsiteX17" fmla="*/ 153225 w 2073465"/>
              <a:gd name="connsiteY17" fmla="*/ 1071146 h 2561350"/>
              <a:gd name="connsiteX18" fmla="*/ 106805 w 2073465"/>
              <a:gd name="connsiteY18" fmla="*/ 382371 h 2561350"/>
              <a:gd name="connsiteX19" fmla="*/ 824595 w 2073465"/>
              <a:gd name="connsiteY19" fmla="*/ 389002 h 2561350"/>
              <a:gd name="connsiteX20" fmla="*/ 789691 w 2073465"/>
              <a:gd name="connsiteY20" fmla="*/ 283670 h 2561350"/>
              <a:gd name="connsiteX21" fmla="*/ 1025434 w 2073465"/>
              <a:gd name="connsiteY21" fmla="*/ 3 h 2561350"/>
              <a:gd name="connsiteX0" fmla="*/ 1025434 w 2102756"/>
              <a:gd name="connsiteY0" fmla="*/ 3 h 2561350"/>
              <a:gd name="connsiteX1" fmla="*/ 1239747 w 2102756"/>
              <a:gd name="connsiteY1" fmla="*/ 286050 h 2561350"/>
              <a:gd name="connsiteX2" fmla="*/ 1217611 w 2102756"/>
              <a:gd name="connsiteY2" fmla="*/ 389002 h 2561350"/>
              <a:gd name="connsiteX3" fmla="*/ 1968899 w 2102756"/>
              <a:gd name="connsiteY3" fmla="*/ 369108 h 2561350"/>
              <a:gd name="connsiteX4" fmla="*/ 1949005 w 2102756"/>
              <a:gd name="connsiteY4" fmla="*/ 1063389 h 2561350"/>
              <a:gd name="connsiteX5" fmla="*/ 1859687 w 2102756"/>
              <a:gd name="connsiteY5" fmla="*/ 1037347 h 2561350"/>
              <a:gd name="connsiteX6" fmla="*/ 1857307 w 2102756"/>
              <a:gd name="connsiteY6" fmla="*/ 1487403 h 2561350"/>
              <a:gd name="connsiteX7" fmla="*/ 1995425 w 2102756"/>
              <a:gd name="connsiteY7" fmla="*/ 1456260 h 2561350"/>
              <a:gd name="connsiteX8" fmla="*/ 1949005 w 2102756"/>
              <a:gd name="connsiteY8" fmla="*/ 2167002 h 2561350"/>
              <a:gd name="connsiteX9" fmla="*/ 1219874 w 2102756"/>
              <a:gd name="connsiteY9" fmla="*/ 2167002 h 2561350"/>
              <a:gd name="connsiteX10" fmla="*/ 1239747 w 2102756"/>
              <a:gd name="connsiteY10" fmla="*/ 2275300 h 2561350"/>
              <a:gd name="connsiteX11" fmla="*/ 789691 w 2102756"/>
              <a:gd name="connsiteY11" fmla="*/ 2277680 h 2561350"/>
              <a:gd name="connsiteX12" fmla="*/ 819624 w 2102756"/>
              <a:gd name="connsiteY12" fmla="*/ 2167002 h 2561350"/>
              <a:gd name="connsiteX13" fmla="*/ 153225 w 2102756"/>
              <a:gd name="connsiteY13" fmla="*/ 2167002 h 2561350"/>
              <a:gd name="connsiteX14" fmla="*/ 153225 w 2102756"/>
              <a:gd name="connsiteY14" fmla="*/ 1458174 h 2561350"/>
              <a:gd name="connsiteX15" fmla="*/ 248224 w 2102756"/>
              <a:gd name="connsiteY15" fmla="*/ 1495354 h 2561350"/>
              <a:gd name="connsiteX16" fmla="*/ 245844 w 2102756"/>
              <a:gd name="connsiteY16" fmla="*/ 1045298 h 2561350"/>
              <a:gd name="connsiteX17" fmla="*/ 153225 w 2102756"/>
              <a:gd name="connsiteY17" fmla="*/ 1071146 h 2561350"/>
              <a:gd name="connsiteX18" fmla="*/ 106805 w 2102756"/>
              <a:gd name="connsiteY18" fmla="*/ 382371 h 2561350"/>
              <a:gd name="connsiteX19" fmla="*/ 824595 w 2102756"/>
              <a:gd name="connsiteY19" fmla="*/ 389002 h 2561350"/>
              <a:gd name="connsiteX20" fmla="*/ 789691 w 2102756"/>
              <a:gd name="connsiteY20" fmla="*/ 283670 h 2561350"/>
              <a:gd name="connsiteX21" fmla="*/ 1025434 w 2102756"/>
              <a:gd name="connsiteY21" fmla="*/ 3 h 2561350"/>
              <a:gd name="connsiteX0" fmla="*/ 1025434 w 2076232"/>
              <a:gd name="connsiteY0" fmla="*/ 3 h 2561350"/>
              <a:gd name="connsiteX1" fmla="*/ 1239747 w 2076232"/>
              <a:gd name="connsiteY1" fmla="*/ 286050 h 2561350"/>
              <a:gd name="connsiteX2" fmla="*/ 1217611 w 2076232"/>
              <a:gd name="connsiteY2" fmla="*/ 389002 h 2561350"/>
              <a:gd name="connsiteX3" fmla="*/ 1968899 w 2076232"/>
              <a:gd name="connsiteY3" fmla="*/ 369108 h 2561350"/>
              <a:gd name="connsiteX4" fmla="*/ 1949005 w 2076232"/>
              <a:gd name="connsiteY4" fmla="*/ 1063389 h 2561350"/>
              <a:gd name="connsiteX5" fmla="*/ 1859687 w 2076232"/>
              <a:gd name="connsiteY5" fmla="*/ 1037347 h 2561350"/>
              <a:gd name="connsiteX6" fmla="*/ 1857307 w 2076232"/>
              <a:gd name="connsiteY6" fmla="*/ 1487403 h 2561350"/>
              <a:gd name="connsiteX7" fmla="*/ 1995425 w 2076232"/>
              <a:gd name="connsiteY7" fmla="*/ 1456260 h 2561350"/>
              <a:gd name="connsiteX8" fmla="*/ 1949005 w 2076232"/>
              <a:gd name="connsiteY8" fmla="*/ 2167002 h 2561350"/>
              <a:gd name="connsiteX9" fmla="*/ 1219874 w 2076232"/>
              <a:gd name="connsiteY9" fmla="*/ 2167002 h 2561350"/>
              <a:gd name="connsiteX10" fmla="*/ 1239747 w 2076232"/>
              <a:gd name="connsiteY10" fmla="*/ 2275300 h 2561350"/>
              <a:gd name="connsiteX11" fmla="*/ 789691 w 2076232"/>
              <a:gd name="connsiteY11" fmla="*/ 2277680 h 2561350"/>
              <a:gd name="connsiteX12" fmla="*/ 819624 w 2076232"/>
              <a:gd name="connsiteY12" fmla="*/ 2167002 h 2561350"/>
              <a:gd name="connsiteX13" fmla="*/ 153225 w 2076232"/>
              <a:gd name="connsiteY13" fmla="*/ 2167002 h 2561350"/>
              <a:gd name="connsiteX14" fmla="*/ 153225 w 2076232"/>
              <a:gd name="connsiteY14" fmla="*/ 1458174 h 2561350"/>
              <a:gd name="connsiteX15" fmla="*/ 248224 w 2076232"/>
              <a:gd name="connsiteY15" fmla="*/ 1495354 h 2561350"/>
              <a:gd name="connsiteX16" fmla="*/ 245844 w 2076232"/>
              <a:gd name="connsiteY16" fmla="*/ 1045298 h 2561350"/>
              <a:gd name="connsiteX17" fmla="*/ 153225 w 2076232"/>
              <a:gd name="connsiteY17" fmla="*/ 1071146 h 2561350"/>
              <a:gd name="connsiteX18" fmla="*/ 106805 w 2076232"/>
              <a:gd name="connsiteY18" fmla="*/ 382371 h 2561350"/>
              <a:gd name="connsiteX19" fmla="*/ 824595 w 2076232"/>
              <a:gd name="connsiteY19" fmla="*/ 389002 h 2561350"/>
              <a:gd name="connsiteX20" fmla="*/ 789691 w 2076232"/>
              <a:gd name="connsiteY20" fmla="*/ 283670 h 2561350"/>
              <a:gd name="connsiteX21" fmla="*/ 1025434 w 2076232"/>
              <a:gd name="connsiteY21" fmla="*/ 3 h 2561350"/>
              <a:gd name="connsiteX0" fmla="*/ 1025434 w 2077711"/>
              <a:gd name="connsiteY0" fmla="*/ 3 h 2561350"/>
              <a:gd name="connsiteX1" fmla="*/ 1239747 w 2077711"/>
              <a:gd name="connsiteY1" fmla="*/ 286050 h 2561350"/>
              <a:gd name="connsiteX2" fmla="*/ 1217611 w 2077711"/>
              <a:gd name="connsiteY2" fmla="*/ 389002 h 2561350"/>
              <a:gd name="connsiteX3" fmla="*/ 1968899 w 2077711"/>
              <a:gd name="connsiteY3" fmla="*/ 369108 h 2561350"/>
              <a:gd name="connsiteX4" fmla="*/ 1949005 w 2077711"/>
              <a:gd name="connsiteY4" fmla="*/ 1063389 h 2561350"/>
              <a:gd name="connsiteX5" fmla="*/ 1859687 w 2077711"/>
              <a:gd name="connsiteY5" fmla="*/ 1037347 h 2561350"/>
              <a:gd name="connsiteX6" fmla="*/ 1857307 w 2077711"/>
              <a:gd name="connsiteY6" fmla="*/ 1487403 h 2561350"/>
              <a:gd name="connsiteX7" fmla="*/ 1995425 w 2077711"/>
              <a:gd name="connsiteY7" fmla="*/ 1456260 h 2561350"/>
              <a:gd name="connsiteX8" fmla="*/ 1949005 w 2077711"/>
              <a:gd name="connsiteY8" fmla="*/ 2167002 h 2561350"/>
              <a:gd name="connsiteX9" fmla="*/ 1219874 w 2077711"/>
              <a:gd name="connsiteY9" fmla="*/ 2167002 h 2561350"/>
              <a:gd name="connsiteX10" fmla="*/ 1239747 w 2077711"/>
              <a:gd name="connsiteY10" fmla="*/ 2275300 h 2561350"/>
              <a:gd name="connsiteX11" fmla="*/ 789691 w 2077711"/>
              <a:gd name="connsiteY11" fmla="*/ 2277680 h 2561350"/>
              <a:gd name="connsiteX12" fmla="*/ 819624 w 2077711"/>
              <a:gd name="connsiteY12" fmla="*/ 2167002 h 2561350"/>
              <a:gd name="connsiteX13" fmla="*/ 153225 w 2077711"/>
              <a:gd name="connsiteY13" fmla="*/ 2167002 h 2561350"/>
              <a:gd name="connsiteX14" fmla="*/ 153225 w 2077711"/>
              <a:gd name="connsiteY14" fmla="*/ 1458174 h 2561350"/>
              <a:gd name="connsiteX15" fmla="*/ 248224 w 2077711"/>
              <a:gd name="connsiteY15" fmla="*/ 1495354 h 2561350"/>
              <a:gd name="connsiteX16" fmla="*/ 245844 w 2077711"/>
              <a:gd name="connsiteY16" fmla="*/ 1045298 h 2561350"/>
              <a:gd name="connsiteX17" fmla="*/ 153225 w 2077711"/>
              <a:gd name="connsiteY17" fmla="*/ 1071146 h 2561350"/>
              <a:gd name="connsiteX18" fmla="*/ 106805 w 2077711"/>
              <a:gd name="connsiteY18" fmla="*/ 382371 h 2561350"/>
              <a:gd name="connsiteX19" fmla="*/ 824595 w 2077711"/>
              <a:gd name="connsiteY19" fmla="*/ 389002 h 2561350"/>
              <a:gd name="connsiteX20" fmla="*/ 789691 w 2077711"/>
              <a:gd name="connsiteY20" fmla="*/ 283670 h 2561350"/>
              <a:gd name="connsiteX21" fmla="*/ 1025434 w 2077711"/>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57307 w 2082173"/>
              <a:gd name="connsiteY6" fmla="*/ 1487403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57307 w 2082173"/>
              <a:gd name="connsiteY6" fmla="*/ 1487403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67002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53225 w 2082173"/>
              <a:gd name="connsiteY13" fmla="*/ 2167002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53225 w 2082173"/>
              <a:gd name="connsiteY14" fmla="*/ 1458174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1331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1331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13436 w 2082173"/>
              <a:gd name="connsiteY14" fmla="*/ 1511225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48224 w 2082173"/>
              <a:gd name="connsiteY15" fmla="*/ 1495354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94643 w 2082173"/>
              <a:gd name="connsiteY15" fmla="*/ 1574931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94643 w 2082173"/>
              <a:gd name="connsiteY15" fmla="*/ 1574931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94643 w 2082173"/>
              <a:gd name="connsiteY15" fmla="*/ 1574931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68118 w 2082173"/>
              <a:gd name="connsiteY15" fmla="*/ 1561668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68118 w 2082173"/>
              <a:gd name="connsiteY15" fmla="*/ 1561668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25434 w 2082173"/>
              <a:gd name="connsiteY0" fmla="*/ 3 h 2561350"/>
              <a:gd name="connsiteX1" fmla="*/ 1239747 w 2082173"/>
              <a:gd name="connsiteY1" fmla="*/ 286050 h 2561350"/>
              <a:gd name="connsiteX2" fmla="*/ 1217611 w 2082173"/>
              <a:gd name="connsiteY2" fmla="*/ 389002 h 2561350"/>
              <a:gd name="connsiteX3" fmla="*/ 1968899 w 2082173"/>
              <a:gd name="connsiteY3" fmla="*/ 369108 h 2561350"/>
              <a:gd name="connsiteX4" fmla="*/ 1962267 w 2082173"/>
              <a:gd name="connsiteY4" fmla="*/ 1096546 h 2561350"/>
              <a:gd name="connsiteX5" fmla="*/ 1859687 w 2082173"/>
              <a:gd name="connsiteY5" fmla="*/ 1037347 h 2561350"/>
              <a:gd name="connsiteX6" fmla="*/ 1844045 w 2082173"/>
              <a:gd name="connsiteY6" fmla="*/ 1520560 h 2561350"/>
              <a:gd name="connsiteX7" fmla="*/ 1995425 w 2082173"/>
              <a:gd name="connsiteY7" fmla="*/ 1456260 h 2561350"/>
              <a:gd name="connsiteX8" fmla="*/ 1949005 w 2082173"/>
              <a:gd name="connsiteY8" fmla="*/ 2180265 h 2561350"/>
              <a:gd name="connsiteX9" fmla="*/ 1219874 w 2082173"/>
              <a:gd name="connsiteY9" fmla="*/ 2167002 h 2561350"/>
              <a:gd name="connsiteX10" fmla="*/ 1239747 w 2082173"/>
              <a:gd name="connsiteY10" fmla="*/ 2275300 h 2561350"/>
              <a:gd name="connsiteX11" fmla="*/ 789691 w 2082173"/>
              <a:gd name="connsiteY11" fmla="*/ 2277680 h 2561350"/>
              <a:gd name="connsiteX12" fmla="*/ 819624 w 2082173"/>
              <a:gd name="connsiteY12" fmla="*/ 2167002 h 2561350"/>
              <a:gd name="connsiteX13" fmla="*/ 126699 w 2082173"/>
              <a:gd name="connsiteY13" fmla="*/ 2200159 h 2561350"/>
              <a:gd name="connsiteX14" fmla="*/ 106805 w 2082173"/>
              <a:gd name="connsiteY14" fmla="*/ 1497962 h 2561350"/>
              <a:gd name="connsiteX15" fmla="*/ 268118 w 2082173"/>
              <a:gd name="connsiteY15" fmla="*/ 1561668 h 2561350"/>
              <a:gd name="connsiteX16" fmla="*/ 245844 w 2082173"/>
              <a:gd name="connsiteY16" fmla="*/ 1045298 h 2561350"/>
              <a:gd name="connsiteX17" fmla="*/ 153225 w 2082173"/>
              <a:gd name="connsiteY17" fmla="*/ 1071146 h 2561350"/>
              <a:gd name="connsiteX18" fmla="*/ 106805 w 2082173"/>
              <a:gd name="connsiteY18" fmla="*/ 382371 h 2561350"/>
              <a:gd name="connsiteX19" fmla="*/ 824595 w 2082173"/>
              <a:gd name="connsiteY19" fmla="*/ 389002 h 2561350"/>
              <a:gd name="connsiteX20" fmla="*/ 789691 w 2082173"/>
              <a:gd name="connsiteY20" fmla="*/ 283670 h 2561350"/>
              <a:gd name="connsiteX21" fmla="*/ 1025434 w 2082173"/>
              <a:gd name="connsiteY21" fmla="*/ 3 h 2561350"/>
              <a:gd name="connsiteX0" fmla="*/ 1038495 w 2095234"/>
              <a:gd name="connsiteY0" fmla="*/ 3 h 2561350"/>
              <a:gd name="connsiteX1" fmla="*/ 1252808 w 2095234"/>
              <a:gd name="connsiteY1" fmla="*/ 286050 h 2561350"/>
              <a:gd name="connsiteX2" fmla="*/ 1230672 w 2095234"/>
              <a:gd name="connsiteY2" fmla="*/ 389002 h 2561350"/>
              <a:gd name="connsiteX3" fmla="*/ 1981960 w 2095234"/>
              <a:gd name="connsiteY3" fmla="*/ 369108 h 2561350"/>
              <a:gd name="connsiteX4" fmla="*/ 1975328 w 2095234"/>
              <a:gd name="connsiteY4" fmla="*/ 1096546 h 2561350"/>
              <a:gd name="connsiteX5" fmla="*/ 1872748 w 2095234"/>
              <a:gd name="connsiteY5" fmla="*/ 1037347 h 2561350"/>
              <a:gd name="connsiteX6" fmla="*/ 1857106 w 2095234"/>
              <a:gd name="connsiteY6" fmla="*/ 1520560 h 2561350"/>
              <a:gd name="connsiteX7" fmla="*/ 2008486 w 2095234"/>
              <a:gd name="connsiteY7" fmla="*/ 1456260 h 2561350"/>
              <a:gd name="connsiteX8" fmla="*/ 1962066 w 2095234"/>
              <a:gd name="connsiteY8" fmla="*/ 2180265 h 2561350"/>
              <a:gd name="connsiteX9" fmla="*/ 1232935 w 2095234"/>
              <a:gd name="connsiteY9" fmla="*/ 2167002 h 2561350"/>
              <a:gd name="connsiteX10" fmla="*/ 1252808 w 2095234"/>
              <a:gd name="connsiteY10" fmla="*/ 2275300 h 2561350"/>
              <a:gd name="connsiteX11" fmla="*/ 802752 w 2095234"/>
              <a:gd name="connsiteY11" fmla="*/ 2277680 h 2561350"/>
              <a:gd name="connsiteX12" fmla="*/ 832685 w 2095234"/>
              <a:gd name="connsiteY12" fmla="*/ 2167002 h 2561350"/>
              <a:gd name="connsiteX13" fmla="*/ 139760 w 2095234"/>
              <a:gd name="connsiteY13" fmla="*/ 2200159 h 2561350"/>
              <a:gd name="connsiteX14" fmla="*/ 119866 w 2095234"/>
              <a:gd name="connsiteY14" fmla="*/ 1497962 h 2561350"/>
              <a:gd name="connsiteX15" fmla="*/ 281179 w 2095234"/>
              <a:gd name="connsiteY15" fmla="*/ 1561668 h 2561350"/>
              <a:gd name="connsiteX16" fmla="*/ 258905 w 2095234"/>
              <a:gd name="connsiteY16" fmla="*/ 1045298 h 2561350"/>
              <a:gd name="connsiteX17" fmla="*/ 146392 w 2095234"/>
              <a:gd name="connsiteY17" fmla="*/ 1091040 h 2561350"/>
              <a:gd name="connsiteX18" fmla="*/ 119866 w 2095234"/>
              <a:gd name="connsiteY18" fmla="*/ 382371 h 2561350"/>
              <a:gd name="connsiteX19" fmla="*/ 837656 w 2095234"/>
              <a:gd name="connsiteY19" fmla="*/ 389002 h 2561350"/>
              <a:gd name="connsiteX20" fmla="*/ 802752 w 2095234"/>
              <a:gd name="connsiteY20" fmla="*/ 283670 h 2561350"/>
              <a:gd name="connsiteX21" fmla="*/ 1038495 w 2095234"/>
              <a:gd name="connsiteY21" fmla="*/ 3 h 2561350"/>
              <a:gd name="connsiteX0" fmla="*/ 1029810 w 2086549"/>
              <a:gd name="connsiteY0" fmla="*/ 3 h 2561350"/>
              <a:gd name="connsiteX1" fmla="*/ 1244123 w 2086549"/>
              <a:gd name="connsiteY1" fmla="*/ 286050 h 2561350"/>
              <a:gd name="connsiteX2" fmla="*/ 1221987 w 2086549"/>
              <a:gd name="connsiteY2" fmla="*/ 389002 h 2561350"/>
              <a:gd name="connsiteX3" fmla="*/ 1973275 w 2086549"/>
              <a:gd name="connsiteY3" fmla="*/ 369108 h 2561350"/>
              <a:gd name="connsiteX4" fmla="*/ 1966643 w 2086549"/>
              <a:gd name="connsiteY4" fmla="*/ 1096546 h 2561350"/>
              <a:gd name="connsiteX5" fmla="*/ 1864063 w 2086549"/>
              <a:gd name="connsiteY5" fmla="*/ 1037347 h 2561350"/>
              <a:gd name="connsiteX6" fmla="*/ 1848421 w 2086549"/>
              <a:gd name="connsiteY6" fmla="*/ 1520560 h 2561350"/>
              <a:gd name="connsiteX7" fmla="*/ 1999801 w 2086549"/>
              <a:gd name="connsiteY7" fmla="*/ 1456260 h 2561350"/>
              <a:gd name="connsiteX8" fmla="*/ 1953381 w 2086549"/>
              <a:gd name="connsiteY8" fmla="*/ 2180265 h 2561350"/>
              <a:gd name="connsiteX9" fmla="*/ 1224250 w 2086549"/>
              <a:gd name="connsiteY9" fmla="*/ 2167002 h 2561350"/>
              <a:gd name="connsiteX10" fmla="*/ 1244123 w 2086549"/>
              <a:gd name="connsiteY10" fmla="*/ 2275300 h 2561350"/>
              <a:gd name="connsiteX11" fmla="*/ 794067 w 2086549"/>
              <a:gd name="connsiteY11" fmla="*/ 2277680 h 2561350"/>
              <a:gd name="connsiteX12" fmla="*/ 824000 w 2086549"/>
              <a:gd name="connsiteY12" fmla="*/ 2167002 h 2561350"/>
              <a:gd name="connsiteX13" fmla="*/ 131075 w 2086549"/>
              <a:gd name="connsiteY13" fmla="*/ 2200159 h 2561350"/>
              <a:gd name="connsiteX14" fmla="*/ 111181 w 2086549"/>
              <a:gd name="connsiteY14" fmla="*/ 1497962 h 2561350"/>
              <a:gd name="connsiteX15" fmla="*/ 272494 w 2086549"/>
              <a:gd name="connsiteY15" fmla="*/ 1561668 h 2561350"/>
              <a:gd name="connsiteX16" fmla="*/ 250220 w 2086549"/>
              <a:gd name="connsiteY16" fmla="*/ 1045298 h 2561350"/>
              <a:gd name="connsiteX17" fmla="*/ 137707 w 2086549"/>
              <a:gd name="connsiteY17" fmla="*/ 1091040 h 2561350"/>
              <a:gd name="connsiteX18" fmla="*/ 111181 w 2086549"/>
              <a:gd name="connsiteY18" fmla="*/ 382371 h 2561350"/>
              <a:gd name="connsiteX19" fmla="*/ 828971 w 2086549"/>
              <a:gd name="connsiteY19" fmla="*/ 389002 h 2561350"/>
              <a:gd name="connsiteX20" fmla="*/ 794067 w 2086549"/>
              <a:gd name="connsiteY20" fmla="*/ 283670 h 2561350"/>
              <a:gd name="connsiteX21" fmla="*/ 1029810 w 2086549"/>
              <a:gd name="connsiteY21" fmla="*/ 3 h 2561350"/>
              <a:gd name="connsiteX0" fmla="*/ 1029810 w 2086549"/>
              <a:gd name="connsiteY0" fmla="*/ 3 h 2561350"/>
              <a:gd name="connsiteX1" fmla="*/ 1244123 w 2086549"/>
              <a:gd name="connsiteY1" fmla="*/ 286050 h 2561350"/>
              <a:gd name="connsiteX2" fmla="*/ 1221987 w 2086549"/>
              <a:gd name="connsiteY2" fmla="*/ 389002 h 2561350"/>
              <a:gd name="connsiteX3" fmla="*/ 1973275 w 2086549"/>
              <a:gd name="connsiteY3" fmla="*/ 369108 h 2561350"/>
              <a:gd name="connsiteX4" fmla="*/ 1966643 w 2086549"/>
              <a:gd name="connsiteY4" fmla="*/ 1096546 h 2561350"/>
              <a:gd name="connsiteX5" fmla="*/ 1864063 w 2086549"/>
              <a:gd name="connsiteY5" fmla="*/ 1037347 h 2561350"/>
              <a:gd name="connsiteX6" fmla="*/ 1848421 w 2086549"/>
              <a:gd name="connsiteY6" fmla="*/ 1520560 h 2561350"/>
              <a:gd name="connsiteX7" fmla="*/ 1999801 w 2086549"/>
              <a:gd name="connsiteY7" fmla="*/ 1456260 h 2561350"/>
              <a:gd name="connsiteX8" fmla="*/ 1953381 w 2086549"/>
              <a:gd name="connsiteY8" fmla="*/ 2180265 h 2561350"/>
              <a:gd name="connsiteX9" fmla="*/ 1224250 w 2086549"/>
              <a:gd name="connsiteY9" fmla="*/ 2167002 h 2561350"/>
              <a:gd name="connsiteX10" fmla="*/ 1244123 w 2086549"/>
              <a:gd name="connsiteY10" fmla="*/ 2275300 h 2561350"/>
              <a:gd name="connsiteX11" fmla="*/ 794067 w 2086549"/>
              <a:gd name="connsiteY11" fmla="*/ 2277680 h 2561350"/>
              <a:gd name="connsiteX12" fmla="*/ 824000 w 2086549"/>
              <a:gd name="connsiteY12" fmla="*/ 2167002 h 2561350"/>
              <a:gd name="connsiteX13" fmla="*/ 131075 w 2086549"/>
              <a:gd name="connsiteY13" fmla="*/ 2200159 h 2561350"/>
              <a:gd name="connsiteX14" fmla="*/ 111181 w 2086549"/>
              <a:gd name="connsiteY14" fmla="*/ 1497962 h 2561350"/>
              <a:gd name="connsiteX15" fmla="*/ 272494 w 2086549"/>
              <a:gd name="connsiteY15" fmla="*/ 1561668 h 2561350"/>
              <a:gd name="connsiteX16" fmla="*/ 250220 w 2086549"/>
              <a:gd name="connsiteY16" fmla="*/ 1045298 h 2561350"/>
              <a:gd name="connsiteX17" fmla="*/ 137707 w 2086549"/>
              <a:gd name="connsiteY17" fmla="*/ 1091040 h 2561350"/>
              <a:gd name="connsiteX18" fmla="*/ 111181 w 2086549"/>
              <a:gd name="connsiteY18" fmla="*/ 382371 h 2561350"/>
              <a:gd name="connsiteX19" fmla="*/ 828971 w 2086549"/>
              <a:gd name="connsiteY19" fmla="*/ 389002 h 2561350"/>
              <a:gd name="connsiteX20" fmla="*/ 794067 w 2086549"/>
              <a:gd name="connsiteY20" fmla="*/ 283670 h 2561350"/>
              <a:gd name="connsiteX21" fmla="*/ 1029810 w 2086549"/>
              <a:gd name="connsiteY21" fmla="*/ 3 h 2561350"/>
              <a:gd name="connsiteX0" fmla="*/ 1029810 w 2086549"/>
              <a:gd name="connsiteY0" fmla="*/ 3 h 2561350"/>
              <a:gd name="connsiteX1" fmla="*/ 1244123 w 2086549"/>
              <a:gd name="connsiteY1" fmla="*/ 286050 h 2561350"/>
              <a:gd name="connsiteX2" fmla="*/ 1221987 w 2086549"/>
              <a:gd name="connsiteY2" fmla="*/ 389002 h 2561350"/>
              <a:gd name="connsiteX3" fmla="*/ 1973275 w 2086549"/>
              <a:gd name="connsiteY3" fmla="*/ 369108 h 2561350"/>
              <a:gd name="connsiteX4" fmla="*/ 1966643 w 2086549"/>
              <a:gd name="connsiteY4" fmla="*/ 1096546 h 2561350"/>
              <a:gd name="connsiteX5" fmla="*/ 1864063 w 2086549"/>
              <a:gd name="connsiteY5" fmla="*/ 1037347 h 2561350"/>
              <a:gd name="connsiteX6" fmla="*/ 1848421 w 2086549"/>
              <a:gd name="connsiteY6" fmla="*/ 1520560 h 2561350"/>
              <a:gd name="connsiteX7" fmla="*/ 1999801 w 2086549"/>
              <a:gd name="connsiteY7" fmla="*/ 1456260 h 2561350"/>
              <a:gd name="connsiteX8" fmla="*/ 1953381 w 2086549"/>
              <a:gd name="connsiteY8" fmla="*/ 2180265 h 2561350"/>
              <a:gd name="connsiteX9" fmla="*/ 1224250 w 2086549"/>
              <a:gd name="connsiteY9" fmla="*/ 2167002 h 2561350"/>
              <a:gd name="connsiteX10" fmla="*/ 1244123 w 2086549"/>
              <a:gd name="connsiteY10" fmla="*/ 2275300 h 2561350"/>
              <a:gd name="connsiteX11" fmla="*/ 794067 w 2086549"/>
              <a:gd name="connsiteY11" fmla="*/ 2277680 h 2561350"/>
              <a:gd name="connsiteX12" fmla="*/ 824000 w 2086549"/>
              <a:gd name="connsiteY12" fmla="*/ 2167002 h 2561350"/>
              <a:gd name="connsiteX13" fmla="*/ 131075 w 2086549"/>
              <a:gd name="connsiteY13" fmla="*/ 2200159 h 2561350"/>
              <a:gd name="connsiteX14" fmla="*/ 111181 w 2086549"/>
              <a:gd name="connsiteY14" fmla="*/ 1497962 h 2561350"/>
              <a:gd name="connsiteX15" fmla="*/ 272494 w 2086549"/>
              <a:gd name="connsiteY15" fmla="*/ 1561668 h 2561350"/>
              <a:gd name="connsiteX16" fmla="*/ 250220 w 2086549"/>
              <a:gd name="connsiteY16" fmla="*/ 1045298 h 2561350"/>
              <a:gd name="connsiteX17" fmla="*/ 137707 w 2086549"/>
              <a:gd name="connsiteY17" fmla="*/ 1091040 h 2561350"/>
              <a:gd name="connsiteX18" fmla="*/ 111181 w 2086549"/>
              <a:gd name="connsiteY18" fmla="*/ 382371 h 2561350"/>
              <a:gd name="connsiteX19" fmla="*/ 828971 w 2086549"/>
              <a:gd name="connsiteY19" fmla="*/ 389002 h 2561350"/>
              <a:gd name="connsiteX20" fmla="*/ 794067 w 2086549"/>
              <a:gd name="connsiteY20" fmla="*/ 283670 h 2561350"/>
              <a:gd name="connsiteX21" fmla="*/ 1029810 w 2086549"/>
              <a:gd name="connsiteY21" fmla="*/ 3 h 2561350"/>
              <a:gd name="connsiteX0" fmla="*/ 1019868 w 2076607"/>
              <a:gd name="connsiteY0" fmla="*/ 3 h 2561350"/>
              <a:gd name="connsiteX1" fmla="*/ 1234181 w 2076607"/>
              <a:gd name="connsiteY1" fmla="*/ 286050 h 2561350"/>
              <a:gd name="connsiteX2" fmla="*/ 1212045 w 2076607"/>
              <a:gd name="connsiteY2" fmla="*/ 389002 h 2561350"/>
              <a:gd name="connsiteX3" fmla="*/ 1963333 w 2076607"/>
              <a:gd name="connsiteY3" fmla="*/ 369108 h 2561350"/>
              <a:gd name="connsiteX4" fmla="*/ 1956701 w 2076607"/>
              <a:gd name="connsiteY4" fmla="*/ 1096546 h 2561350"/>
              <a:gd name="connsiteX5" fmla="*/ 1854121 w 2076607"/>
              <a:gd name="connsiteY5" fmla="*/ 1037347 h 2561350"/>
              <a:gd name="connsiteX6" fmla="*/ 1838479 w 2076607"/>
              <a:gd name="connsiteY6" fmla="*/ 1520560 h 2561350"/>
              <a:gd name="connsiteX7" fmla="*/ 1989859 w 2076607"/>
              <a:gd name="connsiteY7" fmla="*/ 1456260 h 2561350"/>
              <a:gd name="connsiteX8" fmla="*/ 1943439 w 2076607"/>
              <a:gd name="connsiteY8" fmla="*/ 2180265 h 2561350"/>
              <a:gd name="connsiteX9" fmla="*/ 1214308 w 2076607"/>
              <a:gd name="connsiteY9" fmla="*/ 2167002 h 2561350"/>
              <a:gd name="connsiteX10" fmla="*/ 1234181 w 2076607"/>
              <a:gd name="connsiteY10" fmla="*/ 2275300 h 2561350"/>
              <a:gd name="connsiteX11" fmla="*/ 784125 w 2076607"/>
              <a:gd name="connsiteY11" fmla="*/ 2277680 h 2561350"/>
              <a:gd name="connsiteX12" fmla="*/ 814058 w 2076607"/>
              <a:gd name="connsiteY12" fmla="*/ 2167002 h 2561350"/>
              <a:gd name="connsiteX13" fmla="*/ 121133 w 2076607"/>
              <a:gd name="connsiteY13" fmla="*/ 2200159 h 2561350"/>
              <a:gd name="connsiteX14" fmla="*/ 101239 w 2076607"/>
              <a:gd name="connsiteY14" fmla="*/ 1497962 h 2561350"/>
              <a:gd name="connsiteX15" fmla="*/ 262552 w 2076607"/>
              <a:gd name="connsiteY15" fmla="*/ 1561668 h 2561350"/>
              <a:gd name="connsiteX16" fmla="*/ 240278 w 2076607"/>
              <a:gd name="connsiteY16" fmla="*/ 1045298 h 2561350"/>
              <a:gd name="connsiteX17" fmla="*/ 101239 w 2076607"/>
              <a:gd name="connsiteY17" fmla="*/ 382371 h 2561350"/>
              <a:gd name="connsiteX18" fmla="*/ 819029 w 2076607"/>
              <a:gd name="connsiteY18" fmla="*/ 389002 h 2561350"/>
              <a:gd name="connsiteX19" fmla="*/ 784125 w 2076607"/>
              <a:gd name="connsiteY19" fmla="*/ 283670 h 2561350"/>
              <a:gd name="connsiteX20" fmla="*/ 1019868 w 2076607"/>
              <a:gd name="connsiteY20" fmla="*/ 3 h 2561350"/>
              <a:gd name="connsiteX0" fmla="*/ 1019868 w 2076607"/>
              <a:gd name="connsiteY0" fmla="*/ 3 h 2561350"/>
              <a:gd name="connsiteX1" fmla="*/ 1234181 w 2076607"/>
              <a:gd name="connsiteY1" fmla="*/ 286050 h 2561350"/>
              <a:gd name="connsiteX2" fmla="*/ 1212045 w 2076607"/>
              <a:gd name="connsiteY2" fmla="*/ 389002 h 2561350"/>
              <a:gd name="connsiteX3" fmla="*/ 1963333 w 2076607"/>
              <a:gd name="connsiteY3" fmla="*/ 369108 h 2561350"/>
              <a:gd name="connsiteX4" fmla="*/ 1956701 w 2076607"/>
              <a:gd name="connsiteY4" fmla="*/ 1096546 h 2561350"/>
              <a:gd name="connsiteX5" fmla="*/ 1854121 w 2076607"/>
              <a:gd name="connsiteY5" fmla="*/ 1037347 h 2561350"/>
              <a:gd name="connsiteX6" fmla="*/ 1838479 w 2076607"/>
              <a:gd name="connsiteY6" fmla="*/ 1520560 h 2561350"/>
              <a:gd name="connsiteX7" fmla="*/ 1989859 w 2076607"/>
              <a:gd name="connsiteY7" fmla="*/ 1456260 h 2561350"/>
              <a:gd name="connsiteX8" fmla="*/ 1943439 w 2076607"/>
              <a:gd name="connsiteY8" fmla="*/ 2180265 h 2561350"/>
              <a:gd name="connsiteX9" fmla="*/ 1214308 w 2076607"/>
              <a:gd name="connsiteY9" fmla="*/ 2167002 h 2561350"/>
              <a:gd name="connsiteX10" fmla="*/ 1234181 w 2076607"/>
              <a:gd name="connsiteY10" fmla="*/ 2275300 h 2561350"/>
              <a:gd name="connsiteX11" fmla="*/ 784125 w 2076607"/>
              <a:gd name="connsiteY11" fmla="*/ 2277680 h 2561350"/>
              <a:gd name="connsiteX12" fmla="*/ 814058 w 2076607"/>
              <a:gd name="connsiteY12" fmla="*/ 2167002 h 2561350"/>
              <a:gd name="connsiteX13" fmla="*/ 121133 w 2076607"/>
              <a:gd name="connsiteY13" fmla="*/ 2200159 h 2561350"/>
              <a:gd name="connsiteX14" fmla="*/ 101239 w 2076607"/>
              <a:gd name="connsiteY14" fmla="*/ 1497962 h 2561350"/>
              <a:gd name="connsiteX15" fmla="*/ 262552 w 2076607"/>
              <a:gd name="connsiteY15" fmla="*/ 1561668 h 2561350"/>
              <a:gd name="connsiteX16" fmla="*/ 240278 w 2076607"/>
              <a:gd name="connsiteY16" fmla="*/ 1045298 h 2561350"/>
              <a:gd name="connsiteX17" fmla="*/ 136388 w 2076607"/>
              <a:gd name="connsiteY17" fmla="*/ 727479 h 2561350"/>
              <a:gd name="connsiteX18" fmla="*/ 101239 w 2076607"/>
              <a:gd name="connsiteY18" fmla="*/ 382371 h 2561350"/>
              <a:gd name="connsiteX19" fmla="*/ 819029 w 2076607"/>
              <a:gd name="connsiteY19" fmla="*/ 389002 h 2561350"/>
              <a:gd name="connsiteX20" fmla="*/ 784125 w 2076607"/>
              <a:gd name="connsiteY20" fmla="*/ 283670 h 2561350"/>
              <a:gd name="connsiteX21" fmla="*/ 1019868 w 2076607"/>
              <a:gd name="connsiteY21" fmla="*/ 3 h 2561350"/>
              <a:gd name="connsiteX0" fmla="*/ 1030195 w 2086934"/>
              <a:gd name="connsiteY0" fmla="*/ 3 h 2561350"/>
              <a:gd name="connsiteX1" fmla="*/ 1244508 w 2086934"/>
              <a:gd name="connsiteY1" fmla="*/ 286050 h 2561350"/>
              <a:gd name="connsiteX2" fmla="*/ 1222372 w 2086934"/>
              <a:gd name="connsiteY2" fmla="*/ 389002 h 2561350"/>
              <a:gd name="connsiteX3" fmla="*/ 1973660 w 2086934"/>
              <a:gd name="connsiteY3" fmla="*/ 369108 h 2561350"/>
              <a:gd name="connsiteX4" fmla="*/ 1967028 w 2086934"/>
              <a:gd name="connsiteY4" fmla="*/ 1096546 h 2561350"/>
              <a:gd name="connsiteX5" fmla="*/ 1864448 w 2086934"/>
              <a:gd name="connsiteY5" fmla="*/ 1037347 h 2561350"/>
              <a:gd name="connsiteX6" fmla="*/ 1848806 w 2086934"/>
              <a:gd name="connsiteY6" fmla="*/ 1520560 h 2561350"/>
              <a:gd name="connsiteX7" fmla="*/ 2000186 w 2086934"/>
              <a:gd name="connsiteY7" fmla="*/ 1456260 h 2561350"/>
              <a:gd name="connsiteX8" fmla="*/ 1953766 w 2086934"/>
              <a:gd name="connsiteY8" fmla="*/ 2180265 h 2561350"/>
              <a:gd name="connsiteX9" fmla="*/ 1224635 w 2086934"/>
              <a:gd name="connsiteY9" fmla="*/ 2167002 h 2561350"/>
              <a:gd name="connsiteX10" fmla="*/ 1244508 w 2086934"/>
              <a:gd name="connsiteY10" fmla="*/ 2275300 h 2561350"/>
              <a:gd name="connsiteX11" fmla="*/ 794452 w 2086934"/>
              <a:gd name="connsiteY11" fmla="*/ 2277680 h 2561350"/>
              <a:gd name="connsiteX12" fmla="*/ 824385 w 2086934"/>
              <a:gd name="connsiteY12" fmla="*/ 2167002 h 2561350"/>
              <a:gd name="connsiteX13" fmla="*/ 131460 w 2086934"/>
              <a:gd name="connsiteY13" fmla="*/ 2200159 h 2561350"/>
              <a:gd name="connsiteX14" fmla="*/ 111566 w 2086934"/>
              <a:gd name="connsiteY14" fmla="*/ 1497962 h 2561350"/>
              <a:gd name="connsiteX15" fmla="*/ 272879 w 2086934"/>
              <a:gd name="connsiteY15" fmla="*/ 1561668 h 2561350"/>
              <a:gd name="connsiteX16" fmla="*/ 250605 w 2086934"/>
              <a:gd name="connsiteY16" fmla="*/ 1045298 h 2561350"/>
              <a:gd name="connsiteX17" fmla="*/ 9943 w 2086934"/>
              <a:gd name="connsiteY17" fmla="*/ 1018431 h 2561350"/>
              <a:gd name="connsiteX18" fmla="*/ 111566 w 2086934"/>
              <a:gd name="connsiteY18" fmla="*/ 382371 h 2561350"/>
              <a:gd name="connsiteX19" fmla="*/ 829356 w 2086934"/>
              <a:gd name="connsiteY19" fmla="*/ 389002 h 2561350"/>
              <a:gd name="connsiteX20" fmla="*/ 794452 w 2086934"/>
              <a:gd name="connsiteY20" fmla="*/ 283670 h 2561350"/>
              <a:gd name="connsiteX21" fmla="*/ 1030195 w 2086934"/>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09253 w 2084621"/>
              <a:gd name="connsiteY14" fmla="*/ 1497962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270566 w 2084621"/>
              <a:gd name="connsiteY14" fmla="*/ 1561668 h 2561350"/>
              <a:gd name="connsiteX15" fmla="*/ 248292 w 2084621"/>
              <a:gd name="connsiteY15" fmla="*/ 1045298 h 2561350"/>
              <a:gd name="connsiteX16" fmla="*/ 7630 w 2084621"/>
              <a:gd name="connsiteY16" fmla="*/ 1018431 h 2561350"/>
              <a:gd name="connsiteX17" fmla="*/ 109253 w 2084621"/>
              <a:gd name="connsiteY17" fmla="*/ 382371 h 2561350"/>
              <a:gd name="connsiteX18" fmla="*/ 827043 w 2084621"/>
              <a:gd name="connsiteY18" fmla="*/ 389002 h 2561350"/>
              <a:gd name="connsiteX19" fmla="*/ 792139 w 2084621"/>
              <a:gd name="connsiteY19" fmla="*/ 283670 h 2561350"/>
              <a:gd name="connsiteX20" fmla="*/ 1027882 w 2084621"/>
              <a:gd name="connsiteY20" fmla="*/ 3 h 2561350"/>
              <a:gd name="connsiteX0" fmla="*/ 1027882 w 2084621"/>
              <a:gd name="connsiteY0" fmla="*/ 3 h 2561350"/>
              <a:gd name="connsiteX1" fmla="*/ 1242195 w 2084621"/>
              <a:gd name="connsiteY1" fmla="*/ 286050 h 2561350"/>
              <a:gd name="connsiteX2" fmla="*/ 1220059 w 2084621"/>
              <a:gd name="connsiteY2" fmla="*/ 389002 h 2561350"/>
              <a:gd name="connsiteX3" fmla="*/ 1971347 w 2084621"/>
              <a:gd name="connsiteY3" fmla="*/ 369108 h 2561350"/>
              <a:gd name="connsiteX4" fmla="*/ 1964715 w 2084621"/>
              <a:gd name="connsiteY4" fmla="*/ 1096546 h 2561350"/>
              <a:gd name="connsiteX5" fmla="*/ 1862135 w 2084621"/>
              <a:gd name="connsiteY5" fmla="*/ 1037347 h 2561350"/>
              <a:gd name="connsiteX6" fmla="*/ 1846493 w 2084621"/>
              <a:gd name="connsiteY6" fmla="*/ 1520560 h 2561350"/>
              <a:gd name="connsiteX7" fmla="*/ 1997873 w 2084621"/>
              <a:gd name="connsiteY7" fmla="*/ 1456260 h 2561350"/>
              <a:gd name="connsiteX8" fmla="*/ 1951453 w 2084621"/>
              <a:gd name="connsiteY8" fmla="*/ 2180265 h 2561350"/>
              <a:gd name="connsiteX9" fmla="*/ 1222322 w 2084621"/>
              <a:gd name="connsiteY9" fmla="*/ 2167002 h 2561350"/>
              <a:gd name="connsiteX10" fmla="*/ 1242195 w 2084621"/>
              <a:gd name="connsiteY10" fmla="*/ 2275300 h 2561350"/>
              <a:gd name="connsiteX11" fmla="*/ 792139 w 2084621"/>
              <a:gd name="connsiteY11" fmla="*/ 2277680 h 2561350"/>
              <a:gd name="connsiteX12" fmla="*/ 822072 w 2084621"/>
              <a:gd name="connsiteY12" fmla="*/ 2167002 h 2561350"/>
              <a:gd name="connsiteX13" fmla="*/ 129147 w 2084621"/>
              <a:gd name="connsiteY13" fmla="*/ 2200159 h 2561350"/>
              <a:gd name="connsiteX14" fmla="*/ 176730 w 2084621"/>
              <a:gd name="connsiteY14" fmla="*/ 1866419 h 2561350"/>
              <a:gd name="connsiteX15" fmla="*/ 270566 w 2084621"/>
              <a:gd name="connsiteY15" fmla="*/ 1561668 h 2561350"/>
              <a:gd name="connsiteX16" fmla="*/ 248292 w 2084621"/>
              <a:gd name="connsiteY16" fmla="*/ 1045298 h 2561350"/>
              <a:gd name="connsiteX17" fmla="*/ 7630 w 2084621"/>
              <a:gd name="connsiteY17" fmla="*/ 1018431 h 2561350"/>
              <a:gd name="connsiteX18" fmla="*/ 109253 w 2084621"/>
              <a:gd name="connsiteY18" fmla="*/ 382371 h 2561350"/>
              <a:gd name="connsiteX19" fmla="*/ 827043 w 2084621"/>
              <a:gd name="connsiteY19" fmla="*/ 389002 h 2561350"/>
              <a:gd name="connsiteX20" fmla="*/ 792139 w 2084621"/>
              <a:gd name="connsiteY20" fmla="*/ 283670 h 2561350"/>
              <a:gd name="connsiteX21" fmla="*/ 1027882 w 2084621"/>
              <a:gd name="connsiteY21" fmla="*/ 3 h 2561350"/>
              <a:gd name="connsiteX0" fmla="*/ 1033820 w 2090559"/>
              <a:gd name="connsiteY0" fmla="*/ 3 h 2561350"/>
              <a:gd name="connsiteX1" fmla="*/ 1248133 w 2090559"/>
              <a:gd name="connsiteY1" fmla="*/ 286050 h 2561350"/>
              <a:gd name="connsiteX2" fmla="*/ 1225997 w 2090559"/>
              <a:gd name="connsiteY2" fmla="*/ 389002 h 2561350"/>
              <a:gd name="connsiteX3" fmla="*/ 1977285 w 2090559"/>
              <a:gd name="connsiteY3" fmla="*/ 369108 h 2561350"/>
              <a:gd name="connsiteX4" fmla="*/ 1970653 w 2090559"/>
              <a:gd name="connsiteY4" fmla="*/ 1096546 h 2561350"/>
              <a:gd name="connsiteX5" fmla="*/ 1868073 w 2090559"/>
              <a:gd name="connsiteY5" fmla="*/ 1037347 h 2561350"/>
              <a:gd name="connsiteX6" fmla="*/ 1852431 w 2090559"/>
              <a:gd name="connsiteY6" fmla="*/ 1520560 h 2561350"/>
              <a:gd name="connsiteX7" fmla="*/ 2003811 w 2090559"/>
              <a:gd name="connsiteY7" fmla="*/ 1456260 h 2561350"/>
              <a:gd name="connsiteX8" fmla="*/ 1957391 w 2090559"/>
              <a:gd name="connsiteY8" fmla="*/ 2180265 h 2561350"/>
              <a:gd name="connsiteX9" fmla="*/ 1228260 w 2090559"/>
              <a:gd name="connsiteY9" fmla="*/ 2167002 h 2561350"/>
              <a:gd name="connsiteX10" fmla="*/ 1248133 w 2090559"/>
              <a:gd name="connsiteY10" fmla="*/ 2275300 h 2561350"/>
              <a:gd name="connsiteX11" fmla="*/ 798077 w 2090559"/>
              <a:gd name="connsiteY11" fmla="*/ 2277680 h 2561350"/>
              <a:gd name="connsiteX12" fmla="*/ 828010 w 2090559"/>
              <a:gd name="connsiteY12" fmla="*/ 2167002 h 2561350"/>
              <a:gd name="connsiteX13" fmla="*/ 135085 w 2090559"/>
              <a:gd name="connsiteY13" fmla="*/ 2200159 h 2561350"/>
              <a:gd name="connsiteX14" fmla="*/ 6108 w 2090559"/>
              <a:gd name="connsiteY14" fmla="*/ 1657531 h 2561350"/>
              <a:gd name="connsiteX15" fmla="*/ 276504 w 2090559"/>
              <a:gd name="connsiteY15" fmla="*/ 1561668 h 2561350"/>
              <a:gd name="connsiteX16" fmla="*/ 254230 w 2090559"/>
              <a:gd name="connsiteY16" fmla="*/ 1045298 h 2561350"/>
              <a:gd name="connsiteX17" fmla="*/ 13568 w 2090559"/>
              <a:gd name="connsiteY17" fmla="*/ 1018431 h 2561350"/>
              <a:gd name="connsiteX18" fmla="*/ 115191 w 2090559"/>
              <a:gd name="connsiteY18" fmla="*/ 382371 h 2561350"/>
              <a:gd name="connsiteX19" fmla="*/ 832981 w 2090559"/>
              <a:gd name="connsiteY19" fmla="*/ 389002 h 2561350"/>
              <a:gd name="connsiteX20" fmla="*/ 798077 w 2090559"/>
              <a:gd name="connsiteY20" fmla="*/ 283670 h 2561350"/>
              <a:gd name="connsiteX21" fmla="*/ 1033820 w 2090559"/>
              <a:gd name="connsiteY21" fmla="*/ 3 h 2561350"/>
              <a:gd name="connsiteX0" fmla="*/ 1032856 w 2089595"/>
              <a:gd name="connsiteY0" fmla="*/ 3 h 2561350"/>
              <a:gd name="connsiteX1" fmla="*/ 1247169 w 2089595"/>
              <a:gd name="connsiteY1" fmla="*/ 286050 h 2561350"/>
              <a:gd name="connsiteX2" fmla="*/ 1225033 w 2089595"/>
              <a:gd name="connsiteY2" fmla="*/ 389002 h 2561350"/>
              <a:gd name="connsiteX3" fmla="*/ 1976321 w 2089595"/>
              <a:gd name="connsiteY3" fmla="*/ 369108 h 2561350"/>
              <a:gd name="connsiteX4" fmla="*/ 1969689 w 2089595"/>
              <a:gd name="connsiteY4" fmla="*/ 1096546 h 2561350"/>
              <a:gd name="connsiteX5" fmla="*/ 1867109 w 2089595"/>
              <a:gd name="connsiteY5" fmla="*/ 1037347 h 2561350"/>
              <a:gd name="connsiteX6" fmla="*/ 1851467 w 2089595"/>
              <a:gd name="connsiteY6" fmla="*/ 1520560 h 2561350"/>
              <a:gd name="connsiteX7" fmla="*/ 2002847 w 2089595"/>
              <a:gd name="connsiteY7" fmla="*/ 1456260 h 2561350"/>
              <a:gd name="connsiteX8" fmla="*/ 1956427 w 2089595"/>
              <a:gd name="connsiteY8" fmla="*/ 2180265 h 2561350"/>
              <a:gd name="connsiteX9" fmla="*/ 1227296 w 2089595"/>
              <a:gd name="connsiteY9" fmla="*/ 2167002 h 2561350"/>
              <a:gd name="connsiteX10" fmla="*/ 1247169 w 2089595"/>
              <a:gd name="connsiteY10" fmla="*/ 2275300 h 2561350"/>
              <a:gd name="connsiteX11" fmla="*/ 797113 w 2089595"/>
              <a:gd name="connsiteY11" fmla="*/ 2277680 h 2561350"/>
              <a:gd name="connsiteX12" fmla="*/ 827046 w 2089595"/>
              <a:gd name="connsiteY12" fmla="*/ 2167002 h 2561350"/>
              <a:gd name="connsiteX13" fmla="*/ 134121 w 2089595"/>
              <a:gd name="connsiteY13" fmla="*/ 2200159 h 2561350"/>
              <a:gd name="connsiteX14" fmla="*/ 5144 w 2089595"/>
              <a:gd name="connsiteY14" fmla="*/ 1657531 h 2561350"/>
              <a:gd name="connsiteX15" fmla="*/ 275540 w 2089595"/>
              <a:gd name="connsiteY15" fmla="*/ 1561668 h 2561350"/>
              <a:gd name="connsiteX16" fmla="*/ 253266 w 2089595"/>
              <a:gd name="connsiteY16" fmla="*/ 1045298 h 2561350"/>
              <a:gd name="connsiteX17" fmla="*/ 12604 w 2089595"/>
              <a:gd name="connsiteY17" fmla="*/ 1018431 h 2561350"/>
              <a:gd name="connsiteX18" fmla="*/ 114227 w 2089595"/>
              <a:gd name="connsiteY18" fmla="*/ 382371 h 2561350"/>
              <a:gd name="connsiteX19" fmla="*/ 832017 w 2089595"/>
              <a:gd name="connsiteY19" fmla="*/ 389002 h 2561350"/>
              <a:gd name="connsiteX20" fmla="*/ 797113 w 2089595"/>
              <a:gd name="connsiteY20" fmla="*/ 283670 h 2561350"/>
              <a:gd name="connsiteX21" fmla="*/ 1032856 w 2089595"/>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5501"/>
              <a:gd name="connsiteY0" fmla="*/ 3 h 2561350"/>
              <a:gd name="connsiteX1" fmla="*/ 1243075 w 2085501"/>
              <a:gd name="connsiteY1" fmla="*/ 286050 h 2561350"/>
              <a:gd name="connsiteX2" fmla="*/ 1220939 w 2085501"/>
              <a:gd name="connsiteY2" fmla="*/ 389002 h 2561350"/>
              <a:gd name="connsiteX3" fmla="*/ 1972227 w 2085501"/>
              <a:gd name="connsiteY3" fmla="*/ 369108 h 2561350"/>
              <a:gd name="connsiteX4" fmla="*/ 1965595 w 2085501"/>
              <a:gd name="connsiteY4" fmla="*/ 1096546 h 2561350"/>
              <a:gd name="connsiteX5" fmla="*/ 1863015 w 2085501"/>
              <a:gd name="connsiteY5" fmla="*/ 1037347 h 2561350"/>
              <a:gd name="connsiteX6" fmla="*/ 1847373 w 2085501"/>
              <a:gd name="connsiteY6" fmla="*/ 1520560 h 2561350"/>
              <a:gd name="connsiteX7" fmla="*/ 1998753 w 2085501"/>
              <a:gd name="connsiteY7" fmla="*/ 1456260 h 2561350"/>
              <a:gd name="connsiteX8" fmla="*/ 1952333 w 2085501"/>
              <a:gd name="connsiteY8" fmla="*/ 2180265 h 2561350"/>
              <a:gd name="connsiteX9" fmla="*/ 1223202 w 2085501"/>
              <a:gd name="connsiteY9" fmla="*/ 2167002 h 2561350"/>
              <a:gd name="connsiteX10" fmla="*/ 1243075 w 2085501"/>
              <a:gd name="connsiteY10" fmla="*/ 2275300 h 2561350"/>
              <a:gd name="connsiteX11" fmla="*/ 793019 w 2085501"/>
              <a:gd name="connsiteY11" fmla="*/ 2277680 h 2561350"/>
              <a:gd name="connsiteX12" fmla="*/ 822952 w 2085501"/>
              <a:gd name="connsiteY12" fmla="*/ 2167002 h 2561350"/>
              <a:gd name="connsiteX13" fmla="*/ 130027 w 2085501"/>
              <a:gd name="connsiteY13" fmla="*/ 2200159 h 2561350"/>
              <a:gd name="connsiteX14" fmla="*/ 1050 w 2085501"/>
              <a:gd name="connsiteY14" fmla="*/ 1657531 h 2561350"/>
              <a:gd name="connsiteX15" fmla="*/ 271446 w 2085501"/>
              <a:gd name="connsiteY15" fmla="*/ 1561668 h 2561350"/>
              <a:gd name="connsiteX16" fmla="*/ 249172 w 2085501"/>
              <a:gd name="connsiteY16" fmla="*/ 1045298 h 2561350"/>
              <a:gd name="connsiteX17" fmla="*/ 8510 w 2085501"/>
              <a:gd name="connsiteY17" fmla="*/ 1018431 h 2561350"/>
              <a:gd name="connsiteX18" fmla="*/ 110133 w 2085501"/>
              <a:gd name="connsiteY18" fmla="*/ 382371 h 2561350"/>
              <a:gd name="connsiteX19" fmla="*/ 827923 w 2085501"/>
              <a:gd name="connsiteY19" fmla="*/ 389002 h 2561350"/>
              <a:gd name="connsiteX20" fmla="*/ 793019 w 2085501"/>
              <a:gd name="connsiteY20" fmla="*/ 283670 h 2561350"/>
              <a:gd name="connsiteX21" fmla="*/ 1028762 w 2085501"/>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1863015 w 2081039"/>
              <a:gd name="connsiteY4" fmla="*/ 1037347 h 2561350"/>
              <a:gd name="connsiteX5" fmla="*/ 1847373 w 2081039"/>
              <a:gd name="connsiteY5" fmla="*/ 1520560 h 2561350"/>
              <a:gd name="connsiteX6" fmla="*/ 1998753 w 2081039"/>
              <a:gd name="connsiteY6" fmla="*/ 1456260 h 2561350"/>
              <a:gd name="connsiteX7" fmla="*/ 1952333 w 2081039"/>
              <a:gd name="connsiteY7" fmla="*/ 2180265 h 2561350"/>
              <a:gd name="connsiteX8" fmla="*/ 1223202 w 2081039"/>
              <a:gd name="connsiteY8" fmla="*/ 2167002 h 2561350"/>
              <a:gd name="connsiteX9" fmla="*/ 1243075 w 2081039"/>
              <a:gd name="connsiteY9" fmla="*/ 2275300 h 2561350"/>
              <a:gd name="connsiteX10" fmla="*/ 793019 w 2081039"/>
              <a:gd name="connsiteY10" fmla="*/ 2277680 h 2561350"/>
              <a:gd name="connsiteX11" fmla="*/ 822952 w 2081039"/>
              <a:gd name="connsiteY11" fmla="*/ 2167002 h 2561350"/>
              <a:gd name="connsiteX12" fmla="*/ 130027 w 2081039"/>
              <a:gd name="connsiteY12" fmla="*/ 2200159 h 2561350"/>
              <a:gd name="connsiteX13" fmla="*/ 1050 w 2081039"/>
              <a:gd name="connsiteY13" fmla="*/ 1657531 h 2561350"/>
              <a:gd name="connsiteX14" fmla="*/ 271446 w 2081039"/>
              <a:gd name="connsiteY14" fmla="*/ 1561668 h 2561350"/>
              <a:gd name="connsiteX15" fmla="*/ 249172 w 2081039"/>
              <a:gd name="connsiteY15" fmla="*/ 1045298 h 2561350"/>
              <a:gd name="connsiteX16" fmla="*/ 8510 w 2081039"/>
              <a:gd name="connsiteY16" fmla="*/ 1018431 h 2561350"/>
              <a:gd name="connsiteX17" fmla="*/ 110133 w 2081039"/>
              <a:gd name="connsiteY17" fmla="*/ 382371 h 2561350"/>
              <a:gd name="connsiteX18" fmla="*/ 827923 w 2081039"/>
              <a:gd name="connsiteY18" fmla="*/ 389002 h 2561350"/>
              <a:gd name="connsiteX19" fmla="*/ 793019 w 2081039"/>
              <a:gd name="connsiteY19" fmla="*/ 283670 h 2561350"/>
              <a:gd name="connsiteX20" fmla="*/ 1028762 w 2081039"/>
              <a:gd name="connsiteY20"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1933270 w 2081039"/>
              <a:gd name="connsiteY4" fmla="*/ 764780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72227 w 2081039"/>
              <a:gd name="connsiteY3" fmla="*/ 36910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7307 w 2081039"/>
              <a:gd name="connsiteY3" fmla="*/ 371595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7307 w 2081039"/>
              <a:gd name="connsiteY3" fmla="*/ 371595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9793 w 2081039"/>
              <a:gd name="connsiteY3" fmla="*/ 36164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81039"/>
              <a:gd name="connsiteY0" fmla="*/ 3 h 2561350"/>
              <a:gd name="connsiteX1" fmla="*/ 1243075 w 2081039"/>
              <a:gd name="connsiteY1" fmla="*/ 286050 h 2561350"/>
              <a:gd name="connsiteX2" fmla="*/ 1220939 w 2081039"/>
              <a:gd name="connsiteY2" fmla="*/ 389002 h 2561350"/>
              <a:gd name="connsiteX3" fmla="*/ 1959793 w 2081039"/>
              <a:gd name="connsiteY3" fmla="*/ 361648 h 2561350"/>
              <a:gd name="connsiteX4" fmla="*/ 2067556 w 2081039"/>
              <a:gd name="connsiteY4" fmla="*/ 961234 h 2561350"/>
              <a:gd name="connsiteX5" fmla="*/ 1863015 w 2081039"/>
              <a:gd name="connsiteY5" fmla="*/ 1037347 h 2561350"/>
              <a:gd name="connsiteX6" fmla="*/ 1847373 w 2081039"/>
              <a:gd name="connsiteY6" fmla="*/ 1520560 h 2561350"/>
              <a:gd name="connsiteX7" fmla="*/ 1998753 w 2081039"/>
              <a:gd name="connsiteY7" fmla="*/ 1456260 h 2561350"/>
              <a:gd name="connsiteX8" fmla="*/ 1952333 w 2081039"/>
              <a:gd name="connsiteY8" fmla="*/ 2180265 h 2561350"/>
              <a:gd name="connsiteX9" fmla="*/ 1223202 w 2081039"/>
              <a:gd name="connsiteY9" fmla="*/ 2167002 h 2561350"/>
              <a:gd name="connsiteX10" fmla="*/ 1243075 w 2081039"/>
              <a:gd name="connsiteY10" fmla="*/ 2275300 h 2561350"/>
              <a:gd name="connsiteX11" fmla="*/ 793019 w 2081039"/>
              <a:gd name="connsiteY11" fmla="*/ 2277680 h 2561350"/>
              <a:gd name="connsiteX12" fmla="*/ 822952 w 2081039"/>
              <a:gd name="connsiteY12" fmla="*/ 2167002 h 2561350"/>
              <a:gd name="connsiteX13" fmla="*/ 130027 w 2081039"/>
              <a:gd name="connsiteY13" fmla="*/ 2200159 h 2561350"/>
              <a:gd name="connsiteX14" fmla="*/ 1050 w 2081039"/>
              <a:gd name="connsiteY14" fmla="*/ 1657531 h 2561350"/>
              <a:gd name="connsiteX15" fmla="*/ 271446 w 2081039"/>
              <a:gd name="connsiteY15" fmla="*/ 1561668 h 2561350"/>
              <a:gd name="connsiteX16" fmla="*/ 249172 w 2081039"/>
              <a:gd name="connsiteY16" fmla="*/ 1045298 h 2561350"/>
              <a:gd name="connsiteX17" fmla="*/ 8510 w 2081039"/>
              <a:gd name="connsiteY17" fmla="*/ 1018431 h 2561350"/>
              <a:gd name="connsiteX18" fmla="*/ 110133 w 2081039"/>
              <a:gd name="connsiteY18" fmla="*/ 382371 h 2561350"/>
              <a:gd name="connsiteX19" fmla="*/ 827923 w 2081039"/>
              <a:gd name="connsiteY19" fmla="*/ 389002 h 2561350"/>
              <a:gd name="connsiteX20" fmla="*/ 793019 w 2081039"/>
              <a:gd name="connsiteY20" fmla="*/ 283670 h 2561350"/>
              <a:gd name="connsiteX21" fmla="*/ 1028762 w 208103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1952333 w 2072429"/>
              <a:gd name="connsiteY7" fmla="*/ 2180265 h 2561350"/>
              <a:gd name="connsiteX8" fmla="*/ 1223202 w 2072429"/>
              <a:gd name="connsiteY8" fmla="*/ 2167002 h 2561350"/>
              <a:gd name="connsiteX9" fmla="*/ 1243075 w 2072429"/>
              <a:gd name="connsiteY9" fmla="*/ 2275300 h 2561350"/>
              <a:gd name="connsiteX10" fmla="*/ 793019 w 2072429"/>
              <a:gd name="connsiteY10" fmla="*/ 2277680 h 2561350"/>
              <a:gd name="connsiteX11" fmla="*/ 822952 w 2072429"/>
              <a:gd name="connsiteY11" fmla="*/ 2167002 h 2561350"/>
              <a:gd name="connsiteX12" fmla="*/ 130027 w 2072429"/>
              <a:gd name="connsiteY12" fmla="*/ 2200159 h 2561350"/>
              <a:gd name="connsiteX13" fmla="*/ 1050 w 2072429"/>
              <a:gd name="connsiteY13" fmla="*/ 1657531 h 2561350"/>
              <a:gd name="connsiteX14" fmla="*/ 271446 w 2072429"/>
              <a:gd name="connsiteY14" fmla="*/ 1561668 h 2561350"/>
              <a:gd name="connsiteX15" fmla="*/ 249172 w 2072429"/>
              <a:gd name="connsiteY15" fmla="*/ 1045298 h 2561350"/>
              <a:gd name="connsiteX16" fmla="*/ 8510 w 2072429"/>
              <a:gd name="connsiteY16" fmla="*/ 1018431 h 2561350"/>
              <a:gd name="connsiteX17" fmla="*/ 110133 w 2072429"/>
              <a:gd name="connsiteY17" fmla="*/ 382371 h 2561350"/>
              <a:gd name="connsiteX18" fmla="*/ 827923 w 2072429"/>
              <a:gd name="connsiteY18" fmla="*/ 389002 h 2561350"/>
              <a:gd name="connsiteX19" fmla="*/ 793019 w 2072429"/>
              <a:gd name="connsiteY19" fmla="*/ 283670 h 2561350"/>
              <a:gd name="connsiteX20" fmla="*/ 1028762 w 2072429"/>
              <a:gd name="connsiteY20"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1890996 w 2072429"/>
              <a:gd name="connsiteY7" fmla="*/ 1722186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20560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63015 w 2072429"/>
              <a:gd name="connsiteY5" fmla="*/ 1037347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47373 w 2072429"/>
              <a:gd name="connsiteY5" fmla="*/ 1535481 h 2561350"/>
              <a:gd name="connsiteX6" fmla="*/ 2065070 w 2072429"/>
              <a:gd name="connsiteY6" fmla="*/ 1597847 h 2561350"/>
              <a:gd name="connsiteX7" fmla="*/ 1952333 w 2072429"/>
              <a:gd name="connsiteY7" fmla="*/ 2180265 h 2561350"/>
              <a:gd name="connsiteX8" fmla="*/ 1223202 w 2072429"/>
              <a:gd name="connsiteY8" fmla="*/ 2167002 h 2561350"/>
              <a:gd name="connsiteX9" fmla="*/ 1243075 w 2072429"/>
              <a:gd name="connsiteY9" fmla="*/ 2275300 h 2561350"/>
              <a:gd name="connsiteX10" fmla="*/ 793019 w 2072429"/>
              <a:gd name="connsiteY10" fmla="*/ 2277680 h 2561350"/>
              <a:gd name="connsiteX11" fmla="*/ 822952 w 2072429"/>
              <a:gd name="connsiteY11" fmla="*/ 2167002 h 2561350"/>
              <a:gd name="connsiteX12" fmla="*/ 130027 w 2072429"/>
              <a:gd name="connsiteY12" fmla="*/ 2200159 h 2561350"/>
              <a:gd name="connsiteX13" fmla="*/ 1050 w 2072429"/>
              <a:gd name="connsiteY13" fmla="*/ 1657531 h 2561350"/>
              <a:gd name="connsiteX14" fmla="*/ 271446 w 2072429"/>
              <a:gd name="connsiteY14" fmla="*/ 1561668 h 2561350"/>
              <a:gd name="connsiteX15" fmla="*/ 249172 w 2072429"/>
              <a:gd name="connsiteY15" fmla="*/ 1045298 h 2561350"/>
              <a:gd name="connsiteX16" fmla="*/ 8510 w 2072429"/>
              <a:gd name="connsiteY16" fmla="*/ 1018431 h 2561350"/>
              <a:gd name="connsiteX17" fmla="*/ 110133 w 2072429"/>
              <a:gd name="connsiteY17" fmla="*/ 382371 h 2561350"/>
              <a:gd name="connsiteX18" fmla="*/ 827923 w 2072429"/>
              <a:gd name="connsiteY18" fmla="*/ 389002 h 2561350"/>
              <a:gd name="connsiteX19" fmla="*/ 793019 w 2072429"/>
              <a:gd name="connsiteY19" fmla="*/ 283670 h 2561350"/>
              <a:gd name="connsiteX20" fmla="*/ 1028762 w 2072429"/>
              <a:gd name="connsiteY20"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997927 w 2072429"/>
              <a:gd name="connsiteY5" fmla="*/ 118007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3536 w 2072429"/>
              <a:gd name="connsiteY5" fmla="*/ 1025891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1048 w 2072429"/>
              <a:gd name="connsiteY5" fmla="*/ 1030865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72429"/>
              <a:gd name="connsiteY0" fmla="*/ 3 h 2561350"/>
              <a:gd name="connsiteX1" fmla="*/ 1243075 w 2072429"/>
              <a:gd name="connsiteY1" fmla="*/ 286050 h 2561350"/>
              <a:gd name="connsiteX2" fmla="*/ 1220939 w 2072429"/>
              <a:gd name="connsiteY2" fmla="*/ 389002 h 2561350"/>
              <a:gd name="connsiteX3" fmla="*/ 1959793 w 2072429"/>
              <a:gd name="connsiteY3" fmla="*/ 361648 h 2561350"/>
              <a:gd name="connsiteX4" fmla="*/ 2067556 w 2072429"/>
              <a:gd name="connsiteY4" fmla="*/ 961234 h 2561350"/>
              <a:gd name="connsiteX5" fmla="*/ 1881048 w 2072429"/>
              <a:gd name="connsiteY5" fmla="*/ 1030865 h 2561350"/>
              <a:gd name="connsiteX6" fmla="*/ 1847373 w 2072429"/>
              <a:gd name="connsiteY6" fmla="*/ 1535481 h 2561350"/>
              <a:gd name="connsiteX7" fmla="*/ 2065070 w 2072429"/>
              <a:gd name="connsiteY7" fmla="*/ 1597847 h 2561350"/>
              <a:gd name="connsiteX8" fmla="*/ 1952333 w 2072429"/>
              <a:gd name="connsiteY8" fmla="*/ 2180265 h 2561350"/>
              <a:gd name="connsiteX9" fmla="*/ 1223202 w 2072429"/>
              <a:gd name="connsiteY9" fmla="*/ 2167002 h 2561350"/>
              <a:gd name="connsiteX10" fmla="*/ 1243075 w 2072429"/>
              <a:gd name="connsiteY10" fmla="*/ 2275300 h 2561350"/>
              <a:gd name="connsiteX11" fmla="*/ 793019 w 2072429"/>
              <a:gd name="connsiteY11" fmla="*/ 2277680 h 2561350"/>
              <a:gd name="connsiteX12" fmla="*/ 822952 w 2072429"/>
              <a:gd name="connsiteY12" fmla="*/ 2167002 h 2561350"/>
              <a:gd name="connsiteX13" fmla="*/ 130027 w 2072429"/>
              <a:gd name="connsiteY13" fmla="*/ 2200159 h 2561350"/>
              <a:gd name="connsiteX14" fmla="*/ 1050 w 2072429"/>
              <a:gd name="connsiteY14" fmla="*/ 1657531 h 2561350"/>
              <a:gd name="connsiteX15" fmla="*/ 271446 w 2072429"/>
              <a:gd name="connsiteY15" fmla="*/ 1561668 h 2561350"/>
              <a:gd name="connsiteX16" fmla="*/ 249172 w 2072429"/>
              <a:gd name="connsiteY16" fmla="*/ 1045298 h 2561350"/>
              <a:gd name="connsiteX17" fmla="*/ 8510 w 2072429"/>
              <a:gd name="connsiteY17" fmla="*/ 1018431 h 2561350"/>
              <a:gd name="connsiteX18" fmla="*/ 110133 w 2072429"/>
              <a:gd name="connsiteY18" fmla="*/ 382371 h 2561350"/>
              <a:gd name="connsiteX19" fmla="*/ 827923 w 2072429"/>
              <a:gd name="connsiteY19" fmla="*/ 389002 h 2561350"/>
              <a:gd name="connsiteX20" fmla="*/ 793019 w 2072429"/>
              <a:gd name="connsiteY20" fmla="*/ 283670 h 2561350"/>
              <a:gd name="connsiteX21" fmla="*/ 1028762 w 2072429"/>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 name="connsiteX0" fmla="*/ 1028762 w 2069564"/>
              <a:gd name="connsiteY0" fmla="*/ 3 h 2561350"/>
              <a:gd name="connsiteX1" fmla="*/ 1243075 w 2069564"/>
              <a:gd name="connsiteY1" fmla="*/ 286050 h 2561350"/>
              <a:gd name="connsiteX2" fmla="*/ 1220939 w 2069564"/>
              <a:gd name="connsiteY2" fmla="*/ 389002 h 2561350"/>
              <a:gd name="connsiteX3" fmla="*/ 1959793 w 2069564"/>
              <a:gd name="connsiteY3" fmla="*/ 361648 h 2561350"/>
              <a:gd name="connsiteX4" fmla="*/ 2067556 w 2069564"/>
              <a:gd name="connsiteY4" fmla="*/ 961234 h 2561350"/>
              <a:gd name="connsiteX5" fmla="*/ 1881048 w 2069564"/>
              <a:gd name="connsiteY5" fmla="*/ 1030865 h 2561350"/>
              <a:gd name="connsiteX6" fmla="*/ 1847373 w 2069564"/>
              <a:gd name="connsiteY6" fmla="*/ 1535481 h 2561350"/>
              <a:gd name="connsiteX7" fmla="*/ 2065070 w 2069564"/>
              <a:gd name="connsiteY7" fmla="*/ 1597847 h 2561350"/>
              <a:gd name="connsiteX8" fmla="*/ 1952333 w 2069564"/>
              <a:gd name="connsiteY8" fmla="*/ 2180265 h 2561350"/>
              <a:gd name="connsiteX9" fmla="*/ 1223202 w 2069564"/>
              <a:gd name="connsiteY9" fmla="*/ 2167002 h 2561350"/>
              <a:gd name="connsiteX10" fmla="*/ 1243075 w 2069564"/>
              <a:gd name="connsiteY10" fmla="*/ 2275300 h 2561350"/>
              <a:gd name="connsiteX11" fmla="*/ 793019 w 2069564"/>
              <a:gd name="connsiteY11" fmla="*/ 2277680 h 2561350"/>
              <a:gd name="connsiteX12" fmla="*/ 822952 w 2069564"/>
              <a:gd name="connsiteY12" fmla="*/ 2167002 h 2561350"/>
              <a:gd name="connsiteX13" fmla="*/ 130027 w 2069564"/>
              <a:gd name="connsiteY13" fmla="*/ 2200159 h 2561350"/>
              <a:gd name="connsiteX14" fmla="*/ 1050 w 2069564"/>
              <a:gd name="connsiteY14" fmla="*/ 1657531 h 2561350"/>
              <a:gd name="connsiteX15" fmla="*/ 271446 w 2069564"/>
              <a:gd name="connsiteY15" fmla="*/ 1561668 h 2561350"/>
              <a:gd name="connsiteX16" fmla="*/ 249172 w 2069564"/>
              <a:gd name="connsiteY16" fmla="*/ 1045298 h 2561350"/>
              <a:gd name="connsiteX17" fmla="*/ 8510 w 2069564"/>
              <a:gd name="connsiteY17" fmla="*/ 1018431 h 2561350"/>
              <a:gd name="connsiteX18" fmla="*/ 110133 w 2069564"/>
              <a:gd name="connsiteY18" fmla="*/ 382371 h 2561350"/>
              <a:gd name="connsiteX19" fmla="*/ 827923 w 2069564"/>
              <a:gd name="connsiteY19" fmla="*/ 389002 h 2561350"/>
              <a:gd name="connsiteX20" fmla="*/ 793019 w 2069564"/>
              <a:gd name="connsiteY20" fmla="*/ 283670 h 2561350"/>
              <a:gd name="connsiteX21" fmla="*/ 1028762 w 2069564"/>
              <a:gd name="connsiteY21" fmla="*/ 3 h 256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69564" h="2561350">
                <a:moveTo>
                  <a:pt x="1028762" y="3"/>
                </a:moveTo>
                <a:cubicBezTo>
                  <a:pt x="1197831" y="-691"/>
                  <a:pt x="1365814" y="120921"/>
                  <a:pt x="1243075" y="286050"/>
                </a:cubicBezTo>
                <a:cubicBezTo>
                  <a:pt x="1226965" y="315682"/>
                  <a:pt x="1215183" y="348101"/>
                  <a:pt x="1220939" y="389002"/>
                </a:cubicBezTo>
                <a:cubicBezTo>
                  <a:pt x="1226007" y="528261"/>
                  <a:pt x="1696102" y="461119"/>
                  <a:pt x="1959793" y="361648"/>
                </a:cubicBezTo>
                <a:cubicBezTo>
                  <a:pt x="2053648" y="496394"/>
                  <a:pt x="2070837" y="822506"/>
                  <a:pt x="2067556" y="961234"/>
                </a:cubicBezTo>
                <a:cubicBezTo>
                  <a:pt x="2071425" y="1080232"/>
                  <a:pt x="2014728" y="1106744"/>
                  <a:pt x="1881048" y="1030865"/>
                </a:cubicBezTo>
                <a:cubicBezTo>
                  <a:pt x="1483772" y="845572"/>
                  <a:pt x="1585020" y="1699608"/>
                  <a:pt x="1847373" y="1535481"/>
                </a:cubicBezTo>
                <a:cubicBezTo>
                  <a:pt x="1929125" y="1495441"/>
                  <a:pt x="2055039" y="1373504"/>
                  <a:pt x="2065070" y="1597847"/>
                </a:cubicBezTo>
                <a:cubicBezTo>
                  <a:pt x="2080077" y="1677957"/>
                  <a:pt x="2061145" y="2086235"/>
                  <a:pt x="1952333" y="2180265"/>
                </a:cubicBezTo>
                <a:cubicBezTo>
                  <a:pt x="1755709" y="2153739"/>
                  <a:pt x="1373407" y="2007849"/>
                  <a:pt x="1223202" y="2167002"/>
                </a:cubicBezTo>
                <a:cubicBezTo>
                  <a:pt x="1209721" y="2193452"/>
                  <a:pt x="1212523" y="2230274"/>
                  <a:pt x="1243075" y="2275300"/>
                </a:cubicBezTo>
                <a:cubicBezTo>
                  <a:pt x="1483581" y="2660267"/>
                  <a:pt x="581086" y="2652331"/>
                  <a:pt x="793019" y="2277680"/>
                </a:cubicBezTo>
                <a:cubicBezTo>
                  <a:pt x="831994" y="2223379"/>
                  <a:pt x="839802" y="2190096"/>
                  <a:pt x="822952" y="2167002"/>
                </a:cubicBezTo>
                <a:cubicBezTo>
                  <a:pt x="720184" y="2021111"/>
                  <a:pt x="378685" y="2147108"/>
                  <a:pt x="130027" y="2200159"/>
                </a:cubicBezTo>
                <a:cubicBezTo>
                  <a:pt x="37391" y="2130168"/>
                  <a:pt x="-7600" y="1771407"/>
                  <a:pt x="1050" y="1657531"/>
                </a:cubicBezTo>
                <a:cubicBezTo>
                  <a:pt x="24620" y="1416831"/>
                  <a:pt x="117773" y="1502066"/>
                  <a:pt x="271446" y="1561668"/>
                </a:cubicBezTo>
                <a:cubicBezTo>
                  <a:pt x="483628" y="1635999"/>
                  <a:pt x="591036" y="1022800"/>
                  <a:pt x="249172" y="1045298"/>
                </a:cubicBezTo>
                <a:cubicBezTo>
                  <a:pt x="168463" y="1050498"/>
                  <a:pt x="31683" y="1183628"/>
                  <a:pt x="8510" y="1018431"/>
                </a:cubicBezTo>
                <a:cubicBezTo>
                  <a:pt x="-14663" y="907943"/>
                  <a:pt x="13766" y="478572"/>
                  <a:pt x="110133" y="382371"/>
                </a:cubicBezTo>
                <a:cubicBezTo>
                  <a:pt x="506339" y="514999"/>
                  <a:pt x="789812" y="488473"/>
                  <a:pt x="827923" y="389002"/>
                </a:cubicBezTo>
                <a:cubicBezTo>
                  <a:pt x="838244" y="365427"/>
                  <a:pt x="828672" y="333342"/>
                  <a:pt x="793019" y="283670"/>
                </a:cubicBezTo>
                <a:cubicBezTo>
                  <a:pt x="687053" y="96344"/>
                  <a:pt x="859693" y="698"/>
                  <a:pt x="1028762" y="3"/>
                </a:cubicBezTo>
                <a:close/>
              </a:path>
            </a:pathLst>
          </a:custGeom>
          <a:solidFill>
            <a:srgbClr val="92D050"/>
          </a:solidFill>
          <a:ln>
            <a:noFill/>
          </a:ln>
          <a:effectLst/>
          <a:scene3d>
            <a:camera prst="orthographicFront"/>
            <a:lightRig rig="threePt" dir="t"/>
          </a:scene3d>
          <a:sp3d prstMaterial="dkEdge">
            <a:bevelT w="508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17"/>
          <p:cNvSpPr txBox="1"/>
          <p:nvPr/>
        </p:nvSpPr>
        <p:spPr>
          <a:xfrm>
            <a:off x="7976014" y="5412637"/>
            <a:ext cx="367037" cy="748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267"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5</a:t>
            </a:r>
            <a:endParaRPr kumimoji="0" lang="en-US" sz="4267"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51" name="Group 77"/>
          <p:cNvGrpSpPr/>
          <p:nvPr/>
        </p:nvGrpSpPr>
        <p:grpSpPr>
          <a:xfrm>
            <a:off x="1034183" y="5459921"/>
            <a:ext cx="8414619" cy="761963"/>
            <a:chOff x="190996" y="1259422"/>
            <a:chExt cx="5923622" cy="761963"/>
          </a:xfrm>
        </p:grpSpPr>
        <p:sp>
          <p:nvSpPr>
            <p:cNvPr id="52" name="Rounded Rectangle 79"/>
            <p:cNvSpPr/>
            <p:nvPr/>
          </p:nvSpPr>
          <p:spPr>
            <a:xfrm>
              <a:off x="344039" y="1259422"/>
              <a:ext cx="5770579" cy="761963"/>
            </a:xfrm>
            <a:prstGeom prst="roundRect">
              <a:avLst>
                <a:gd name="adj" fmla="val 40104"/>
              </a:avLst>
            </a:prstGeom>
            <a:noFill/>
            <a:ln>
              <a:gradFill flip="none" rotWithShape="1">
                <a:gsLst>
                  <a:gs pos="0">
                    <a:schemeClr val="tx2"/>
                  </a:gs>
                  <a:gs pos="100000">
                    <a:schemeClr val="bg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53" name="Oval 80"/>
            <p:cNvSpPr/>
            <p:nvPr/>
          </p:nvSpPr>
          <p:spPr>
            <a:xfrm>
              <a:off x="190996" y="1460468"/>
              <a:ext cx="302375" cy="373493"/>
            </a:xfrm>
            <a:prstGeom prst="ellipse">
              <a:avLst/>
            </a:prstGeom>
            <a:solidFill>
              <a:srgbClr val="92D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5" name="Rectangle 124"/>
          <p:cNvSpPr/>
          <p:nvPr/>
        </p:nvSpPr>
        <p:spPr>
          <a:xfrm>
            <a:off x="1771943" y="3739680"/>
            <a:ext cx="531268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Calibri" panose="020F0502020204030204"/>
                <a:ea typeface="+mn-ea"/>
                <a:cs typeface="+mn-cs"/>
              </a:rPr>
              <a:t>Evidenze</a:t>
            </a: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a:t>
            </a:r>
            <a:r>
              <a:rPr kumimoji="0" lang="en-US" sz="2400" b="1" i="0" u="none" strike="noStrike" kern="1200" cap="none" spc="0" normalizeH="0" noProof="0" dirty="0">
                <a:ln>
                  <a:noFill/>
                </a:ln>
                <a:solidFill>
                  <a:srgbClr val="FFFFFF"/>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srgbClr val="FFFFFF"/>
                </a:solidFill>
                <a:effectLst/>
                <a:uLnTx/>
                <a:uFillTx/>
                <a:latin typeface="Calibri" panose="020F0502020204030204"/>
                <a:ea typeface="+mn-ea"/>
                <a:cs typeface="+mn-cs"/>
              </a:rPr>
              <a:t>infermiere</a:t>
            </a:r>
            <a:r>
              <a:rPr kumimoji="0" lang="en-US" sz="2400" b="1" i="0" u="none" strike="noStrike" kern="1200" cap="none" spc="0" normalizeH="0" noProof="0" dirty="0">
                <a:ln>
                  <a:noFill/>
                </a:ln>
                <a:solidFill>
                  <a:srgbClr val="FFFFFF"/>
                </a:solidFill>
                <a:effectLst/>
                <a:uLnTx/>
                <a:uFillTx/>
                <a:latin typeface="Calibri" panose="020F0502020204030204"/>
                <a:ea typeface="+mn-ea"/>
                <a:cs typeface="+mn-cs"/>
              </a:rPr>
              <a:t> e stewardship</a:t>
            </a: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35" name="Picture 8">
            <a:extLst>
              <a:ext uri="{FF2B5EF4-FFF2-40B4-BE49-F238E27FC236}">
                <a16:creationId xmlns:a16="http://schemas.microsoft.com/office/drawing/2014/main" id="{3993A498-6451-403C-9076-D6CEE02356C1}"/>
              </a:ext>
            </a:extLst>
          </p:cNvPr>
          <p:cNvPicPr>
            <a:picLocks noChangeAspect="1"/>
          </p:cNvPicPr>
          <p:nvPr/>
        </p:nvPicPr>
        <p:blipFill>
          <a:blip r:embed="rId2">
            <a:clrChange>
              <a:clrFrom>
                <a:srgbClr val="99A7B2"/>
              </a:clrFrom>
              <a:clrTo>
                <a:srgbClr val="99A7B2">
                  <a:alpha val="0"/>
                </a:srgbClr>
              </a:clrTo>
            </a:clrChange>
          </a:blip>
          <a:stretch>
            <a:fillRect/>
          </a:stretch>
        </p:blipFill>
        <p:spPr>
          <a:xfrm rot="2152645">
            <a:off x="10653911" y="312432"/>
            <a:ext cx="1767487" cy="589006"/>
          </a:xfrm>
          <a:prstGeom prst="rect">
            <a:avLst/>
          </a:prstGeom>
        </p:spPr>
      </p:pic>
    </p:spTree>
    <p:extLst>
      <p:ext uri="{BB962C8B-B14F-4D97-AF65-F5344CB8AC3E}">
        <p14:creationId xmlns:p14="http://schemas.microsoft.com/office/powerpoint/2010/main" val="31979538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16" grpId="0"/>
      <p:bldP spid="17" grpId="0"/>
      <p:bldP spid="18" grpId="0"/>
      <p:bldP spid="19" grpId="0"/>
      <p:bldP spid="38" grpId="0"/>
      <p:bldP spid="39" grpId="0"/>
      <p:bldP spid="40" grpId="0"/>
      <p:bldP spid="48" grpId="0" animBg="1"/>
      <p:bldP spid="49" grpId="0"/>
      <p:bldP spid="5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89545" y="615663"/>
            <a:ext cx="9017000" cy="4750665"/>
          </a:xfrm>
          <a:prstGeom prst="rect">
            <a:avLst/>
          </a:prstGeom>
        </p:spPr>
      </p:pic>
      <p:sp>
        <p:nvSpPr>
          <p:cNvPr id="3" name="Rectangle 2"/>
          <p:cNvSpPr/>
          <p:nvPr/>
        </p:nvSpPr>
        <p:spPr>
          <a:xfrm>
            <a:off x="5084618" y="843019"/>
            <a:ext cx="4572000" cy="1200329"/>
          </a:xfrm>
          <a:prstGeom prst="rect">
            <a:avLst/>
          </a:prstGeom>
        </p:spPr>
        <p:txBody>
          <a:bodyPr>
            <a:spAutoFit/>
          </a:bodyPr>
          <a:lstStyle/>
          <a:p>
            <a:pPr marL="0" marR="0" lvl="0" indent="0" algn="l" defTabSz="457153"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Ratio of total funding amount invested in antibacterial resistance research per country to the total national population of that country in millions </a:t>
            </a:r>
            <a:endParaRPr kumimoji="0" lang="de-D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extBox 3"/>
          <p:cNvSpPr txBox="1"/>
          <p:nvPr/>
        </p:nvSpPr>
        <p:spPr>
          <a:xfrm>
            <a:off x="2558474" y="5781964"/>
            <a:ext cx="1685077" cy="369332"/>
          </a:xfrm>
          <a:prstGeom prst="rect">
            <a:avLst/>
          </a:prstGeom>
          <a:noFill/>
        </p:spPr>
        <p:txBody>
          <a:bodyPr wrap="none" rtlCol="0">
            <a:spAutoFit/>
          </a:bodyPr>
          <a:lstStyle/>
          <a:p>
            <a:pPr marL="0" marR="0" lvl="0" indent="0" algn="l" defTabSz="457153"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Arial"/>
                <a:ea typeface="+mn-ea"/>
                <a:cs typeface="+mn-cs"/>
              </a:rPr>
              <a:t>Kelly 2016 LID</a:t>
            </a:r>
          </a:p>
        </p:txBody>
      </p:sp>
      <p:sp>
        <p:nvSpPr>
          <p:cNvPr id="5" name="Rettangolo 4"/>
          <p:cNvSpPr/>
          <p:nvPr/>
        </p:nvSpPr>
        <p:spPr>
          <a:xfrm>
            <a:off x="6436127" y="3680751"/>
            <a:ext cx="412228" cy="65975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71315006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0"/>
          </p:nvPr>
        </p:nvSpPr>
        <p:spPr/>
        <p:txBody>
          <a:bodyPr/>
          <a:lstStyle/>
          <a:p>
            <a:r>
              <a:rPr lang="en-IN">
                <a:solidFill>
                  <a:srgbClr val="A5A5A5"/>
                </a:solidFill>
              </a:rPr>
              <a:t>Add a footer</a:t>
            </a:r>
            <a:endParaRPr lang="en-IN" dirty="0">
              <a:solidFill>
                <a:srgbClr val="A5A5A5"/>
              </a:solidFill>
            </a:endParaRPr>
          </a:p>
        </p:txBody>
      </p:sp>
      <p:pic>
        <p:nvPicPr>
          <p:cNvPr id="4" name="Immagine 3"/>
          <p:cNvPicPr>
            <a:picLocks noChangeAspect="1"/>
          </p:cNvPicPr>
          <p:nvPr/>
        </p:nvPicPr>
        <p:blipFill>
          <a:blip r:embed="rId2"/>
          <a:stretch>
            <a:fillRect/>
          </a:stretch>
        </p:blipFill>
        <p:spPr>
          <a:xfrm>
            <a:off x="0" y="0"/>
            <a:ext cx="9829800" cy="6858000"/>
          </a:xfrm>
          <a:prstGeom prst="rect">
            <a:avLst/>
          </a:prstGeom>
        </p:spPr>
      </p:pic>
      <p:pic>
        <p:nvPicPr>
          <p:cNvPr id="5" name="Immagine 4"/>
          <p:cNvPicPr>
            <a:picLocks noChangeAspect="1"/>
          </p:cNvPicPr>
          <p:nvPr/>
        </p:nvPicPr>
        <p:blipFill>
          <a:blip r:embed="rId3"/>
          <a:stretch>
            <a:fillRect/>
          </a:stretch>
        </p:blipFill>
        <p:spPr>
          <a:xfrm>
            <a:off x="5465912" y="4895850"/>
            <a:ext cx="5810250" cy="1962150"/>
          </a:xfrm>
          <a:prstGeom prst="rect">
            <a:avLst/>
          </a:prstGeom>
        </p:spPr>
      </p:pic>
      <p:pic>
        <p:nvPicPr>
          <p:cNvPr id="6" name="Picture 5">
            <a:extLst>
              <a:ext uri="{FF2B5EF4-FFF2-40B4-BE49-F238E27FC236}">
                <a16:creationId xmlns:a16="http://schemas.microsoft.com/office/drawing/2014/main" id="{3993A498-6451-403C-9076-D6CEE02356C1}"/>
              </a:ext>
            </a:extLst>
          </p:cNvPr>
          <p:cNvPicPr>
            <a:picLocks noChangeAspect="1"/>
          </p:cNvPicPr>
          <p:nvPr/>
        </p:nvPicPr>
        <p:blipFill>
          <a:blip r:embed="rId4">
            <a:clrChange>
              <a:clrFrom>
                <a:srgbClr val="99A7B2"/>
              </a:clrFrom>
              <a:clrTo>
                <a:srgbClr val="99A7B2">
                  <a:alpha val="0"/>
                </a:srgbClr>
              </a:clrTo>
            </a:clrChange>
          </a:blip>
          <a:stretch>
            <a:fillRect/>
          </a:stretch>
        </p:blipFill>
        <p:spPr>
          <a:xfrm rot="2152645">
            <a:off x="10653911" y="312432"/>
            <a:ext cx="1767487" cy="589006"/>
          </a:xfrm>
          <a:prstGeom prst="rect">
            <a:avLst/>
          </a:prstGeom>
        </p:spPr>
      </p:pic>
    </p:spTree>
    <p:extLst>
      <p:ext uri="{BB962C8B-B14F-4D97-AF65-F5344CB8AC3E}">
        <p14:creationId xmlns:p14="http://schemas.microsoft.com/office/powerpoint/2010/main" val="152642593"/>
      </p:ext>
    </p:extLst>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6206" y="1467387"/>
            <a:ext cx="1414325" cy="4608512"/>
          </a:xfrm>
          <a:prstGeom prst="rect">
            <a:avLst/>
          </a:prstGeom>
        </p:spPr>
      </p:pic>
      <p:pic>
        <p:nvPicPr>
          <p:cNvPr id="12" name="Picture 11"/>
          <p:cNvPicPr>
            <a:picLocks noChangeAspect="1"/>
          </p:cNvPicPr>
          <p:nvPr/>
        </p:nvPicPr>
        <p:blipFill>
          <a:blip r:embed="rId3"/>
          <a:stretch>
            <a:fillRect/>
          </a:stretch>
        </p:blipFill>
        <p:spPr>
          <a:xfrm>
            <a:off x="6730316" y="93372"/>
            <a:ext cx="5840474" cy="3593875"/>
          </a:xfrm>
          <a:prstGeom prst="rect">
            <a:avLst/>
          </a:prstGeom>
        </p:spPr>
      </p:pic>
      <p:pic>
        <p:nvPicPr>
          <p:cNvPr id="14" name="Picture 13"/>
          <p:cNvPicPr>
            <a:picLocks noChangeAspect="1"/>
          </p:cNvPicPr>
          <p:nvPr/>
        </p:nvPicPr>
        <p:blipFill>
          <a:blip r:embed="rId4"/>
          <a:stretch>
            <a:fillRect/>
          </a:stretch>
        </p:blipFill>
        <p:spPr>
          <a:xfrm>
            <a:off x="7458321" y="3917205"/>
            <a:ext cx="4997215" cy="1977958"/>
          </a:xfrm>
          <a:prstGeom prst="rect">
            <a:avLst/>
          </a:prstGeom>
        </p:spPr>
      </p:pic>
      <p:sp>
        <p:nvSpPr>
          <p:cNvPr id="6" name="Rectangle 5"/>
          <p:cNvSpPr/>
          <p:nvPr/>
        </p:nvSpPr>
        <p:spPr>
          <a:xfrm>
            <a:off x="2310558" y="1382477"/>
            <a:ext cx="6096000" cy="1015663"/>
          </a:xfrm>
          <a:prstGeom prst="rect">
            <a:avLst/>
          </a:prstGeom>
        </p:spPr>
        <p:txBody>
          <a:bodyPr>
            <a:spAutoFit/>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C000"/>
                </a:solidFill>
                <a:effectLst/>
                <a:uLnTx/>
                <a:uFillTx/>
                <a:latin typeface="Calibri" panose="020F0502020204030204"/>
                <a:ea typeface="+mn-ea"/>
                <a:cs typeface="Aharoni" panose="02010803020104030203" pitchFamily="2" charset="-79"/>
              </a:rPr>
              <a:t>Multidisciplinary specialists </a:t>
            </a:r>
            <a:r>
              <a:rPr lang="en-GB" sz="2000" dirty="0">
                <a:solidFill>
                  <a:srgbClr val="FFC000"/>
                </a:solidFill>
                <a:latin typeface="Calibri" panose="020F0502020204030204"/>
                <a:cs typeface="Aharoni" panose="02010803020104030203" pitchFamily="2" charset="-79"/>
              </a:rPr>
              <a:t>(</a:t>
            </a:r>
            <a:r>
              <a:rPr kumimoji="0" lang="en-GB" sz="2000" b="0" i="0" u="none" strike="noStrike" kern="1200" cap="none" spc="0" normalizeH="0" baseline="0" noProof="0" dirty="0">
                <a:ln>
                  <a:noFill/>
                </a:ln>
                <a:solidFill>
                  <a:srgbClr val="FFC000"/>
                </a:solidFill>
                <a:effectLst/>
                <a:uLnTx/>
                <a:uFillTx/>
                <a:latin typeface="Calibri" panose="020F0502020204030204"/>
                <a:ea typeface="+mn-ea"/>
                <a:cs typeface="Aharoni" panose="02010803020104030203" pitchFamily="2" charset="-79"/>
              </a:rPr>
              <a:t>including nurses) and networks in the field of animal and human surveillance and antibiotic usage </a:t>
            </a:r>
            <a:endParaRPr kumimoji="0" lang="en-GB" sz="19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pic>
        <p:nvPicPr>
          <p:cNvPr id="13" name="Picture 12"/>
          <p:cNvPicPr>
            <a:picLocks noChangeAspect="1"/>
          </p:cNvPicPr>
          <p:nvPr/>
        </p:nvPicPr>
        <p:blipFill>
          <a:blip r:embed="rId5"/>
          <a:stretch>
            <a:fillRect/>
          </a:stretch>
        </p:blipFill>
        <p:spPr>
          <a:xfrm>
            <a:off x="375849" y="43718"/>
            <a:ext cx="2124075" cy="1314450"/>
          </a:xfrm>
          <a:prstGeom prst="rect">
            <a:avLst/>
          </a:prstGeom>
        </p:spPr>
      </p:pic>
      <p:sp>
        <p:nvSpPr>
          <p:cNvPr id="15" name="Rectangle 14"/>
          <p:cNvSpPr/>
          <p:nvPr/>
        </p:nvSpPr>
        <p:spPr>
          <a:xfrm>
            <a:off x="2604362" y="93372"/>
            <a:ext cx="6096000" cy="1323439"/>
          </a:xfrm>
          <a:prstGeom prst="rect">
            <a:avLst/>
          </a:prstGeom>
        </p:spPr>
        <p:txBody>
          <a:bodyPr>
            <a:spAutoFit/>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FFFF"/>
                </a:solidFill>
                <a:effectLst/>
                <a:uLnTx/>
                <a:uFillTx/>
                <a:latin typeface="Calibri" panose="020F0502020204030204"/>
                <a:ea typeface="+mn-ea"/>
                <a:cs typeface="+mn-cs"/>
              </a:rPr>
              <a:t>Bridging the gap between </a:t>
            </a:r>
            <a:r>
              <a:rPr kumimoji="0" lang="en-GB" sz="1900" b="1" i="0" u="none" strike="noStrike" kern="1200" cap="none" spc="0" normalizeH="0" baseline="0" noProof="0" dirty="0" err="1">
                <a:ln>
                  <a:noFill/>
                </a:ln>
                <a:solidFill>
                  <a:srgbClr val="FFFFFF"/>
                </a:solidFill>
                <a:effectLst/>
                <a:uLnTx/>
                <a:uFillTx/>
                <a:latin typeface="Calibri" panose="020F0502020204030204"/>
                <a:ea typeface="+mn-ea"/>
                <a:cs typeface="+mn-cs"/>
              </a:rPr>
              <a:t>hum</a:t>
            </a:r>
            <a:r>
              <a:rPr kumimoji="0" lang="en-GB" sz="1900" b="1" i="0" u="sng" strike="noStrike" kern="1200" cap="none" spc="0" normalizeH="0" baseline="0" noProof="0" dirty="0" err="1">
                <a:ln>
                  <a:noFill/>
                </a:ln>
                <a:solidFill>
                  <a:srgbClr val="FFFFFF"/>
                </a:solidFill>
                <a:effectLst/>
                <a:uLnTx/>
                <a:uFillTx/>
                <a:latin typeface="Calibri" panose="020F0502020204030204"/>
                <a:ea typeface="+mn-ea"/>
                <a:cs typeface="+mn-cs"/>
              </a:rPr>
              <a:t>A</a:t>
            </a:r>
            <a:r>
              <a:rPr kumimoji="0" lang="en-GB" sz="1900" b="1" i="0" u="none" strike="noStrike" kern="1200" cap="none" spc="0" normalizeH="0" baseline="0" noProof="0" dirty="0" err="1">
                <a:ln>
                  <a:noFill/>
                </a:ln>
                <a:solidFill>
                  <a:srgbClr val="FFFFFF"/>
                </a:solidFill>
                <a:effectLst/>
                <a:uLnTx/>
                <a:uFillTx/>
                <a:latin typeface="Calibri" panose="020F0502020204030204"/>
                <a:ea typeface="+mn-ea"/>
                <a:cs typeface="+mn-cs"/>
              </a:rPr>
              <a:t>n</a:t>
            </a:r>
            <a:r>
              <a:rPr kumimoji="0" lang="en-GB" sz="1900" b="1" i="0" u="none" strike="noStrike" kern="1200" cap="none" spc="0" normalizeH="0" baseline="0" noProof="0" dirty="0">
                <a:ln>
                  <a:noFill/>
                </a:ln>
                <a:solidFill>
                  <a:srgbClr val="FFFFFF"/>
                </a:solidFill>
                <a:effectLst/>
                <a:uLnTx/>
                <a:uFillTx/>
                <a:latin typeface="Calibri" panose="020F0502020204030204"/>
                <a:ea typeface="+mn-ea"/>
                <a:cs typeface="+mn-cs"/>
              </a:rPr>
              <a:t> and </a:t>
            </a:r>
          </a:p>
          <a:p>
            <a:pPr marL="0" marR="0" lvl="0" indent="0" algn="l" defTabSz="911879"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FFFF"/>
                </a:solidFill>
                <a:effectLst/>
                <a:uLnTx/>
                <a:uFillTx/>
                <a:latin typeface="Calibri" panose="020F0502020204030204"/>
                <a:ea typeface="+mn-ea"/>
                <a:cs typeface="+mn-cs"/>
              </a:rPr>
              <a:t>animal </a:t>
            </a:r>
            <a:r>
              <a:rPr kumimoji="0" lang="en-GB" sz="1900" b="1" i="0" u="none" strike="noStrike" kern="1200" cap="none" spc="0" normalizeH="0" baseline="0" noProof="0" dirty="0" err="1">
                <a:ln>
                  <a:noFill/>
                </a:ln>
                <a:solidFill>
                  <a:srgbClr val="FFFFFF"/>
                </a:solidFill>
                <a:effectLst/>
                <a:uLnTx/>
                <a:uFillTx/>
                <a:latin typeface="Calibri" panose="020F0502020204030204"/>
                <a:ea typeface="+mn-ea"/>
                <a:cs typeface="+mn-cs"/>
              </a:rPr>
              <a:t>su</a:t>
            </a:r>
            <a:r>
              <a:rPr kumimoji="0" lang="en-GB" sz="1900" b="1" i="0" u="sng" strike="noStrike" kern="1200" cap="none" spc="0" normalizeH="0" baseline="0" noProof="0" dirty="0" err="1">
                <a:ln>
                  <a:noFill/>
                </a:ln>
                <a:solidFill>
                  <a:srgbClr val="FFFFFF"/>
                </a:solidFill>
                <a:effectLst/>
                <a:uLnTx/>
                <a:uFillTx/>
                <a:latin typeface="Calibri" panose="020F0502020204030204"/>
                <a:ea typeface="+mn-ea"/>
                <a:cs typeface="+mn-cs"/>
              </a:rPr>
              <a:t>R</a:t>
            </a:r>
            <a:r>
              <a:rPr kumimoji="0" lang="en-GB" sz="1900" b="1" i="0" u="none" strike="noStrike" kern="1200" cap="none" spc="0" normalizeH="0" baseline="0" noProof="0" dirty="0" err="1">
                <a:ln>
                  <a:noFill/>
                </a:ln>
                <a:solidFill>
                  <a:srgbClr val="FFFFFF"/>
                </a:solidFill>
                <a:effectLst/>
                <a:uLnTx/>
                <a:uFillTx/>
                <a:latin typeface="Calibri" panose="020F0502020204030204"/>
                <a:ea typeface="+mn-ea"/>
                <a:cs typeface="+mn-cs"/>
              </a:rPr>
              <a:t>veillance</a:t>
            </a:r>
            <a:r>
              <a:rPr kumimoji="0" lang="en-GB" sz="1900" b="1" i="0" u="none" strike="noStrike" kern="1200" cap="none" spc="0" normalizeH="0" baseline="0" noProof="0" dirty="0">
                <a:ln>
                  <a:noFill/>
                </a:ln>
                <a:solidFill>
                  <a:srgbClr val="FFFFFF"/>
                </a:solidFill>
                <a:effectLst/>
                <a:uLnTx/>
                <a:uFillTx/>
                <a:latin typeface="Calibri" panose="020F0502020204030204"/>
                <a:ea typeface="+mn-ea"/>
                <a:cs typeface="+mn-cs"/>
              </a:rPr>
              <a:t> data, antibiotic </a:t>
            </a:r>
            <a:r>
              <a:rPr kumimoji="0" lang="en-GB" sz="1900" b="1" i="0" u="none" strike="noStrike" kern="1200" cap="none" spc="0" normalizeH="0" baseline="0" noProof="0" dirty="0" err="1">
                <a:ln>
                  <a:noFill/>
                </a:ln>
                <a:solidFill>
                  <a:srgbClr val="FFFFFF"/>
                </a:solidFill>
                <a:effectLst/>
                <a:uLnTx/>
                <a:uFillTx/>
                <a:latin typeface="Calibri" panose="020F0502020204030204"/>
                <a:ea typeface="+mn-ea"/>
                <a:cs typeface="+mn-cs"/>
              </a:rPr>
              <a:t>poli</a:t>
            </a:r>
            <a:r>
              <a:rPr kumimoji="0" lang="en-GB" sz="1900" b="1" i="0" u="sng" strike="noStrike" kern="1200" cap="none" spc="0" normalizeH="0" baseline="0" noProof="0" dirty="0" err="1">
                <a:ln>
                  <a:noFill/>
                </a:ln>
                <a:solidFill>
                  <a:srgbClr val="FFFFFF"/>
                </a:solidFill>
                <a:effectLst/>
                <a:uLnTx/>
                <a:uFillTx/>
                <a:latin typeface="Calibri" panose="020F0502020204030204"/>
                <a:ea typeface="+mn-ea"/>
                <a:cs typeface="+mn-cs"/>
              </a:rPr>
              <a:t>C</a:t>
            </a:r>
            <a:r>
              <a:rPr kumimoji="0" lang="en-GB" sz="1900" b="1" i="0" u="none" strike="noStrike" kern="1200" cap="none" spc="0" normalizeH="0" baseline="0" noProof="0" dirty="0" err="1">
                <a:ln>
                  <a:noFill/>
                </a:ln>
                <a:solidFill>
                  <a:srgbClr val="FFFFFF"/>
                </a:solidFill>
                <a:effectLst/>
                <a:uLnTx/>
                <a:uFillTx/>
                <a:latin typeface="Calibri" panose="020F0502020204030204"/>
                <a:ea typeface="+mn-ea"/>
                <a:cs typeface="+mn-cs"/>
              </a:rPr>
              <a:t>y</a:t>
            </a:r>
            <a:r>
              <a:rPr kumimoji="0" lang="en-GB" sz="1900" b="1" i="0" u="none" strike="noStrike" kern="1200" cap="none" spc="0" normalizeH="0" baseline="0" noProof="0" dirty="0">
                <a:ln>
                  <a:noFill/>
                </a:ln>
                <a:solidFill>
                  <a:srgbClr val="FFFFFF"/>
                </a:solidFill>
                <a:effectLst/>
                <a:uLnTx/>
                <a:uFillTx/>
                <a:latin typeface="Calibri" panose="020F0502020204030204"/>
                <a:ea typeface="+mn-ea"/>
                <a:cs typeface="+mn-cs"/>
              </a:rPr>
              <a:t>, </a:t>
            </a:r>
          </a:p>
          <a:p>
            <a:pPr marL="0" marR="0" lvl="0" indent="0" algn="l" defTabSz="911879"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FFFF"/>
                </a:solidFill>
                <a:effectLst/>
                <a:uLnTx/>
                <a:uFillTx/>
                <a:latin typeface="Calibri" panose="020F0502020204030204"/>
                <a:ea typeface="+mn-ea"/>
                <a:cs typeface="+mn-cs"/>
              </a:rPr>
              <a:t>and </a:t>
            </a:r>
            <a:r>
              <a:rPr kumimoji="0" lang="en-GB" sz="1900" b="1" i="0" u="none" strike="noStrike" kern="1200" cap="none" spc="0" normalizeH="0" baseline="0" noProof="0" dirty="0" err="1">
                <a:ln>
                  <a:noFill/>
                </a:ln>
                <a:solidFill>
                  <a:srgbClr val="FFFFFF"/>
                </a:solidFill>
                <a:effectLst/>
                <a:uLnTx/>
                <a:uFillTx/>
                <a:latin typeface="Calibri" panose="020F0502020204030204"/>
                <a:ea typeface="+mn-ea"/>
                <a:cs typeface="+mn-cs"/>
              </a:rPr>
              <a:t>stewards</a:t>
            </a:r>
            <a:r>
              <a:rPr kumimoji="0" lang="en-GB" sz="1900" b="1" i="0" u="sng" strike="noStrike" kern="1200" cap="none" spc="0" normalizeH="0" baseline="0" noProof="0" dirty="0" err="1">
                <a:ln>
                  <a:noFill/>
                </a:ln>
                <a:solidFill>
                  <a:srgbClr val="FFFFFF"/>
                </a:solidFill>
                <a:effectLst/>
                <a:uLnTx/>
                <a:uFillTx/>
                <a:latin typeface="Calibri" panose="020F0502020204030204"/>
                <a:ea typeface="+mn-ea"/>
                <a:cs typeface="+mn-cs"/>
              </a:rPr>
              <a:t>H</a:t>
            </a:r>
            <a:r>
              <a:rPr kumimoji="0" lang="en-GB" sz="1900" b="1" i="0" u="none" strike="noStrike" kern="1200" cap="none" spc="0" normalizeH="0" baseline="0" noProof="0" dirty="0" err="1">
                <a:ln>
                  <a:noFill/>
                </a:ln>
                <a:solidFill>
                  <a:srgbClr val="FFFFFF"/>
                </a:solidFill>
                <a:effectLst/>
                <a:uLnTx/>
                <a:uFillTx/>
                <a:latin typeface="Calibri" panose="020F0502020204030204"/>
                <a:ea typeface="+mn-ea"/>
                <a:cs typeface="+mn-cs"/>
              </a:rPr>
              <a:t>ip</a:t>
            </a:r>
            <a:r>
              <a:rPr kumimoji="0" lang="en-GB" sz="19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GB" sz="2400" b="1" i="0" u="none" strike="noStrike" kern="1200" cap="none" spc="0" normalizeH="0" baseline="0" noProof="0" dirty="0">
                <a:ln>
                  <a:noFill/>
                </a:ln>
                <a:solidFill>
                  <a:srgbClr val="FFC000"/>
                </a:solidFill>
                <a:effectLst/>
                <a:uLnTx/>
                <a:uFillTx/>
                <a:latin typeface="Calibri" panose="020F0502020204030204"/>
                <a:ea typeface="+mn-ea"/>
                <a:cs typeface="+mn-cs"/>
              </a:rPr>
              <a:t>(ARCH)</a:t>
            </a:r>
          </a:p>
          <a:p>
            <a:pPr marL="0" marR="0" lvl="0" indent="0" algn="l" defTabSz="911879"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FFFFF"/>
                </a:solidFill>
                <a:effectLst/>
                <a:uLnTx/>
                <a:uFillTx/>
                <a:latin typeface="Calibri" panose="020F0502020204030204"/>
                <a:ea typeface="+mn-ea"/>
                <a:cs typeface="+mn-cs"/>
              </a:rPr>
              <a:t>https://archnet-surveillance.eu</a:t>
            </a: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Content Placeholder 2">
            <a:extLst>
              <a:ext uri="{FF2B5EF4-FFF2-40B4-BE49-F238E27FC236}">
                <a16:creationId xmlns:a16="http://schemas.microsoft.com/office/drawing/2014/main" id="{09858FB4-14A2-4DE3-BD3A-5BE8DF61AA37}"/>
              </a:ext>
            </a:extLst>
          </p:cNvPr>
          <p:cNvSpPr txBox="1">
            <a:spLocks/>
          </p:cNvSpPr>
          <p:nvPr/>
        </p:nvSpPr>
        <p:spPr>
          <a:xfrm>
            <a:off x="1948712" y="2125881"/>
            <a:ext cx="6259623" cy="4059237"/>
          </a:xfrm>
          <a:prstGeom prst="rect">
            <a:avLst/>
          </a:prstGeom>
        </p:spPr>
        <p:txBody>
          <a:bodyPr>
            <a:normAutofit lnSpcReduction="10000"/>
          </a:bodyPr>
          <a:lstStyle>
            <a:lvl1pPr marL="171012" indent="-171012" algn="l" defTabSz="684048" rtl="0" eaLnBrk="1" latinLnBrk="0" hangingPunct="1">
              <a:lnSpc>
                <a:spcPct val="90000"/>
              </a:lnSpc>
              <a:spcBef>
                <a:spcPts val="751"/>
              </a:spcBef>
              <a:buClr>
                <a:srgbClr val="2E7A40"/>
              </a:buClr>
              <a:buFont typeface="Arial" panose="020B0604020202020204" pitchFamily="34" charset="0"/>
              <a:buChar char="•"/>
              <a:defRPr lang="en-US" sz="1900" kern="1200" dirty="0">
                <a:solidFill>
                  <a:schemeClr val="tx1"/>
                </a:solidFill>
                <a:latin typeface="+mn-lt"/>
                <a:ea typeface="+mn-ea"/>
                <a:cs typeface="+mn-cs"/>
              </a:defRPr>
            </a:lvl1pPr>
            <a:lvl2pPr marL="513036" indent="-171012" algn="l" defTabSz="684048" rtl="0" eaLnBrk="1" latinLnBrk="0" hangingPunct="1">
              <a:lnSpc>
                <a:spcPct val="90000"/>
              </a:lnSpc>
              <a:spcBef>
                <a:spcPts val="376"/>
              </a:spcBef>
              <a:buClr>
                <a:srgbClr val="2E7A40"/>
              </a:buClr>
              <a:buFont typeface="Arial" panose="020B0604020202020204" pitchFamily="34" charset="0"/>
              <a:buChar char="•"/>
              <a:defRPr lang="en-US" sz="1500" kern="1200" dirty="0">
                <a:solidFill>
                  <a:schemeClr val="tx1"/>
                </a:solidFill>
                <a:latin typeface="+mn-lt"/>
                <a:ea typeface="+mn-ea"/>
                <a:cs typeface="+mn-cs"/>
              </a:defRPr>
            </a:lvl2pPr>
            <a:lvl3pPr marL="854943" indent="-171012" algn="l" defTabSz="684048" rtl="0" eaLnBrk="1" latinLnBrk="0" hangingPunct="1">
              <a:lnSpc>
                <a:spcPct val="90000"/>
              </a:lnSpc>
              <a:spcBef>
                <a:spcPts val="376"/>
              </a:spcBef>
              <a:buClr>
                <a:srgbClr val="2E7A40"/>
              </a:buClr>
              <a:buFont typeface="Arial" panose="020B0604020202020204" pitchFamily="34" charset="0"/>
              <a:buChar char="•"/>
              <a:defRPr lang="en-US" sz="1500" kern="1200" dirty="0">
                <a:solidFill>
                  <a:schemeClr val="tx1"/>
                </a:solidFill>
                <a:latin typeface="+mn-lt"/>
                <a:ea typeface="+mn-ea"/>
                <a:cs typeface="+mn-cs"/>
              </a:defRPr>
            </a:lvl3pPr>
            <a:lvl4pPr marL="1196907" indent="-171012" algn="l" defTabSz="684048" rtl="0" eaLnBrk="1" latinLnBrk="0" hangingPunct="1">
              <a:lnSpc>
                <a:spcPct val="90000"/>
              </a:lnSpc>
              <a:spcBef>
                <a:spcPts val="376"/>
              </a:spcBef>
              <a:buClr>
                <a:srgbClr val="2E7A40"/>
              </a:buClr>
              <a:buFont typeface="Arial" panose="020B0604020202020204" pitchFamily="34" charset="0"/>
              <a:buChar char="•"/>
              <a:defRPr lang="en-US" sz="1200" kern="1200" dirty="0">
                <a:solidFill>
                  <a:schemeClr val="tx1"/>
                </a:solidFill>
                <a:latin typeface="+mn-lt"/>
                <a:ea typeface="+mn-ea"/>
                <a:cs typeface="+mn-cs"/>
              </a:defRPr>
            </a:lvl4pPr>
            <a:lvl5pPr marL="1538877" indent="-171012" algn="l" defTabSz="684048" rtl="0" eaLnBrk="1" latinLnBrk="0" hangingPunct="1">
              <a:lnSpc>
                <a:spcPct val="90000"/>
              </a:lnSpc>
              <a:spcBef>
                <a:spcPts val="376"/>
              </a:spcBef>
              <a:buClr>
                <a:srgbClr val="2E7A40"/>
              </a:buClr>
              <a:buFont typeface="Arial" panose="020B0604020202020204" pitchFamily="34" charset="0"/>
              <a:buChar char="•"/>
              <a:defRPr lang="en-IN" sz="1200" kern="1200" dirty="0">
                <a:solidFill>
                  <a:schemeClr val="tx1"/>
                </a:solidFill>
                <a:latin typeface="+mn-lt"/>
                <a:ea typeface="+mn-ea"/>
                <a:cs typeface="+mn-cs"/>
              </a:defRPr>
            </a:lvl5pPr>
            <a:lvl6pPr marL="1880897" indent="-171012" algn="l" defTabSz="684048" rtl="0" eaLnBrk="1" latinLnBrk="0" hangingPunct="1">
              <a:lnSpc>
                <a:spcPct val="90000"/>
              </a:lnSpc>
              <a:spcBef>
                <a:spcPts val="376"/>
              </a:spcBef>
              <a:buFont typeface="Arial" panose="020B0604020202020204" pitchFamily="34" charset="0"/>
              <a:buChar char="•"/>
              <a:defRPr sz="1500" kern="1200">
                <a:solidFill>
                  <a:schemeClr val="tx1"/>
                </a:solidFill>
                <a:latin typeface="+mn-lt"/>
                <a:ea typeface="+mn-ea"/>
                <a:cs typeface="+mn-cs"/>
              </a:defRPr>
            </a:lvl6pPr>
            <a:lvl7pPr marL="2222800" indent="-171012" algn="l" defTabSz="684048" rtl="0" eaLnBrk="1" latinLnBrk="0" hangingPunct="1">
              <a:lnSpc>
                <a:spcPct val="90000"/>
              </a:lnSpc>
              <a:spcBef>
                <a:spcPts val="376"/>
              </a:spcBef>
              <a:buFont typeface="Arial" panose="020B0604020202020204" pitchFamily="34" charset="0"/>
              <a:buChar char="•"/>
              <a:defRPr sz="1500" kern="1200">
                <a:solidFill>
                  <a:schemeClr val="tx1"/>
                </a:solidFill>
                <a:latin typeface="+mn-lt"/>
                <a:ea typeface="+mn-ea"/>
                <a:cs typeface="+mn-cs"/>
              </a:defRPr>
            </a:lvl7pPr>
            <a:lvl8pPr marL="2564824" indent="-171012" algn="l" defTabSz="684048" rtl="0" eaLnBrk="1" latinLnBrk="0" hangingPunct="1">
              <a:lnSpc>
                <a:spcPct val="90000"/>
              </a:lnSpc>
              <a:spcBef>
                <a:spcPts val="376"/>
              </a:spcBef>
              <a:buFont typeface="Arial" panose="020B0604020202020204" pitchFamily="34" charset="0"/>
              <a:buChar char="•"/>
              <a:defRPr sz="1500" kern="1200">
                <a:solidFill>
                  <a:schemeClr val="tx1"/>
                </a:solidFill>
                <a:latin typeface="+mn-lt"/>
                <a:ea typeface="+mn-ea"/>
                <a:cs typeface="+mn-cs"/>
              </a:defRPr>
            </a:lvl8pPr>
            <a:lvl9pPr marL="2906848" indent="-171012" algn="l" defTabSz="684048" rtl="0" eaLnBrk="1" latinLnBrk="0" hangingPunct="1">
              <a:lnSpc>
                <a:spcPct val="90000"/>
              </a:lnSpc>
              <a:spcBef>
                <a:spcPts val="376"/>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684048" rtl="0" eaLnBrk="1" fontAlgn="auto" latinLnBrk="0" hangingPunct="1">
              <a:lnSpc>
                <a:spcPct val="90000"/>
              </a:lnSpc>
              <a:spcBef>
                <a:spcPts val="751"/>
              </a:spcBef>
              <a:spcAft>
                <a:spcPts val="0"/>
              </a:spcAft>
              <a:buClr>
                <a:srgbClr val="FFC000"/>
              </a:buClr>
              <a:buSzTx/>
              <a:buFont typeface="Arial" panose="020B0604020202020204" pitchFamily="34" charset="0"/>
              <a:buNone/>
              <a:tabLst/>
              <a:defRPr/>
            </a:pPr>
            <a:r>
              <a:rPr kumimoji="0" lang="en-GB" sz="1900" b="0" i="0" u="none" strike="noStrike" kern="1200" cap="none" spc="0" normalizeH="0" baseline="0" noProof="0" dirty="0">
                <a:ln>
                  <a:noFill/>
                </a:ln>
                <a:solidFill>
                  <a:srgbClr val="FFFFFF"/>
                </a:solidFill>
                <a:effectLst/>
                <a:uLnTx/>
                <a:uFillTx/>
                <a:latin typeface="Calibri" panose="020F0502020204030204"/>
                <a:ea typeface="+mn-ea"/>
                <a:cs typeface="+mn-cs"/>
              </a:rPr>
              <a:t> </a:t>
            </a:r>
          </a:p>
          <a:p>
            <a:pPr marL="0" marR="0" lvl="0" indent="0" algn="l" defTabSz="684048" rtl="0" eaLnBrk="1" fontAlgn="auto" latinLnBrk="0" hangingPunct="1">
              <a:lnSpc>
                <a:spcPct val="90000"/>
              </a:lnSpc>
              <a:spcBef>
                <a:spcPts val="751"/>
              </a:spcBef>
              <a:spcAft>
                <a:spcPts val="0"/>
              </a:spcAft>
              <a:buClr>
                <a:srgbClr val="FFC000"/>
              </a:buClr>
              <a:buSzTx/>
              <a:buFont typeface="Arial" panose="020B0604020202020204" pitchFamily="34" charset="0"/>
              <a:buNone/>
              <a:tabLst/>
              <a:defRPr/>
            </a:pPr>
            <a:r>
              <a:rPr kumimoji="0" lang="en-GB" sz="2000" b="1" i="0" u="none" strike="noStrike" kern="1200" cap="none" spc="0" normalizeH="0" baseline="0" noProof="0" dirty="0">
                <a:ln>
                  <a:noFill/>
                </a:ln>
                <a:solidFill>
                  <a:srgbClr val="FFFFFF"/>
                </a:solidFill>
                <a:effectLst/>
                <a:uLnTx/>
                <a:uFillTx/>
                <a:latin typeface="Calibri" panose="020F0502020204030204"/>
                <a:ea typeface="+mn-ea"/>
                <a:cs typeface="+mn-cs"/>
              </a:rPr>
              <a:t>Major goals </a:t>
            </a:r>
            <a:r>
              <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mn-cs"/>
              </a:rPr>
              <a:t> </a:t>
            </a:r>
          </a:p>
          <a:p>
            <a:pPr marL="914400" marR="0" lvl="1" indent="-457200" algn="l" defTabSz="684048" rtl="0" eaLnBrk="1" fontAlgn="auto" latinLnBrk="0" hangingPunct="1">
              <a:lnSpc>
                <a:spcPct val="90000"/>
              </a:lnSpc>
              <a:spcBef>
                <a:spcPts val="376"/>
              </a:spcBef>
              <a:spcAft>
                <a:spcPts val="0"/>
              </a:spcAft>
              <a:buClr>
                <a:srgbClr val="FFC000"/>
              </a:buClr>
              <a:buSzTx/>
              <a:buFont typeface="Arial" panose="020B0604020202020204" pitchFamily="34" charset="0"/>
              <a:buAutoNum type="arabicPeriod"/>
              <a:tabLst/>
              <a:defRPr/>
            </a:pPr>
            <a:r>
              <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mn-cs"/>
              </a:rPr>
              <a:t>to provide </a:t>
            </a:r>
            <a:r>
              <a:rPr kumimoji="0" lang="en-GB" sz="2000" b="1" i="0" u="none" strike="noStrike" kern="1200" cap="none" spc="0" normalizeH="0" baseline="0" noProof="0" dirty="0">
                <a:ln>
                  <a:noFill/>
                </a:ln>
                <a:solidFill>
                  <a:srgbClr val="FFFFFF"/>
                </a:solidFill>
                <a:effectLst/>
                <a:uLnTx/>
                <a:uFillTx/>
                <a:latin typeface="Calibri" panose="020F0502020204030204"/>
                <a:ea typeface="+mn-ea"/>
                <a:cs typeface="+mn-cs"/>
              </a:rPr>
              <a:t>new tools </a:t>
            </a:r>
            <a:r>
              <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mn-cs"/>
              </a:rPr>
              <a:t>to </a:t>
            </a:r>
            <a:r>
              <a:rPr kumimoji="0" lang="en-GB" sz="2000" b="1" i="0" u="none" strike="noStrike" kern="1200" cap="none" spc="0" normalizeH="0" baseline="0" noProof="0" dirty="0">
                <a:ln>
                  <a:noFill/>
                </a:ln>
                <a:solidFill>
                  <a:srgbClr val="FFFFFF"/>
                </a:solidFill>
                <a:effectLst/>
                <a:uLnTx/>
                <a:uFillTx/>
                <a:latin typeface="Calibri" panose="020F0502020204030204"/>
                <a:ea typeface="+mn-ea"/>
                <a:cs typeface="+mn-cs"/>
              </a:rPr>
              <a:t>strength cooperation between surveillance and stewardship teams</a:t>
            </a:r>
            <a:r>
              <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mn-cs"/>
              </a:rPr>
              <a:t>; </a:t>
            </a:r>
          </a:p>
          <a:p>
            <a:pPr marL="914400" marR="0" lvl="1" indent="-457200" algn="l" defTabSz="684048" rtl="0" eaLnBrk="1" fontAlgn="auto" latinLnBrk="0" hangingPunct="1">
              <a:lnSpc>
                <a:spcPct val="90000"/>
              </a:lnSpc>
              <a:spcBef>
                <a:spcPts val="376"/>
              </a:spcBef>
              <a:spcAft>
                <a:spcPts val="0"/>
              </a:spcAft>
              <a:buClr>
                <a:srgbClr val="FFC000"/>
              </a:buClr>
              <a:buSzTx/>
              <a:buFont typeface="Arial" panose="020B0604020202020204" pitchFamily="34" charset="0"/>
              <a:buAutoNum type="arabicPeriod"/>
              <a:tabLst/>
              <a:defRPr/>
            </a:pPr>
            <a:r>
              <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mn-cs"/>
              </a:rPr>
              <a:t>to </a:t>
            </a:r>
            <a:r>
              <a:rPr kumimoji="0" lang="en-GB" sz="2000" b="1" i="0" u="none" strike="noStrike" kern="1200" cap="none" spc="0" normalizeH="0" baseline="0" noProof="0" dirty="0">
                <a:ln>
                  <a:noFill/>
                </a:ln>
                <a:solidFill>
                  <a:srgbClr val="FFFFFF"/>
                </a:solidFill>
                <a:effectLst/>
                <a:uLnTx/>
                <a:uFillTx/>
                <a:latin typeface="Calibri" panose="020F0502020204030204"/>
                <a:ea typeface="+mn-ea"/>
                <a:cs typeface="+mn-cs"/>
              </a:rPr>
              <a:t>facilitate the ATBS </a:t>
            </a:r>
            <a:r>
              <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mn-cs"/>
              </a:rPr>
              <a:t>teams enabling </a:t>
            </a:r>
            <a:r>
              <a:rPr kumimoji="0" lang="en-GB" sz="2000" b="1" i="0" u="none" strike="noStrike" kern="1200" cap="none" spc="0" normalizeH="0" baseline="0" noProof="0" dirty="0">
                <a:ln>
                  <a:noFill/>
                </a:ln>
                <a:solidFill>
                  <a:srgbClr val="FFFFFF"/>
                </a:solidFill>
                <a:effectLst/>
                <a:uLnTx/>
                <a:uFillTx/>
                <a:latin typeface="Calibri" panose="020F0502020204030204"/>
                <a:ea typeface="+mn-ea"/>
                <a:cs typeface="+mn-cs"/>
              </a:rPr>
              <a:t>appropriate assessment of the antibiotic usage data and resistance rates </a:t>
            </a:r>
            <a:r>
              <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mn-cs"/>
              </a:rPr>
              <a:t>according to case-mix of patients and settings to develop antibiotic policy recommendations; </a:t>
            </a:r>
          </a:p>
          <a:p>
            <a:pPr marL="914400" marR="0" lvl="1" indent="-457200" algn="l" defTabSz="684048" rtl="0" eaLnBrk="1" fontAlgn="auto" latinLnBrk="0" hangingPunct="1">
              <a:lnSpc>
                <a:spcPct val="90000"/>
              </a:lnSpc>
              <a:spcBef>
                <a:spcPts val="376"/>
              </a:spcBef>
              <a:spcAft>
                <a:spcPts val="0"/>
              </a:spcAft>
              <a:buClr>
                <a:srgbClr val="FFC000"/>
              </a:buClr>
              <a:buSzTx/>
              <a:buFont typeface="Arial" panose="020B0604020202020204" pitchFamily="34" charset="0"/>
              <a:buAutoNum type="arabicPeriod"/>
              <a:tabLst/>
              <a:defRPr/>
            </a:pPr>
            <a:r>
              <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mn-cs"/>
              </a:rPr>
              <a:t>to </a:t>
            </a:r>
            <a:r>
              <a:rPr kumimoji="0" lang="en-GB" sz="2000" b="1" i="0" u="none" strike="noStrike" kern="1200" cap="none" spc="0" normalizeH="0" baseline="0" noProof="0" dirty="0">
                <a:ln>
                  <a:noFill/>
                </a:ln>
                <a:solidFill>
                  <a:srgbClr val="FFFFFF"/>
                </a:solidFill>
                <a:effectLst/>
                <a:uLnTx/>
                <a:uFillTx/>
                <a:latin typeface="Calibri" panose="020F0502020204030204"/>
                <a:ea typeface="+mn-ea"/>
                <a:cs typeface="+mn-cs"/>
              </a:rPr>
              <a:t>reduce the heterogeneity</a:t>
            </a:r>
            <a:r>
              <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mn-cs"/>
              </a:rPr>
              <a:t> of microbiological and sensitivity </a:t>
            </a:r>
            <a:r>
              <a:rPr kumimoji="0" lang="en-GB" sz="2000" b="1" i="0" u="none" strike="noStrike" kern="1200" cap="none" spc="0" normalizeH="0" baseline="0" noProof="0" dirty="0">
                <a:ln>
                  <a:noFill/>
                </a:ln>
                <a:solidFill>
                  <a:srgbClr val="FFFFFF"/>
                </a:solidFill>
                <a:effectLst/>
                <a:uLnTx/>
                <a:uFillTx/>
                <a:latin typeface="Calibri" panose="020F0502020204030204"/>
                <a:ea typeface="+mn-ea"/>
                <a:cs typeface="+mn-cs"/>
              </a:rPr>
              <a:t>data reporting </a:t>
            </a:r>
            <a:r>
              <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mn-cs"/>
              </a:rPr>
              <a:t>in surveillance systems; </a:t>
            </a:r>
          </a:p>
          <a:p>
            <a:pPr marL="914400" marR="0" lvl="1" indent="-457200" algn="l" defTabSz="684048" rtl="0" eaLnBrk="1" fontAlgn="auto" latinLnBrk="0" hangingPunct="1">
              <a:lnSpc>
                <a:spcPct val="90000"/>
              </a:lnSpc>
              <a:spcBef>
                <a:spcPts val="376"/>
              </a:spcBef>
              <a:spcAft>
                <a:spcPts val="0"/>
              </a:spcAft>
              <a:buClr>
                <a:srgbClr val="FFC000"/>
              </a:buClr>
              <a:buSzTx/>
              <a:buFont typeface="Arial" panose="020B0604020202020204" pitchFamily="34" charset="0"/>
              <a:buAutoNum type="arabicPeriod"/>
              <a:tabLst/>
              <a:defRPr/>
            </a:pPr>
            <a:r>
              <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mn-cs"/>
              </a:rPr>
              <a:t>to promote and </a:t>
            </a:r>
            <a:r>
              <a:rPr kumimoji="0" lang="en-GB" sz="2000" b="1" i="0" u="none" strike="noStrike" kern="1200" cap="none" spc="0" normalizeH="0" baseline="0" noProof="0" dirty="0">
                <a:ln>
                  <a:noFill/>
                </a:ln>
                <a:solidFill>
                  <a:srgbClr val="FFFFFF"/>
                </a:solidFill>
                <a:effectLst/>
                <a:uLnTx/>
                <a:uFillTx/>
                <a:latin typeface="Calibri" panose="020F0502020204030204"/>
                <a:ea typeface="+mn-ea"/>
                <a:cs typeface="+mn-cs"/>
              </a:rPr>
              <a:t>harmonize reporting in animal </a:t>
            </a:r>
            <a:r>
              <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mn-cs"/>
              </a:rPr>
              <a:t>surveillance and stewardship and to connect it with </a:t>
            </a:r>
            <a:r>
              <a:rPr kumimoji="0" lang="en-GB" sz="2000" b="1" i="0" u="none" strike="noStrike" kern="1200" cap="none" spc="0" normalizeH="0" baseline="0" noProof="0" dirty="0">
                <a:ln>
                  <a:noFill/>
                </a:ln>
                <a:solidFill>
                  <a:srgbClr val="FFFFFF"/>
                </a:solidFill>
                <a:effectLst/>
                <a:uLnTx/>
                <a:uFillTx/>
                <a:latin typeface="Calibri" panose="020F0502020204030204"/>
                <a:ea typeface="+mn-ea"/>
                <a:cs typeface="+mn-cs"/>
              </a:rPr>
              <a:t>human recommendations</a:t>
            </a:r>
            <a:r>
              <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mn-cs"/>
              </a:rPr>
              <a:t>.</a:t>
            </a:r>
          </a:p>
        </p:txBody>
      </p:sp>
      <p:pic>
        <p:nvPicPr>
          <p:cNvPr id="19" name="Picture 18"/>
          <p:cNvPicPr>
            <a:picLocks noChangeAspect="1"/>
          </p:cNvPicPr>
          <p:nvPr/>
        </p:nvPicPr>
        <p:blipFill>
          <a:blip r:embed="rId6"/>
          <a:stretch>
            <a:fillRect/>
          </a:stretch>
        </p:blipFill>
        <p:spPr>
          <a:xfrm>
            <a:off x="0" y="6125122"/>
            <a:ext cx="6730316" cy="732878"/>
          </a:xfrm>
          <a:prstGeom prst="rect">
            <a:avLst/>
          </a:prstGeom>
        </p:spPr>
      </p:pic>
      <p:sp>
        <p:nvSpPr>
          <p:cNvPr id="20" name="Rectangle 19"/>
          <p:cNvSpPr/>
          <p:nvPr/>
        </p:nvSpPr>
        <p:spPr>
          <a:xfrm>
            <a:off x="10951535" y="225425"/>
            <a:ext cx="818707" cy="475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1" name="Picture 20"/>
          <p:cNvPicPr>
            <a:picLocks noChangeAspect="1"/>
          </p:cNvPicPr>
          <p:nvPr/>
        </p:nvPicPr>
        <p:blipFill>
          <a:blip r:embed="rId7"/>
          <a:stretch>
            <a:fillRect/>
          </a:stretch>
        </p:blipFill>
        <p:spPr>
          <a:xfrm>
            <a:off x="6730316" y="6125121"/>
            <a:ext cx="5461684" cy="732879"/>
          </a:xfrm>
          <a:prstGeom prst="rect">
            <a:avLst/>
          </a:prstGeom>
        </p:spPr>
      </p:pic>
    </p:spTree>
    <p:extLst>
      <p:ext uri="{BB962C8B-B14F-4D97-AF65-F5344CB8AC3E}">
        <p14:creationId xmlns:p14="http://schemas.microsoft.com/office/powerpoint/2010/main" val="3186102292"/>
      </p:ext>
    </p:extLst>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0799" y="530655"/>
            <a:ext cx="5639105" cy="939799"/>
          </a:xfrm>
        </p:spPr>
        <p:txBody>
          <a:bodyPr>
            <a:normAutofit/>
          </a:bodyPr>
          <a:lstStyle/>
          <a:p>
            <a:r>
              <a:rPr lang="en-US" sz="2400" b="0" dirty="0">
                <a:solidFill>
                  <a:prstClr val="black"/>
                </a:solidFill>
              </a:rPr>
              <a:t>https://epi-net.eu/publications/</a:t>
            </a:r>
            <a:endParaRPr lang="en-US" sz="2400" b="0" dirty="0"/>
          </a:p>
        </p:txBody>
      </p:sp>
      <p:pic>
        <p:nvPicPr>
          <p:cNvPr id="9" name="Picture 8">
            <a:extLst>
              <a:ext uri="{FF2B5EF4-FFF2-40B4-BE49-F238E27FC236}">
                <a16:creationId xmlns:a16="http://schemas.microsoft.com/office/drawing/2014/main" id="{3993A498-6451-403C-9076-D6CEE02356C1}"/>
              </a:ext>
            </a:extLst>
          </p:cNvPr>
          <p:cNvPicPr>
            <a:picLocks noChangeAspect="1"/>
          </p:cNvPicPr>
          <p:nvPr/>
        </p:nvPicPr>
        <p:blipFill>
          <a:blip r:embed="rId2">
            <a:clrChange>
              <a:clrFrom>
                <a:srgbClr val="99A7B2"/>
              </a:clrFrom>
              <a:clrTo>
                <a:srgbClr val="99A7B2">
                  <a:alpha val="0"/>
                </a:srgbClr>
              </a:clrTo>
            </a:clrChange>
          </a:blip>
          <a:stretch>
            <a:fillRect/>
          </a:stretch>
        </p:blipFill>
        <p:spPr>
          <a:xfrm rot="2152645">
            <a:off x="10653910" y="312432"/>
            <a:ext cx="1767487" cy="589006"/>
          </a:xfrm>
          <a:prstGeom prst="rect">
            <a:avLst/>
          </a:prstGeom>
        </p:spPr>
      </p:pic>
      <p:graphicFrame>
        <p:nvGraphicFramePr>
          <p:cNvPr id="12" name="Diagramma 11"/>
          <p:cNvGraphicFramePr/>
          <p:nvPr>
            <p:extLst>
              <p:ext uri="{D42A27DB-BD31-4B8C-83A1-F6EECF244321}">
                <p14:modId xmlns:p14="http://schemas.microsoft.com/office/powerpoint/2010/main" val="3698365784"/>
              </p:ext>
            </p:extLst>
          </p:nvPr>
        </p:nvGraphicFramePr>
        <p:xfrm>
          <a:off x="4516957" y="5888522"/>
          <a:ext cx="7584843" cy="8640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843" y="1470454"/>
            <a:ext cx="5645061" cy="4271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7129866" y="2790308"/>
            <a:ext cx="4731586" cy="2431435"/>
          </a:xfrm>
          <a:prstGeom prst="rect">
            <a:avLst/>
          </a:prstGeom>
          <a:noFill/>
        </p:spPr>
        <p:txBody>
          <a:bodyPr wrap="square" rtlCol="0">
            <a:spAutoFit/>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it-IT" sz="1900" b="0" i="0" u="none" strike="noStrike" kern="1200" cap="none" spc="0" normalizeH="0" baseline="0" noProof="0" dirty="0">
                <a:ln>
                  <a:noFill/>
                </a:ln>
                <a:solidFill>
                  <a:srgbClr val="FFFFFF"/>
                </a:solidFill>
                <a:effectLst/>
                <a:uLnTx/>
                <a:uFillTx/>
                <a:latin typeface="Calibri" panose="020F0502020204030204"/>
                <a:ea typeface="+mn-ea"/>
                <a:cs typeface="+mn-cs"/>
              </a:rPr>
              <a:t>Checklist su come implementare la </a:t>
            </a:r>
            <a:r>
              <a:rPr kumimoji="0" lang="it-IT" sz="1900" b="0" i="0" u="none" strike="noStrike" kern="1200" cap="none" spc="0" normalizeH="0" baseline="0" noProof="0" dirty="0" err="1">
                <a:ln>
                  <a:noFill/>
                </a:ln>
                <a:solidFill>
                  <a:srgbClr val="FFFFFF"/>
                </a:solidFill>
                <a:effectLst/>
                <a:uLnTx/>
                <a:uFillTx/>
                <a:latin typeface="Calibri" panose="020F0502020204030204"/>
                <a:ea typeface="+mn-ea"/>
                <a:cs typeface="+mn-cs"/>
              </a:rPr>
              <a:t>stewardship</a:t>
            </a:r>
            <a:r>
              <a:rPr kumimoji="0" lang="it-IT" sz="1900" b="0" i="0" u="none" strike="noStrike" kern="1200" cap="none" spc="0" normalizeH="0" baseline="0" noProof="0" dirty="0">
                <a:ln>
                  <a:noFill/>
                </a:ln>
                <a:solidFill>
                  <a:srgbClr val="FFFFFF"/>
                </a:solidFill>
                <a:effectLst/>
                <a:uLnTx/>
                <a:uFillTx/>
                <a:latin typeface="Calibri" panose="020F0502020204030204"/>
                <a:ea typeface="+mn-ea"/>
                <a:cs typeface="+mn-cs"/>
              </a:rPr>
              <a:t> antibiotica correlando i</a:t>
            </a:r>
            <a:r>
              <a:rPr kumimoji="0" lang="it-IT" sz="1900" b="0" i="0" u="none" strike="noStrike" kern="1200" cap="none" spc="0" normalizeH="0" noProof="0" dirty="0">
                <a:ln>
                  <a:noFill/>
                </a:ln>
                <a:solidFill>
                  <a:srgbClr val="FFFFFF"/>
                </a:solidFill>
                <a:effectLst/>
                <a:uLnTx/>
                <a:uFillTx/>
                <a:latin typeface="Calibri" panose="020F0502020204030204"/>
                <a:ea typeface="+mn-ea"/>
                <a:cs typeface="+mn-cs"/>
              </a:rPr>
              <a:t> dati microbiologici alle azioni di prevenzione e prescrizione</a:t>
            </a:r>
            <a:endParaRPr kumimoji="0" lang="it-IT" sz="19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342900" marR="0" lvl="0" indent="-342900" algn="l" defTabSz="911879"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it-IT" dirty="0">
                <a:solidFill>
                  <a:srgbClr val="FFFFFF"/>
                </a:solidFill>
                <a:latin typeface="Calibri" panose="020F0502020204030204"/>
              </a:rPr>
              <a:t>Ospedale</a:t>
            </a:r>
          </a:p>
          <a:p>
            <a:pPr marL="342900" marR="0" lvl="0" indent="-342900" algn="l" defTabSz="911879"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900" b="0" i="0" u="none" strike="noStrike" kern="1200" cap="none" spc="0" normalizeH="0" baseline="0" noProof="0" dirty="0">
                <a:ln>
                  <a:noFill/>
                </a:ln>
                <a:solidFill>
                  <a:srgbClr val="FFFFFF"/>
                </a:solidFill>
                <a:effectLst/>
                <a:uLnTx/>
                <a:uFillTx/>
                <a:latin typeface="Calibri" panose="020F0502020204030204"/>
                <a:ea typeface="+mn-ea"/>
                <a:cs typeface="+mn-cs"/>
              </a:rPr>
              <a:t>RSA</a:t>
            </a:r>
          </a:p>
          <a:p>
            <a:pPr marL="342900" marR="0" lvl="0" indent="-342900" algn="l" defTabSz="911879"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900" b="0" i="0" u="none" strike="noStrike" kern="1200" cap="none" spc="0" normalizeH="0" baseline="0" noProof="0" dirty="0">
                <a:ln>
                  <a:noFill/>
                </a:ln>
                <a:solidFill>
                  <a:srgbClr val="FFFFFF"/>
                </a:solidFill>
                <a:effectLst/>
                <a:uLnTx/>
                <a:uFillTx/>
                <a:latin typeface="Calibri" panose="020F0502020204030204"/>
                <a:ea typeface="+mn-ea"/>
                <a:cs typeface="+mn-cs"/>
              </a:rPr>
              <a:t>Ambulatori</a:t>
            </a:r>
          </a:p>
          <a:p>
            <a:pPr marL="342900" marR="0" lvl="0" indent="-342900" algn="l" defTabSz="911879"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900" b="0" i="0" u="none" strike="noStrike" kern="1200" cap="none" spc="0" normalizeH="0" baseline="0" noProof="0" dirty="0">
                <a:ln>
                  <a:noFill/>
                </a:ln>
                <a:solidFill>
                  <a:srgbClr val="FFFFFF"/>
                </a:solidFill>
                <a:effectLst/>
                <a:uLnTx/>
                <a:uFillTx/>
                <a:latin typeface="Calibri" panose="020F0502020204030204"/>
                <a:ea typeface="+mn-ea"/>
                <a:cs typeface="+mn-cs"/>
              </a:rPr>
              <a:t>Cliniche veterinarie</a:t>
            </a:r>
          </a:p>
        </p:txBody>
      </p:sp>
      <p:sp>
        <p:nvSpPr>
          <p:cNvPr id="7" name="Rectangle 3"/>
          <p:cNvSpPr/>
          <p:nvPr/>
        </p:nvSpPr>
        <p:spPr>
          <a:xfrm>
            <a:off x="303666" y="6444840"/>
            <a:ext cx="2588016" cy="307777"/>
          </a:xfrm>
          <a:prstGeom prst="rect">
            <a:avLst/>
          </a:prstGeom>
        </p:spPr>
        <p:txBody>
          <a:bodyPr wrap="none">
            <a:spAutoFit/>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FFFFFF"/>
                </a:solidFill>
                <a:effectLst/>
                <a:uLnTx/>
                <a:uFillTx/>
                <a:latin typeface="Calibri" panose="020F0502020204030204"/>
                <a:ea typeface="+mn-ea"/>
                <a:cs typeface="+mn-cs"/>
              </a:rPr>
              <a:t>Tacconelli</a:t>
            </a: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 Lancet Infect Dis 2018</a:t>
            </a:r>
          </a:p>
        </p:txBody>
      </p:sp>
      <p:pic>
        <p:nvPicPr>
          <p:cNvPr id="6" name="Immagine 5"/>
          <p:cNvPicPr>
            <a:picLocks noChangeAspect="1"/>
          </p:cNvPicPr>
          <p:nvPr/>
        </p:nvPicPr>
        <p:blipFill>
          <a:blip r:embed="rId9"/>
          <a:stretch>
            <a:fillRect/>
          </a:stretch>
        </p:blipFill>
        <p:spPr>
          <a:xfrm>
            <a:off x="4822821" y="30329"/>
            <a:ext cx="1899127" cy="854563"/>
          </a:xfrm>
          <a:prstGeom prst="rect">
            <a:avLst/>
          </a:prstGeom>
        </p:spPr>
      </p:pic>
      <p:pic>
        <p:nvPicPr>
          <p:cNvPr id="8" name="Immagine 7"/>
          <p:cNvPicPr>
            <a:picLocks noChangeAspect="1"/>
          </p:cNvPicPr>
          <p:nvPr/>
        </p:nvPicPr>
        <p:blipFill>
          <a:blip r:embed="rId10"/>
          <a:stretch>
            <a:fillRect/>
          </a:stretch>
        </p:blipFill>
        <p:spPr>
          <a:xfrm>
            <a:off x="6721948" y="30329"/>
            <a:ext cx="1899127" cy="854563"/>
          </a:xfrm>
          <a:prstGeom prst="rect">
            <a:avLst/>
          </a:prstGeom>
        </p:spPr>
      </p:pic>
    </p:spTree>
    <p:extLst>
      <p:ext uri="{BB962C8B-B14F-4D97-AF65-F5344CB8AC3E}">
        <p14:creationId xmlns:p14="http://schemas.microsoft.com/office/powerpoint/2010/main" val="1814251133"/>
      </p:ext>
    </p:extLst>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60945" y="1616764"/>
            <a:ext cx="5092931" cy="4486323"/>
          </a:xfrm>
          <a:prstGeom prst="rect">
            <a:avLst/>
          </a:prstGeom>
        </p:spPr>
      </p:pic>
      <p:sp>
        <p:nvSpPr>
          <p:cNvPr id="4" name="Rettangolo 3"/>
          <p:cNvSpPr/>
          <p:nvPr/>
        </p:nvSpPr>
        <p:spPr>
          <a:xfrm>
            <a:off x="3744553" y="3859925"/>
            <a:ext cx="5009323" cy="32930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defTabSz="914309">
              <a:defRPr/>
            </a:pPr>
            <a:endParaRPr lang="en-US" sz="1800">
              <a:solidFill>
                <a:prstClr val="white"/>
              </a:solidFill>
              <a:latin typeface="Arial"/>
            </a:endParaRPr>
          </a:p>
        </p:txBody>
      </p:sp>
      <p:sp>
        <p:nvSpPr>
          <p:cNvPr id="10" name="CasellaDiTesto 9"/>
          <p:cNvSpPr txBox="1"/>
          <p:nvPr/>
        </p:nvSpPr>
        <p:spPr>
          <a:xfrm flipH="1">
            <a:off x="5663956" y="6239752"/>
            <a:ext cx="5492925" cy="369324"/>
          </a:xfrm>
          <a:prstGeom prst="rect">
            <a:avLst/>
          </a:prstGeom>
          <a:noFill/>
        </p:spPr>
        <p:txBody>
          <a:bodyPr wrap="square" lIns="91431" tIns="45716" rIns="91431" bIns="45716" rtlCol="0">
            <a:spAutoFit/>
          </a:bodyPr>
          <a:lstStyle/>
          <a:p>
            <a:pPr defTabSz="914309">
              <a:defRPr/>
            </a:pPr>
            <a:r>
              <a:rPr lang="it-IT" sz="1800" dirty="0">
                <a:solidFill>
                  <a:prstClr val="black"/>
                </a:solidFill>
                <a:latin typeface="Arial"/>
              </a:rPr>
              <a:t>Tacconelli, Lancet Infection Diseases 2017</a:t>
            </a:r>
            <a:endParaRPr lang="en-US" sz="1800" dirty="0">
              <a:solidFill>
                <a:prstClr val="black"/>
              </a:solidFill>
              <a:latin typeface="Arial"/>
            </a:endParaRPr>
          </a:p>
        </p:txBody>
      </p:sp>
      <p:sp>
        <p:nvSpPr>
          <p:cNvPr id="5" name="TextBox 4">
            <a:extLst>
              <a:ext uri="{FF2B5EF4-FFF2-40B4-BE49-F238E27FC236}">
                <a16:creationId xmlns:a16="http://schemas.microsoft.com/office/drawing/2014/main" id="{F8E94DE3-D243-491A-BCEF-3153318950FB}"/>
              </a:ext>
            </a:extLst>
          </p:cNvPr>
          <p:cNvSpPr txBox="1"/>
          <p:nvPr/>
        </p:nvSpPr>
        <p:spPr>
          <a:xfrm>
            <a:off x="636328" y="2672331"/>
            <a:ext cx="2560320" cy="203132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defTabSz="914400">
              <a:defRPr/>
            </a:pPr>
            <a:r>
              <a:rPr lang="en-US" sz="1800" b="1" dirty="0" err="1">
                <a:solidFill>
                  <a:prstClr val="black"/>
                </a:solidFill>
                <a:latin typeface="Arial"/>
              </a:rPr>
              <a:t>L’effetto</a:t>
            </a:r>
            <a:r>
              <a:rPr lang="en-US" sz="1800" b="1" dirty="0">
                <a:solidFill>
                  <a:prstClr val="black"/>
                </a:solidFill>
                <a:latin typeface="Arial"/>
              </a:rPr>
              <a:t> </a:t>
            </a:r>
            <a:r>
              <a:rPr lang="en-US" sz="1800" b="1" dirty="0" err="1">
                <a:solidFill>
                  <a:prstClr val="black"/>
                </a:solidFill>
                <a:latin typeface="Arial"/>
              </a:rPr>
              <a:t>della</a:t>
            </a:r>
            <a:r>
              <a:rPr lang="en-US" sz="1800" b="1" dirty="0">
                <a:solidFill>
                  <a:prstClr val="black"/>
                </a:solidFill>
                <a:latin typeface="Arial"/>
              </a:rPr>
              <a:t> stewardship </a:t>
            </a:r>
            <a:r>
              <a:rPr lang="en-US" sz="1800" b="1" dirty="0" err="1">
                <a:solidFill>
                  <a:prstClr val="black"/>
                </a:solidFill>
                <a:latin typeface="Arial"/>
              </a:rPr>
              <a:t>antibiotica</a:t>
            </a:r>
            <a:r>
              <a:rPr lang="en-US" sz="1800" b="1" dirty="0">
                <a:solidFill>
                  <a:prstClr val="black"/>
                </a:solidFill>
                <a:latin typeface="Arial"/>
              </a:rPr>
              <a:t> e’ </a:t>
            </a:r>
            <a:r>
              <a:rPr lang="en-US" sz="1800" b="1" dirty="0" err="1">
                <a:solidFill>
                  <a:prstClr val="black"/>
                </a:solidFill>
                <a:latin typeface="Arial"/>
              </a:rPr>
              <a:t>maggiore</a:t>
            </a:r>
            <a:r>
              <a:rPr lang="en-US" sz="1800" b="1" dirty="0">
                <a:solidFill>
                  <a:prstClr val="black"/>
                </a:solidFill>
                <a:latin typeface="Arial"/>
              </a:rPr>
              <a:t> </a:t>
            </a:r>
            <a:r>
              <a:rPr lang="en-US" sz="1800" b="1" dirty="0" err="1">
                <a:solidFill>
                  <a:prstClr val="black"/>
                </a:solidFill>
                <a:latin typeface="Arial"/>
              </a:rPr>
              <a:t>nei</a:t>
            </a:r>
            <a:r>
              <a:rPr lang="en-US" sz="1800" b="1" dirty="0">
                <a:solidFill>
                  <a:prstClr val="black"/>
                </a:solidFill>
                <a:latin typeface="Arial"/>
              </a:rPr>
              <a:t> </a:t>
            </a:r>
            <a:r>
              <a:rPr lang="en-US" sz="1800" b="1" dirty="0" err="1">
                <a:solidFill>
                  <a:prstClr val="black"/>
                </a:solidFill>
                <a:latin typeface="Arial"/>
              </a:rPr>
              <a:t>reparti</a:t>
            </a:r>
            <a:r>
              <a:rPr lang="en-US" sz="1800" b="1" dirty="0">
                <a:solidFill>
                  <a:prstClr val="black"/>
                </a:solidFill>
                <a:latin typeface="Arial"/>
              </a:rPr>
              <a:t> dove </a:t>
            </a:r>
            <a:r>
              <a:rPr lang="en-US" sz="1800" b="1" dirty="0" err="1">
                <a:solidFill>
                  <a:prstClr val="black"/>
                </a:solidFill>
                <a:latin typeface="Arial"/>
              </a:rPr>
              <a:t>l’aderenza</a:t>
            </a:r>
            <a:r>
              <a:rPr lang="en-US" sz="1800" b="1" dirty="0">
                <a:solidFill>
                  <a:prstClr val="black"/>
                </a:solidFill>
                <a:latin typeface="Arial"/>
              </a:rPr>
              <a:t> al </a:t>
            </a:r>
            <a:r>
              <a:rPr lang="en-US" sz="1800" b="1" dirty="0" err="1">
                <a:solidFill>
                  <a:prstClr val="black"/>
                </a:solidFill>
                <a:latin typeface="Arial"/>
              </a:rPr>
              <a:t>lavaggio</a:t>
            </a:r>
            <a:r>
              <a:rPr lang="en-US" sz="1800" b="1" dirty="0">
                <a:solidFill>
                  <a:prstClr val="black"/>
                </a:solidFill>
                <a:latin typeface="Arial"/>
              </a:rPr>
              <a:t> </a:t>
            </a:r>
            <a:r>
              <a:rPr lang="en-US" sz="1800" b="1" dirty="0" err="1">
                <a:solidFill>
                  <a:prstClr val="black"/>
                </a:solidFill>
                <a:latin typeface="Arial"/>
              </a:rPr>
              <a:t>delle</a:t>
            </a:r>
            <a:r>
              <a:rPr lang="en-US" sz="1800" b="1" dirty="0">
                <a:solidFill>
                  <a:prstClr val="black"/>
                </a:solidFill>
                <a:latin typeface="Arial"/>
              </a:rPr>
              <a:t> </a:t>
            </a:r>
            <a:r>
              <a:rPr lang="en-US" sz="1800" b="1" dirty="0" err="1">
                <a:solidFill>
                  <a:prstClr val="black"/>
                </a:solidFill>
                <a:latin typeface="Arial"/>
              </a:rPr>
              <a:t>mani</a:t>
            </a:r>
            <a:r>
              <a:rPr lang="en-US" sz="1800" b="1" dirty="0">
                <a:solidFill>
                  <a:prstClr val="black"/>
                </a:solidFill>
                <a:latin typeface="Arial"/>
              </a:rPr>
              <a:t> è </a:t>
            </a:r>
            <a:r>
              <a:rPr lang="en-US" sz="1800" b="1" dirty="0" err="1">
                <a:solidFill>
                  <a:prstClr val="black"/>
                </a:solidFill>
                <a:latin typeface="Arial"/>
              </a:rPr>
              <a:t>piu</a:t>
            </a:r>
            <a:r>
              <a:rPr lang="en-US" sz="1800" b="1" dirty="0">
                <a:solidFill>
                  <a:prstClr val="black"/>
                </a:solidFill>
                <a:latin typeface="Arial"/>
              </a:rPr>
              <a:t>’ alto</a:t>
            </a:r>
          </a:p>
        </p:txBody>
      </p:sp>
      <p:pic>
        <p:nvPicPr>
          <p:cNvPr id="7" name="Picture 8">
            <a:extLst>
              <a:ext uri="{FF2B5EF4-FFF2-40B4-BE49-F238E27FC236}">
                <a16:creationId xmlns:a16="http://schemas.microsoft.com/office/drawing/2014/main" id="{3993A498-6451-403C-9076-D6CEE02356C1}"/>
              </a:ext>
            </a:extLst>
          </p:cNvPr>
          <p:cNvPicPr>
            <a:picLocks noChangeAspect="1"/>
          </p:cNvPicPr>
          <p:nvPr/>
        </p:nvPicPr>
        <p:blipFill>
          <a:blip r:embed="rId4">
            <a:clrChange>
              <a:clrFrom>
                <a:srgbClr val="99A7B2"/>
              </a:clrFrom>
              <a:clrTo>
                <a:srgbClr val="99A7B2">
                  <a:alpha val="0"/>
                </a:srgbClr>
              </a:clrTo>
            </a:clrChange>
          </a:blip>
          <a:stretch>
            <a:fillRect/>
          </a:stretch>
        </p:blipFill>
        <p:spPr>
          <a:xfrm rot="2152645">
            <a:off x="10653911" y="312432"/>
            <a:ext cx="1767487" cy="589006"/>
          </a:xfrm>
          <a:prstGeom prst="rect">
            <a:avLst/>
          </a:prstGeom>
        </p:spPr>
      </p:pic>
      <p:sp>
        <p:nvSpPr>
          <p:cNvPr id="8" name="TextBox 7"/>
          <p:cNvSpPr txBox="1"/>
          <p:nvPr/>
        </p:nvSpPr>
        <p:spPr>
          <a:xfrm>
            <a:off x="8420985" y="6262577"/>
            <a:ext cx="3567580" cy="384721"/>
          </a:xfrm>
          <a:prstGeom prst="rect">
            <a:avLst/>
          </a:prstGeom>
          <a:noFill/>
        </p:spPr>
        <p:txBody>
          <a:bodyPr wrap="none" rtlCol="0">
            <a:spAutoFit/>
          </a:bodyPr>
          <a:lstStyle/>
          <a:p>
            <a:r>
              <a:rPr lang="de-DE" dirty="0" err="1">
                <a:solidFill>
                  <a:schemeClr val="bg1"/>
                </a:solidFill>
              </a:rPr>
              <a:t>Tacconeli</a:t>
            </a:r>
            <a:r>
              <a:rPr lang="de-DE" dirty="0">
                <a:solidFill>
                  <a:schemeClr val="bg1"/>
                </a:solidFill>
              </a:rPr>
              <a:t>, Lancet </a:t>
            </a:r>
            <a:r>
              <a:rPr lang="de-DE" dirty="0" err="1">
                <a:solidFill>
                  <a:schemeClr val="bg1"/>
                </a:solidFill>
              </a:rPr>
              <a:t>Infect</a:t>
            </a:r>
            <a:r>
              <a:rPr lang="de-DE" dirty="0">
                <a:solidFill>
                  <a:schemeClr val="bg1"/>
                </a:solidFill>
              </a:rPr>
              <a:t> Dis, 2017</a:t>
            </a:r>
            <a:endParaRPr lang="en-GB" dirty="0">
              <a:solidFill>
                <a:schemeClr val="bg1"/>
              </a:solidFill>
            </a:endParaRPr>
          </a:p>
        </p:txBody>
      </p:sp>
    </p:spTree>
    <p:extLst>
      <p:ext uri="{BB962C8B-B14F-4D97-AF65-F5344CB8AC3E}">
        <p14:creationId xmlns:p14="http://schemas.microsoft.com/office/powerpoint/2010/main" val="2499170635"/>
      </p:ext>
    </p:extLst>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59297" y="588687"/>
            <a:ext cx="8817359" cy="4950373"/>
          </a:xfrm>
          <a:prstGeom prst="rect">
            <a:avLst/>
          </a:prstGeom>
        </p:spPr>
      </p:pic>
      <p:sp>
        <p:nvSpPr>
          <p:cNvPr id="5" name="TextBox 4"/>
          <p:cNvSpPr txBox="1"/>
          <p:nvPr/>
        </p:nvSpPr>
        <p:spPr>
          <a:xfrm>
            <a:off x="9831682" y="6098838"/>
            <a:ext cx="1915909" cy="369332"/>
          </a:xfrm>
          <a:prstGeom prst="rect">
            <a:avLst/>
          </a:prstGeom>
          <a:noFill/>
        </p:spPr>
        <p:txBody>
          <a:bodyPr wrap="none" rtlCol="0">
            <a:spAutoFit/>
          </a:bodyPr>
          <a:lstStyle/>
          <a:p>
            <a:pPr defTabSz="914400">
              <a:defRPr/>
            </a:pPr>
            <a:r>
              <a:rPr lang="de-DE" sz="1800" dirty="0">
                <a:solidFill>
                  <a:schemeClr val="bg1"/>
                </a:solidFill>
                <a:latin typeface="Arial"/>
              </a:rPr>
              <a:t>Lawes, LID 2015</a:t>
            </a:r>
          </a:p>
        </p:txBody>
      </p:sp>
      <p:sp>
        <p:nvSpPr>
          <p:cNvPr id="3" name="Rectangle 2">
            <a:extLst>
              <a:ext uri="{FF2B5EF4-FFF2-40B4-BE49-F238E27FC236}">
                <a16:creationId xmlns:a16="http://schemas.microsoft.com/office/drawing/2014/main" id="{B4BFB64B-D14A-4E23-9784-99CE52FB1C20}"/>
              </a:ext>
            </a:extLst>
          </p:cNvPr>
          <p:cNvSpPr/>
          <p:nvPr/>
        </p:nvSpPr>
        <p:spPr>
          <a:xfrm>
            <a:off x="1815944" y="3187262"/>
            <a:ext cx="8503920"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defTabSz="914400">
              <a:buClr>
                <a:srgbClr val="C00000"/>
              </a:buClr>
              <a:buFont typeface="Wingdings" panose="05000000000000000000" pitchFamily="2" charset="2"/>
              <a:buChar char="§"/>
              <a:defRPr/>
            </a:pPr>
            <a:r>
              <a:rPr lang="en-GB" sz="2400" b="1" dirty="0" err="1">
                <a:solidFill>
                  <a:prstClr val="black"/>
                </a:solidFill>
                <a:latin typeface="Arial"/>
              </a:rPr>
              <a:t>Uso</a:t>
            </a:r>
            <a:r>
              <a:rPr lang="en-GB" sz="2400" b="1" dirty="0">
                <a:solidFill>
                  <a:prstClr val="black"/>
                </a:solidFill>
                <a:latin typeface="Arial"/>
              </a:rPr>
              <a:t> </a:t>
            </a:r>
            <a:r>
              <a:rPr lang="en-GB" sz="2400" b="1" dirty="0" err="1">
                <a:solidFill>
                  <a:prstClr val="black"/>
                </a:solidFill>
                <a:latin typeface="Arial"/>
              </a:rPr>
              <a:t>degli</a:t>
            </a:r>
            <a:r>
              <a:rPr lang="en-GB" sz="2400" b="1" dirty="0">
                <a:solidFill>
                  <a:prstClr val="black"/>
                </a:solidFill>
                <a:latin typeface="Arial"/>
              </a:rPr>
              <a:t> </a:t>
            </a:r>
            <a:r>
              <a:rPr lang="en-GB" sz="2400" b="1" dirty="0" err="1">
                <a:solidFill>
                  <a:prstClr val="black"/>
                </a:solidFill>
                <a:latin typeface="Arial"/>
              </a:rPr>
              <a:t>antibiotici</a:t>
            </a:r>
            <a:r>
              <a:rPr lang="en-GB" sz="2400" b="1" dirty="0">
                <a:solidFill>
                  <a:prstClr val="black"/>
                </a:solidFill>
                <a:latin typeface="Arial"/>
              </a:rPr>
              <a:t> </a:t>
            </a:r>
            <a:r>
              <a:rPr lang="en-GB" sz="2400" b="1" dirty="0" err="1">
                <a:solidFill>
                  <a:prstClr val="black"/>
                </a:solidFill>
                <a:latin typeface="Arial"/>
              </a:rPr>
              <a:t>ridotto</a:t>
            </a:r>
            <a:r>
              <a:rPr lang="en-GB" sz="2400" b="1" dirty="0">
                <a:solidFill>
                  <a:prstClr val="black"/>
                </a:solidFill>
                <a:latin typeface="Arial"/>
              </a:rPr>
              <a:t> del 47% in </a:t>
            </a:r>
            <a:r>
              <a:rPr lang="en-GB" sz="2400" b="1" dirty="0" err="1">
                <a:solidFill>
                  <a:prstClr val="black"/>
                </a:solidFill>
                <a:latin typeface="Arial"/>
              </a:rPr>
              <a:t>ospedale</a:t>
            </a:r>
            <a:r>
              <a:rPr lang="en-GB" sz="2400" b="1" dirty="0">
                <a:solidFill>
                  <a:prstClr val="black"/>
                </a:solidFill>
                <a:latin typeface="Arial"/>
              </a:rPr>
              <a:t> e 27% in </a:t>
            </a:r>
            <a:r>
              <a:rPr lang="en-GB" sz="2400" b="1" dirty="0" err="1">
                <a:solidFill>
                  <a:prstClr val="black"/>
                </a:solidFill>
                <a:latin typeface="Arial"/>
              </a:rPr>
              <a:t>comunita</a:t>
            </a:r>
            <a:r>
              <a:rPr lang="en-GB" sz="2400" b="1" dirty="0">
                <a:solidFill>
                  <a:prstClr val="black"/>
                </a:solidFill>
                <a:latin typeface="Arial"/>
              </a:rPr>
              <a:t>´</a:t>
            </a:r>
          </a:p>
          <a:p>
            <a:pPr marL="342900" indent="-342900" defTabSz="914400">
              <a:buClr>
                <a:srgbClr val="C00000"/>
              </a:buClr>
              <a:buFont typeface="Wingdings" panose="05000000000000000000" pitchFamily="2" charset="2"/>
              <a:buChar char="§"/>
              <a:defRPr/>
            </a:pPr>
            <a:r>
              <a:rPr lang="en-GB" sz="2400" b="1" dirty="0" err="1">
                <a:solidFill>
                  <a:prstClr val="black"/>
                </a:solidFill>
                <a:latin typeface="Arial"/>
              </a:rPr>
              <a:t>Prevalenza</a:t>
            </a:r>
            <a:r>
              <a:rPr lang="en-GB" sz="2400" b="1" dirty="0">
                <a:solidFill>
                  <a:prstClr val="black"/>
                </a:solidFill>
                <a:latin typeface="Arial"/>
              </a:rPr>
              <a:t> di MRSA </a:t>
            </a:r>
            <a:r>
              <a:rPr lang="en-GB" sz="2400" b="1" dirty="0" err="1">
                <a:solidFill>
                  <a:prstClr val="black"/>
                </a:solidFill>
                <a:latin typeface="Arial"/>
              </a:rPr>
              <a:t>ridotta</a:t>
            </a:r>
            <a:r>
              <a:rPr lang="en-GB" sz="2400" b="1" dirty="0">
                <a:solidFill>
                  <a:prstClr val="black"/>
                </a:solidFill>
                <a:latin typeface="Arial"/>
              </a:rPr>
              <a:t> con </a:t>
            </a:r>
            <a:r>
              <a:rPr lang="en-GB" sz="2400" b="1" dirty="0" err="1">
                <a:solidFill>
                  <a:prstClr val="black"/>
                </a:solidFill>
                <a:latin typeface="Arial"/>
              </a:rPr>
              <a:t>l´introduzione</a:t>
            </a:r>
            <a:r>
              <a:rPr lang="en-GB" sz="2400" b="1" dirty="0">
                <a:solidFill>
                  <a:prstClr val="black"/>
                </a:solidFill>
                <a:latin typeface="Arial"/>
              </a:rPr>
              <a:t> </a:t>
            </a:r>
            <a:r>
              <a:rPr lang="en-GB" sz="2400" b="1" dirty="0" err="1">
                <a:solidFill>
                  <a:prstClr val="black"/>
                </a:solidFill>
                <a:latin typeface="Arial"/>
              </a:rPr>
              <a:t>della</a:t>
            </a:r>
            <a:r>
              <a:rPr lang="en-GB" sz="2400" b="1" dirty="0">
                <a:solidFill>
                  <a:prstClr val="black"/>
                </a:solidFill>
                <a:latin typeface="Arial"/>
              </a:rPr>
              <a:t> stewardship del 54% in </a:t>
            </a:r>
            <a:r>
              <a:rPr lang="en-GB" sz="2400" b="1" dirty="0" err="1">
                <a:solidFill>
                  <a:prstClr val="black"/>
                </a:solidFill>
                <a:latin typeface="Arial"/>
              </a:rPr>
              <a:t>ospedale</a:t>
            </a:r>
            <a:r>
              <a:rPr lang="en-GB" sz="2400" b="1" dirty="0">
                <a:solidFill>
                  <a:prstClr val="black"/>
                </a:solidFill>
                <a:latin typeface="Arial"/>
              </a:rPr>
              <a:t> e 37% in </a:t>
            </a:r>
            <a:r>
              <a:rPr lang="en-GB" sz="2400" b="1" dirty="0" err="1">
                <a:solidFill>
                  <a:prstClr val="black"/>
                </a:solidFill>
                <a:latin typeface="Arial"/>
              </a:rPr>
              <a:t>comunita</a:t>
            </a:r>
            <a:r>
              <a:rPr lang="en-GB" sz="2400" b="1" dirty="0">
                <a:solidFill>
                  <a:prstClr val="black"/>
                </a:solidFill>
                <a:latin typeface="Arial"/>
              </a:rPr>
              <a:t>´</a:t>
            </a:r>
          </a:p>
        </p:txBody>
      </p:sp>
      <p:pic>
        <p:nvPicPr>
          <p:cNvPr id="7" name="Picture 8">
            <a:extLst>
              <a:ext uri="{FF2B5EF4-FFF2-40B4-BE49-F238E27FC236}">
                <a16:creationId xmlns:a16="http://schemas.microsoft.com/office/drawing/2014/main" id="{3993A498-6451-403C-9076-D6CEE02356C1}"/>
              </a:ext>
            </a:extLst>
          </p:cNvPr>
          <p:cNvPicPr>
            <a:picLocks noChangeAspect="1"/>
          </p:cNvPicPr>
          <p:nvPr/>
        </p:nvPicPr>
        <p:blipFill>
          <a:blip r:embed="rId3">
            <a:clrChange>
              <a:clrFrom>
                <a:srgbClr val="99A7B2"/>
              </a:clrFrom>
              <a:clrTo>
                <a:srgbClr val="99A7B2">
                  <a:alpha val="0"/>
                </a:srgbClr>
              </a:clrTo>
            </a:clrChange>
          </a:blip>
          <a:stretch>
            <a:fillRect/>
          </a:stretch>
        </p:blipFill>
        <p:spPr>
          <a:xfrm rot="2152645">
            <a:off x="10653911" y="312432"/>
            <a:ext cx="1767487" cy="589006"/>
          </a:xfrm>
          <a:prstGeom prst="rect">
            <a:avLst/>
          </a:prstGeom>
        </p:spPr>
      </p:pic>
    </p:spTree>
    <p:extLst>
      <p:ext uri="{BB962C8B-B14F-4D97-AF65-F5344CB8AC3E}">
        <p14:creationId xmlns:p14="http://schemas.microsoft.com/office/powerpoint/2010/main" val="32264767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0" y="0"/>
            <a:ext cx="2852369" cy="755540"/>
          </a:xfrm>
          <a:prstGeom prst="rect">
            <a:avLst/>
          </a:prstGeom>
        </p:spPr>
      </p:pic>
      <p:pic>
        <p:nvPicPr>
          <p:cNvPr id="6" name="Immagine 1"/>
          <p:cNvPicPr>
            <a:picLocks noChangeAspect="1"/>
          </p:cNvPicPr>
          <p:nvPr/>
        </p:nvPicPr>
        <p:blipFill>
          <a:blip r:embed="rId4"/>
          <a:stretch>
            <a:fillRect/>
          </a:stretch>
        </p:blipFill>
        <p:spPr>
          <a:xfrm>
            <a:off x="0" y="1130041"/>
            <a:ext cx="12192000" cy="3648075"/>
          </a:xfrm>
          <a:prstGeom prst="rect">
            <a:avLst/>
          </a:prstGeom>
        </p:spPr>
      </p:pic>
      <p:pic>
        <p:nvPicPr>
          <p:cNvPr id="7" name="Immagine 22"/>
          <p:cNvPicPr>
            <a:picLocks noChangeAspect="1"/>
          </p:cNvPicPr>
          <p:nvPr/>
        </p:nvPicPr>
        <p:blipFill>
          <a:blip r:embed="rId5"/>
          <a:stretch>
            <a:fillRect/>
          </a:stretch>
        </p:blipFill>
        <p:spPr>
          <a:xfrm>
            <a:off x="170121" y="1130041"/>
            <a:ext cx="8803758" cy="4452052"/>
          </a:xfrm>
          <a:prstGeom prst="rect">
            <a:avLst/>
          </a:prstGeom>
        </p:spPr>
      </p:pic>
      <p:pic>
        <p:nvPicPr>
          <p:cNvPr id="8" name="Picture 7">
            <a:extLst>
              <a:ext uri="{FF2B5EF4-FFF2-40B4-BE49-F238E27FC236}">
                <a16:creationId xmlns:a16="http://schemas.microsoft.com/office/drawing/2014/main" id="{3993A498-6451-403C-9076-D6CEE02356C1}"/>
              </a:ext>
            </a:extLst>
          </p:cNvPr>
          <p:cNvPicPr>
            <a:picLocks noChangeAspect="1"/>
          </p:cNvPicPr>
          <p:nvPr/>
        </p:nvPicPr>
        <p:blipFill>
          <a:blip r:embed="rId6">
            <a:clrChange>
              <a:clrFrom>
                <a:srgbClr val="99A7B2"/>
              </a:clrFrom>
              <a:clrTo>
                <a:srgbClr val="99A7B2">
                  <a:alpha val="0"/>
                </a:srgbClr>
              </a:clrTo>
            </a:clrChange>
          </a:blip>
          <a:stretch>
            <a:fillRect/>
          </a:stretch>
        </p:blipFill>
        <p:spPr>
          <a:xfrm rot="2152645">
            <a:off x="10653911" y="312432"/>
            <a:ext cx="1767487" cy="589006"/>
          </a:xfrm>
          <a:prstGeom prst="rect">
            <a:avLst/>
          </a:prstGeom>
        </p:spPr>
      </p:pic>
      <p:graphicFrame>
        <p:nvGraphicFramePr>
          <p:cNvPr id="10" name="Diagram 9"/>
          <p:cNvGraphicFramePr/>
          <p:nvPr>
            <p:extLst>
              <p:ext uri="{D42A27DB-BD31-4B8C-83A1-F6EECF244321}">
                <p14:modId xmlns:p14="http://schemas.microsoft.com/office/powerpoint/2010/main" val="1709977164"/>
              </p:ext>
            </p:extLst>
          </p:nvPr>
        </p:nvGraphicFramePr>
        <p:xfrm>
          <a:off x="3126336" y="2789828"/>
          <a:ext cx="3848744" cy="20798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80827658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 presetClass="exit" presetSubtype="0" fill="hold" nodeType="withEffect">
                                  <p:stCondLst>
                                    <p:cond delay="0"/>
                                  </p:stCondLst>
                                  <p:childTnLst>
                                    <p:set>
                                      <p:cBhvr>
                                        <p:cTn id="9" dur="1" fill="hold">
                                          <p:stCondLst>
                                            <p:cond delay="0"/>
                                          </p:stCondLst>
                                        </p:cTn>
                                        <p:tgtEl>
                                          <p:spTgt spid="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egnaposto contenuto 2"/>
          <p:cNvSpPr>
            <a:spLocks noGrp="1"/>
          </p:cNvSpPr>
          <p:nvPr>
            <p:ph idx="1"/>
          </p:nvPr>
        </p:nvSpPr>
        <p:spPr>
          <a:xfrm>
            <a:off x="446319" y="1986375"/>
            <a:ext cx="4942829" cy="2958275"/>
          </a:xfrm>
        </p:spPr>
        <p:txBody>
          <a:bodyPr>
            <a:noAutofit/>
          </a:bodyPr>
          <a:lstStyle/>
          <a:p>
            <a:r>
              <a:rPr lang="en-US" altLang="en-US" sz="2000" dirty="0"/>
              <a:t>AMR is a distinct ethical issue</a:t>
            </a:r>
          </a:p>
          <a:p>
            <a:r>
              <a:rPr lang="en-US" altLang="en-US" sz="2000" dirty="0"/>
              <a:t>Successful responses to the problem of AMR will </a:t>
            </a:r>
            <a:r>
              <a:rPr lang="en-US" altLang="en-US" sz="2000" b="1" dirty="0"/>
              <a:t>not only be a scientific or medical undertaking</a:t>
            </a:r>
            <a:r>
              <a:rPr lang="en-US" altLang="en-US" sz="2000" dirty="0"/>
              <a:t>, it must also be an ethical undertaking</a:t>
            </a:r>
          </a:p>
          <a:p>
            <a:r>
              <a:rPr lang="en-US" altLang="en-US" sz="2000" dirty="0"/>
              <a:t>Every level of an AMR response (improving surveillance and reporting, reducing ATB usage, ..) strategy will inevitably involve </a:t>
            </a:r>
            <a:r>
              <a:rPr lang="en-US" altLang="en-US" sz="2000" b="1" dirty="0"/>
              <a:t>making decisions with ethical implications</a:t>
            </a:r>
            <a:endParaRPr lang="en-US" altLang="en-US" sz="2000" dirty="0"/>
          </a:p>
          <a:p>
            <a:r>
              <a:rPr lang="en-US" altLang="en-US" sz="2000" dirty="0"/>
              <a:t>Promoting research and innovation into different preventative, diagnostic and therapeutic interventions will require us to make funding and allocation decisions that </a:t>
            </a:r>
            <a:r>
              <a:rPr lang="en-US" altLang="en-US" sz="2000" b="1" dirty="0" err="1"/>
              <a:t>prioritise</a:t>
            </a:r>
            <a:r>
              <a:rPr lang="en-US" altLang="en-US" sz="2000" b="1" dirty="0"/>
              <a:t> AMR over other important projects and policies</a:t>
            </a:r>
            <a:endParaRPr lang="en-US" altLang="en-US" sz="2000" dirty="0"/>
          </a:p>
        </p:txBody>
      </p:sp>
      <p:sp>
        <p:nvSpPr>
          <p:cNvPr id="3" name="Text Placeholder 2"/>
          <p:cNvSpPr>
            <a:spLocks noGrp="1"/>
          </p:cNvSpPr>
          <p:nvPr>
            <p:ph type="body" sz="quarter" idx="13"/>
          </p:nvPr>
        </p:nvSpPr>
        <p:spPr/>
        <p:txBody>
          <a:bodyPr/>
          <a:lstStyle/>
          <a:p>
            <a:endParaRPr lang="en-GB"/>
          </a:p>
        </p:txBody>
      </p:sp>
      <p:sp>
        <p:nvSpPr>
          <p:cNvPr id="2" name="Title 1"/>
          <p:cNvSpPr>
            <a:spLocks noGrp="1"/>
          </p:cNvSpPr>
          <p:nvPr>
            <p:ph type="title"/>
          </p:nvPr>
        </p:nvSpPr>
        <p:spPr/>
        <p:txBody>
          <a:bodyPr/>
          <a:lstStyle/>
          <a:p>
            <a:endParaRPr lang="en-GB"/>
          </a:p>
        </p:txBody>
      </p:sp>
      <p:sp>
        <p:nvSpPr>
          <p:cNvPr id="96259" name="Segnaposto numero diapositiva 3"/>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pitchFamily="34" charset="0"/>
              </a:defRPr>
            </a:lvl1pPr>
            <a:lvl2pPr marL="663237" indent="-255092" eaLnBrk="0" hangingPunct="0">
              <a:defRPr>
                <a:solidFill>
                  <a:schemeClr val="tx1"/>
                </a:solidFill>
                <a:latin typeface="Calibri" pitchFamily="34" charset="0"/>
                <a:cs typeface="Arial" pitchFamily="34" charset="0"/>
              </a:defRPr>
            </a:lvl2pPr>
            <a:lvl3pPr marL="1020364" indent="-204073" eaLnBrk="0" hangingPunct="0">
              <a:defRPr>
                <a:solidFill>
                  <a:schemeClr val="tx1"/>
                </a:solidFill>
                <a:latin typeface="Calibri" pitchFamily="34" charset="0"/>
                <a:cs typeface="Arial" pitchFamily="34" charset="0"/>
              </a:defRPr>
            </a:lvl3pPr>
            <a:lvl4pPr marL="1428510" indent="-204073" eaLnBrk="0" hangingPunct="0">
              <a:defRPr>
                <a:solidFill>
                  <a:schemeClr val="tx1"/>
                </a:solidFill>
                <a:latin typeface="Calibri" pitchFamily="34" charset="0"/>
                <a:cs typeface="Arial" pitchFamily="34" charset="0"/>
              </a:defRPr>
            </a:lvl4pPr>
            <a:lvl5pPr marL="1836656" indent="-204073" eaLnBrk="0" hangingPunct="0">
              <a:defRPr>
                <a:solidFill>
                  <a:schemeClr val="tx1"/>
                </a:solidFill>
                <a:latin typeface="Calibri" pitchFamily="34" charset="0"/>
                <a:cs typeface="Arial" pitchFamily="34" charset="0"/>
              </a:defRPr>
            </a:lvl5pPr>
            <a:lvl6pPr marL="2244803" indent="-204073" eaLnBrk="0" fontAlgn="base" hangingPunct="0">
              <a:spcBef>
                <a:spcPct val="0"/>
              </a:spcBef>
              <a:spcAft>
                <a:spcPct val="0"/>
              </a:spcAft>
              <a:defRPr>
                <a:solidFill>
                  <a:schemeClr val="tx1"/>
                </a:solidFill>
                <a:latin typeface="Calibri" pitchFamily="34" charset="0"/>
                <a:cs typeface="Arial" pitchFamily="34" charset="0"/>
              </a:defRPr>
            </a:lvl6pPr>
            <a:lvl7pPr marL="2652948" indent="-204073" eaLnBrk="0" fontAlgn="base" hangingPunct="0">
              <a:spcBef>
                <a:spcPct val="0"/>
              </a:spcBef>
              <a:spcAft>
                <a:spcPct val="0"/>
              </a:spcAft>
              <a:defRPr>
                <a:solidFill>
                  <a:schemeClr val="tx1"/>
                </a:solidFill>
                <a:latin typeface="Calibri" pitchFamily="34" charset="0"/>
                <a:cs typeface="Arial" pitchFamily="34" charset="0"/>
              </a:defRPr>
            </a:lvl7pPr>
            <a:lvl8pPr marL="3061093" indent="-204073" eaLnBrk="0" fontAlgn="base" hangingPunct="0">
              <a:spcBef>
                <a:spcPct val="0"/>
              </a:spcBef>
              <a:spcAft>
                <a:spcPct val="0"/>
              </a:spcAft>
              <a:defRPr>
                <a:solidFill>
                  <a:schemeClr val="tx1"/>
                </a:solidFill>
                <a:latin typeface="Calibri" pitchFamily="34" charset="0"/>
                <a:cs typeface="Arial" pitchFamily="34" charset="0"/>
              </a:defRPr>
            </a:lvl8pPr>
            <a:lvl9pPr marL="3469240" indent="-20407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defRPr/>
            </a:pPr>
            <a:fld id="{8562CFC3-70F6-4B80-B868-BE0D06B80A30}" type="slidenum">
              <a:rPr lang="nl-NL" altLang="de-DE" smtClean="0">
                <a:solidFill>
                  <a:srgbClr val="0F6FC6"/>
                </a:solidFill>
                <a:latin typeface="Arial" pitchFamily="34" charset="0"/>
              </a:rPr>
              <a:pPr eaLnBrk="1" hangingPunct="1">
                <a:defRPr/>
              </a:pPr>
              <a:t>37</a:t>
            </a:fld>
            <a:endParaRPr lang="nl-NL" altLang="de-DE">
              <a:solidFill>
                <a:srgbClr val="0F6FC6"/>
              </a:solidFill>
              <a:latin typeface="Arial" pitchFamily="34" charset="0"/>
            </a:endParaRPr>
          </a:p>
        </p:txBody>
      </p:sp>
      <p:pic>
        <p:nvPicPr>
          <p:cNvPr id="962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153" y="492467"/>
            <a:ext cx="8947051" cy="1337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6262" name="CasellaDiTesto 6"/>
          <p:cNvSpPr txBox="1">
            <a:spLocks noChangeArrowheads="1"/>
          </p:cNvSpPr>
          <p:nvPr/>
        </p:nvSpPr>
        <p:spPr bwMode="auto">
          <a:xfrm>
            <a:off x="7959216" y="1435103"/>
            <a:ext cx="2394748" cy="325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38" tIns="54419" rIns="108838" bIns="5441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816292" eaLnBrk="1" hangingPunct="1">
              <a:defRPr/>
            </a:pPr>
            <a:r>
              <a:rPr lang="de-DE" altLang="en-US" sz="1400" i="1" dirty="0">
                <a:solidFill>
                  <a:srgbClr val="000000"/>
                </a:solidFill>
              </a:rPr>
              <a:t>Littmann, Public </a:t>
            </a:r>
            <a:r>
              <a:rPr lang="de-DE" altLang="en-US" sz="1400" i="1" dirty="0" err="1">
                <a:solidFill>
                  <a:srgbClr val="000000"/>
                </a:solidFill>
              </a:rPr>
              <a:t>Health</a:t>
            </a:r>
            <a:r>
              <a:rPr lang="de-DE" altLang="en-US" sz="1400" i="1" dirty="0">
                <a:solidFill>
                  <a:srgbClr val="000000"/>
                </a:solidFill>
              </a:rPr>
              <a:t> </a:t>
            </a:r>
            <a:r>
              <a:rPr lang="de-DE" altLang="en-US" sz="1400" i="1" dirty="0" err="1">
                <a:solidFill>
                  <a:srgbClr val="000000"/>
                </a:solidFill>
              </a:rPr>
              <a:t>Ethics</a:t>
            </a:r>
            <a:endParaRPr lang="de-DE" altLang="en-US" sz="1400" i="1" dirty="0">
              <a:solidFill>
                <a:srgbClr val="000000"/>
              </a:solidFill>
            </a:endParaRPr>
          </a:p>
        </p:txBody>
      </p:sp>
      <p:pic>
        <p:nvPicPr>
          <p:cNvPr id="10" name="Picture 9">
            <a:extLst>
              <a:ext uri="{FF2B5EF4-FFF2-40B4-BE49-F238E27FC236}">
                <a16:creationId xmlns:a16="http://schemas.microsoft.com/office/drawing/2014/main" id="{3993A498-6451-403C-9076-D6CEE02356C1}"/>
              </a:ext>
            </a:extLst>
          </p:cNvPr>
          <p:cNvPicPr>
            <a:picLocks noChangeAspect="1"/>
          </p:cNvPicPr>
          <p:nvPr/>
        </p:nvPicPr>
        <p:blipFill>
          <a:blip r:embed="rId3">
            <a:clrChange>
              <a:clrFrom>
                <a:srgbClr val="99A7B2"/>
              </a:clrFrom>
              <a:clrTo>
                <a:srgbClr val="99A7B2">
                  <a:alpha val="0"/>
                </a:srgbClr>
              </a:clrTo>
            </a:clrChange>
          </a:blip>
          <a:stretch>
            <a:fillRect/>
          </a:stretch>
        </p:blipFill>
        <p:spPr>
          <a:xfrm rot="2152645">
            <a:off x="10653911" y="312432"/>
            <a:ext cx="1767487" cy="589006"/>
          </a:xfrm>
          <a:prstGeom prst="rect">
            <a:avLst/>
          </a:prstGeom>
        </p:spPr>
      </p:pic>
      <p:pic>
        <p:nvPicPr>
          <p:cNvPr id="14" name="Picture Placeholder 13"/>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5255" r="5255"/>
          <a:stretch>
            <a:fillRect/>
          </a:stretch>
        </p:blipFill>
        <p:spPr/>
      </p:pic>
    </p:spTree>
    <p:extLst>
      <p:ext uri="{BB962C8B-B14F-4D97-AF65-F5344CB8AC3E}">
        <p14:creationId xmlns:p14="http://schemas.microsoft.com/office/powerpoint/2010/main" val="1515491851"/>
      </p:ext>
    </p:extLst>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 y="1208729"/>
            <a:ext cx="5768897" cy="5649311"/>
          </a:xfrm>
          <a:prstGeom prst="rect">
            <a:avLst/>
          </a:prstGeom>
        </p:spPr>
      </p:pic>
      <p:pic>
        <p:nvPicPr>
          <p:cNvPr id="3" name="Picture 2"/>
          <p:cNvPicPr>
            <a:picLocks noChangeAspect="1"/>
          </p:cNvPicPr>
          <p:nvPr/>
        </p:nvPicPr>
        <p:blipFill>
          <a:blip r:embed="rId3"/>
          <a:stretch>
            <a:fillRect/>
          </a:stretch>
        </p:blipFill>
        <p:spPr>
          <a:xfrm>
            <a:off x="5769000" y="1177160"/>
            <a:ext cx="6423103" cy="5630464"/>
          </a:xfrm>
          <a:prstGeom prst="rect">
            <a:avLst/>
          </a:prstGeom>
        </p:spPr>
      </p:pic>
      <p:sp>
        <p:nvSpPr>
          <p:cNvPr id="5" name="Rectangle 4">
            <a:extLst>
              <a:ext uri="{FF2B5EF4-FFF2-40B4-BE49-F238E27FC236}">
                <a16:creationId xmlns:a16="http://schemas.microsoft.com/office/drawing/2014/main" id="{5AAC4E68-B688-4FCA-B4C9-F8B745F0238E}"/>
              </a:ext>
            </a:extLst>
          </p:cNvPr>
          <p:cNvSpPr/>
          <p:nvPr/>
        </p:nvSpPr>
        <p:spPr>
          <a:xfrm>
            <a:off x="2648629" y="6295808"/>
            <a:ext cx="588580" cy="5434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6" tIns="54413" rIns="108826" bIns="54413"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FFFFFF"/>
              </a:solidFill>
              <a:effectLst/>
              <a:highlight>
                <a:srgbClr val="008080"/>
              </a:highligh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0CFD27E-21B7-40FF-9F45-668EC8CA9A9F}"/>
              </a:ext>
            </a:extLst>
          </p:cNvPr>
          <p:cNvSpPr/>
          <p:nvPr/>
        </p:nvSpPr>
        <p:spPr>
          <a:xfrm>
            <a:off x="5768897" y="1189956"/>
            <a:ext cx="1336096" cy="5434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6" tIns="54413" rIns="108826" bIns="54413" rtlCol="0" anchor="ctr"/>
          <a:lstStyle/>
          <a:p>
            <a:pPr marL="0" marR="0" lvl="0" indent="0" algn="ctr" defTabSz="54411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FFFFFF"/>
              </a:solidFill>
              <a:effectLst/>
              <a:highlight>
                <a:srgbClr val="008080"/>
              </a:highligh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5C2CEDD-FFCC-457E-BD11-F8227E01E33B}"/>
              </a:ext>
            </a:extLst>
          </p:cNvPr>
          <p:cNvPicPr>
            <a:picLocks noChangeAspect="1"/>
          </p:cNvPicPr>
          <p:nvPr/>
        </p:nvPicPr>
        <p:blipFill>
          <a:blip r:embed="rId4">
            <a:clrChange>
              <a:clrFrom>
                <a:srgbClr val="99A7B2"/>
              </a:clrFrom>
              <a:clrTo>
                <a:srgbClr val="99A7B2">
                  <a:alpha val="0"/>
                </a:srgbClr>
              </a:clrTo>
            </a:clrChange>
          </a:blip>
          <a:stretch>
            <a:fillRect/>
          </a:stretch>
        </p:blipFill>
        <p:spPr>
          <a:xfrm rot="2152645">
            <a:off x="10692108" y="194134"/>
            <a:ext cx="1767487" cy="719707"/>
          </a:xfrm>
          <a:prstGeom prst="rect">
            <a:avLst/>
          </a:prstGeom>
        </p:spPr>
      </p:pic>
    </p:spTree>
    <p:extLst>
      <p:ext uri="{BB962C8B-B14F-4D97-AF65-F5344CB8AC3E}">
        <p14:creationId xmlns:p14="http://schemas.microsoft.com/office/powerpoint/2010/main" val="286269583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657351" y="1753819"/>
            <a:ext cx="8869680" cy="4155517"/>
          </a:xfrm>
          <a:prstGeom prst="rect">
            <a:avLst/>
          </a:prstGeom>
        </p:spPr>
      </p:pic>
      <p:sp>
        <p:nvSpPr>
          <p:cNvPr id="4" name="Rectangle 3"/>
          <p:cNvSpPr/>
          <p:nvPr/>
        </p:nvSpPr>
        <p:spPr>
          <a:xfrm>
            <a:off x="7547676" y="3952242"/>
            <a:ext cx="184151" cy="11049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7D23360-EF78-40FF-B02C-D016888A02F5}"/>
              </a:ext>
            </a:extLst>
          </p:cNvPr>
          <p:cNvPicPr>
            <a:picLocks noChangeAspect="1"/>
          </p:cNvPicPr>
          <p:nvPr/>
        </p:nvPicPr>
        <p:blipFill>
          <a:blip r:embed="rId3">
            <a:clrChange>
              <a:clrFrom>
                <a:srgbClr val="99A7B2"/>
              </a:clrFrom>
              <a:clrTo>
                <a:srgbClr val="99A7B2">
                  <a:alpha val="0"/>
                </a:srgbClr>
              </a:clrTo>
            </a:clrChange>
          </a:blip>
          <a:stretch>
            <a:fillRect/>
          </a:stretch>
        </p:blipFill>
        <p:spPr>
          <a:xfrm rot="2152645">
            <a:off x="10692098" y="194134"/>
            <a:ext cx="1767487" cy="719707"/>
          </a:xfrm>
          <a:prstGeom prst="rect">
            <a:avLst/>
          </a:prstGeom>
        </p:spPr>
      </p:pic>
    </p:spTree>
    <p:extLst>
      <p:ext uri="{BB962C8B-B14F-4D97-AF65-F5344CB8AC3E}">
        <p14:creationId xmlns:p14="http://schemas.microsoft.com/office/powerpoint/2010/main" val="1053102822"/>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1"/>
          <p:cNvSpPr>
            <a:spLocks noGrp="1"/>
          </p:cNvSpPr>
          <p:nvPr>
            <p:ph type="pic" sz="quarter" idx="13"/>
          </p:nvPr>
        </p:nvSpPr>
        <p:spPr/>
      </p:sp>
      <p:sp>
        <p:nvSpPr>
          <p:cNvPr id="3" name="Titolo 2"/>
          <p:cNvSpPr>
            <a:spLocks noGrp="1"/>
          </p:cNvSpPr>
          <p:nvPr>
            <p:ph type="title"/>
          </p:nvPr>
        </p:nvSpPr>
        <p:spPr/>
        <p:txBody>
          <a:bodyPr/>
          <a:lstStyle/>
          <a:p>
            <a:r>
              <a:rPr lang="it-IT" dirty="0"/>
              <a:t>1994</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816" y="347241"/>
            <a:ext cx="11586258" cy="6157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358816" y="15984"/>
            <a:ext cx="678391" cy="384721"/>
          </a:xfrm>
          <a:prstGeom prst="rect">
            <a:avLst/>
          </a:prstGeom>
          <a:noFill/>
        </p:spPr>
        <p:txBody>
          <a:bodyPr wrap="none" rtlCol="0">
            <a:spAutoFit/>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it-IT" sz="1900" b="1" i="0" u="none" strike="noStrike" kern="1200" cap="none" spc="0" normalizeH="0" baseline="0" noProof="0" dirty="0">
                <a:ln>
                  <a:noFill/>
                </a:ln>
                <a:solidFill>
                  <a:srgbClr val="3F3F3F"/>
                </a:solidFill>
                <a:effectLst/>
                <a:uLnTx/>
                <a:uFillTx/>
                <a:latin typeface="Calibri" panose="020F0502020204030204"/>
                <a:ea typeface="+mn-ea"/>
                <a:cs typeface="+mn-cs"/>
              </a:rPr>
              <a:t>1990</a:t>
            </a:r>
            <a:endParaRPr kumimoji="0" lang="en-US" sz="1900" b="1"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886861"/>
      </p:ext>
    </p:extLst>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518820" y="209182"/>
            <a:ext cx="8333223" cy="566995"/>
          </a:xfrm>
        </p:spPr>
        <p:txBody>
          <a:bodyPr>
            <a:normAutofit/>
          </a:bodyPr>
          <a:lstStyle/>
          <a:p>
            <a:r>
              <a:rPr lang="en-US" sz="2800" b="0" dirty="0" err="1">
                <a:solidFill>
                  <a:srgbClr val="FFC000"/>
                </a:solidFill>
              </a:rPr>
              <a:t>Riflessioni</a:t>
            </a:r>
            <a:r>
              <a:rPr lang="en-US" sz="2800" b="0" dirty="0">
                <a:solidFill>
                  <a:srgbClr val="FFC000"/>
                </a:solidFill>
              </a:rPr>
              <a:t> conclusive </a:t>
            </a:r>
          </a:p>
        </p:txBody>
      </p:sp>
      <p:sp>
        <p:nvSpPr>
          <p:cNvPr id="5" name="Segnaposto contenuto 4"/>
          <p:cNvSpPr>
            <a:spLocks noGrp="1"/>
          </p:cNvSpPr>
          <p:nvPr>
            <p:ph idx="1"/>
          </p:nvPr>
        </p:nvSpPr>
        <p:spPr>
          <a:xfrm>
            <a:off x="1817299" y="959613"/>
            <a:ext cx="7858793" cy="5372948"/>
          </a:xfrm>
        </p:spPr>
        <p:txBody>
          <a:bodyPr/>
          <a:lstStyle/>
          <a:p>
            <a:pPr>
              <a:buClr>
                <a:schemeClr val="bg1"/>
              </a:buClr>
              <a:buFont typeface="Wingdings" panose="05000000000000000000" pitchFamily="2" charset="2"/>
              <a:buChar char="§"/>
            </a:pPr>
            <a:r>
              <a:rPr lang="en-GB" dirty="0" err="1"/>
              <a:t>Ridurre</a:t>
            </a:r>
            <a:r>
              <a:rPr lang="en-GB" dirty="0"/>
              <a:t> le </a:t>
            </a:r>
            <a:r>
              <a:rPr lang="en-GB" dirty="0" err="1"/>
              <a:t>infezioni</a:t>
            </a:r>
            <a:r>
              <a:rPr lang="en-GB" dirty="0"/>
              <a:t> </a:t>
            </a:r>
            <a:r>
              <a:rPr lang="en-GB" dirty="0" err="1"/>
              <a:t>ospedaliere</a:t>
            </a:r>
            <a:r>
              <a:rPr lang="en-GB" dirty="0"/>
              <a:t> e </a:t>
            </a:r>
            <a:r>
              <a:rPr lang="en-GB" dirty="0" err="1"/>
              <a:t>comunitarie</a:t>
            </a:r>
            <a:r>
              <a:rPr lang="en-GB" dirty="0"/>
              <a:t> da </a:t>
            </a:r>
            <a:r>
              <a:rPr lang="en-GB" dirty="0" err="1"/>
              <a:t>germi</a:t>
            </a:r>
            <a:r>
              <a:rPr lang="en-GB" dirty="0"/>
              <a:t> </a:t>
            </a:r>
            <a:r>
              <a:rPr lang="en-GB" dirty="0" err="1"/>
              <a:t>resistenti</a:t>
            </a:r>
            <a:r>
              <a:rPr lang="en-GB" dirty="0"/>
              <a:t> </a:t>
            </a:r>
            <a:r>
              <a:rPr lang="en-GB" dirty="0" err="1"/>
              <a:t>agli</a:t>
            </a:r>
            <a:r>
              <a:rPr lang="en-GB" dirty="0"/>
              <a:t> </a:t>
            </a:r>
            <a:r>
              <a:rPr lang="en-GB" dirty="0" err="1"/>
              <a:t>antibiotici</a:t>
            </a:r>
            <a:r>
              <a:rPr lang="en-GB" dirty="0"/>
              <a:t> è un </a:t>
            </a:r>
            <a:r>
              <a:rPr lang="en-GB" dirty="0" err="1"/>
              <a:t>dovere</a:t>
            </a:r>
            <a:r>
              <a:rPr lang="en-GB" dirty="0"/>
              <a:t> </a:t>
            </a:r>
            <a:r>
              <a:rPr lang="en-GB" dirty="0" err="1"/>
              <a:t>etico</a:t>
            </a:r>
            <a:r>
              <a:rPr lang="en-GB" dirty="0"/>
              <a:t> di tutti</a:t>
            </a:r>
            <a:endParaRPr lang="it-IT" dirty="0"/>
          </a:p>
          <a:p>
            <a:pPr>
              <a:buClr>
                <a:schemeClr val="bg1"/>
              </a:buClr>
              <a:buFont typeface="Wingdings" panose="05000000000000000000" pitchFamily="2" charset="2"/>
              <a:buChar char="§"/>
            </a:pPr>
            <a:r>
              <a:rPr lang="it-IT" dirty="0">
                <a:solidFill>
                  <a:srgbClr val="FFFF00"/>
                </a:solidFill>
              </a:rPr>
              <a:t>La prescrizione corretta dell´antibiotico e´ un diritto  del paziente ed un dovere dell´operatore sanitario</a:t>
            </a:r>
          </a:p>
          <a:p>
            <a:pPr>
              <a:buClr>
                <a:schemeClr val="bg1"/>
              </a:buClr>
              <a:buFont typeface="Wingdings" panose="05000000000000000000" pitchFamily="2" charset="2"/>
              <a:buChar char="§"/>
            </a:pPr>
            <a:r>
              <a:rPr lang="it-IT" dirty="0"/>
              <a:t>Per ridurre l’incremento sostanziale della resistenza ed il conseguente utilizzo di molecole di «riserva» </a:t>
            </a:r>
            <a:r>
              <a:rPr lang="it-IT" dirty="0">
                <a:solidFill>
                  <a:srgbClr val="FFFF00"/>
                </a:solidFill>
              </a:rPr>
              <a:t>la politica di stewardship antibiotica italiana necessita di una rivisitazione profonda</a:t>
            </a:r>
          </a:p>
          <a:p>
            <a:pPr>
              <a:buClr>
                <a:schemeClr val="bg1"/>
              </a:buClr>
              <a:buFont typeface="Wingdings" panose="05000000000000000000" pitchFamily="2" charset="2"/>
              <a:buChar char="§"/>
            </a:pPr>
            <a:r>
              <a:rPr lang="en-GB" dirty="0">
                <a:solidFill>
                  <a:srgbClr val="FFFF00"/>
                </a:solidFill>
              </a:rPr>
              <a:t>Il </a:t>
            </a:r>
            <a:r>
              <a:rPr lang="en-GB" dirty="0" err="1">
                <a:solidFill>
                  <a:srgbClr val="FFFF00"/>
                </a:solidFill>
              </a:rPr>
              <a:t>personale</a:t>
            </a:r>
            <a:r>
              <a:rPr lang="en-GB" dirty="0">
                <a:solidFill>
                  <a:srgbClr val="FFFF00"/>
                </a:solidFill>
              </a:rPr>
              <a:t> </a:t>
            </a:r>
            <a:r>
              <a:rPr lang="en-GB" dirty="0" err="1">
                <a:solidFill>
                  <a:srgbClr val="FFFF00"/>
                </a:solidFill>
              </a:rPr>
              <a:t>infermieristico</a:t>
            </a:r>
            <a:r>
              <a:rPr lang="en-GB" dirty="0">
                <a:solidFill>
                  <a:srgbClr val="FFFF00"/>
                </a:solidFill>
              </a:rPr>
              <a:t> </a:t>
            </a:r>
            <a:r>
              <a:rPr lang="en-GB" dirty="0" err="1">
                <a:solidFill>
                  <a:srgbClr val="FFFF00"/>
                </a:solidFill>
              </a:rPr>
              <a:t>riveste</a:t>
            </a:r>
            <a:r>
              <a:rPr lang="en-GB" dirty="0">
                <a:solidFill>
                  <a:srgbClr val="FFFF00"/>
                </a:solidFill>
              </a:rPr>
              <a:t> un </a:t>
            </a:r>
            <a:r>
              <a:rPr lang="en-GB" dirty="0" err="1">
                <a:solidFill>
                  <a:srgbClr val="FFFF00"/>
                </a:solidFill>
              </a:rPr>
              <a:t>ruolo</a:t>
            </a:r>
            <a:r>
              <a:rPr lang="en-GB" dirty="0">
                <a:solidFill>
                  <a:srgbClr val="FFFF00"/>
                </a:solidFill>
              </a:rPr>
              <a:t> </a:t>
            </a:r>
            <a:r>
              <a:rPr lang="en-GB" dirty="0" err="1">
                <a:solidFill>
                  <a:srgbClr val="FFFF00"/>
                </a:solidFill>
              </a:rPr>
              <a:t>sostanziale</a:t>
            </a:r>
            <a:r>
              <a:rPr lang="en-GB" dirty="0">
                <a:solidFill>
                  <a:srgbClr val="FFFF00"/>
                </a:solidFill>
              </a:rPr>
              <a:t> in un </a:t>
            </a:r>
            <a:r>
              <a:rPr lang="en-GB" dirty="0" err="1">
                <a:solidFill>
                  <a:srgbClr val="FFFF00"/>
                </a:solidFill>
              </a:rPr>
              <a:t>programma</a:t>
            </a:r>
            <a:r>
              <a:rPr lang="en-GB" dirty="0">
                <a:solidFill>
                  <a:srgbClr val="FFFF00"/>
                </a:solidFill>
              </a:rPr>
              <a:t> di stewardship </a:t>
            </a:r>
            <a:r>
              <a:rPr lang="en-GB" dirty="0" err="1">
                <a:solidFill>
                  <a:srgbClr val="FFFF00"/>
                </a:solidFill>
              </a:rPr>
              <a:t>antibiotica</a:t>
            </a:r>
            <a:endParaRPr lang="it-IT" dirty="0">
              <a:solidFill>
                <a:srgbClr val="FFFF00"/>
              </a:solidFill>
            </a:endParaRPr>
          </a:p>
          <a:p>
            <a:pPr>
              <a:buClr>
                <a:schemeClr val="bg1"/>
              </a:buClr>
              <a:buFont typeface="Wingdings" panose="05000000000000000000" pitchFamily="2" charset="2"/>
              <a:buChar char="§"/>
            </a:pPr>
            <a:r>
              <a:rPr lang="it-IT" dirty="0"/>
              <a:t>La strategia deve essere modulata in stretta </a:t>
            </a:r>
            <a:r>
              <a:rPr lang="it-IT" dirty="0">
                <a:solidFill>
                  <a:srgbClr val="FFFF00"/>
                </a:solidFill>
              </a:rPr>
              <a:t>collaborazione tra tutte le diverse componenti dell’atto prescrittivo</a:t>
            </a:r>
          </a:p>
          <a:p>
            <a:pPr>
              <a:buClr>
                <a:schemeClr val="bg1"/>
              </a:buClr>
              <a:buFont typeface="Wingdings" panose="05000000000000000000" pitchFamily="2" charset="2"/>
              <a:buChar char="§"/>
            </a:pPr>
            <a:r>
              <a:rPr lang="it-IT" dirty="0">
                <a:solidFill>
                  <a:srgbClr val="FFC000"/>
                </a:solidFill>
              </a:rPr>
              <a:t>E‘ necessario sviluppare momenti educazionali indipendenti e comuni tra medici ed infermieri e corsi di studio dedicati nel corso di Infermieristica</a:t>
            </a:r>
          </a:p>
          <a:p>
            <a:pPr>
              <a:buClr>
                <a:schemeClr val="bg1"/>
              </a:buClr>
              <a:buFont typeface="Wingdings" panose="05000000000000000000" pitchFamily="2" charset="2"/>
              <a:buChar char="§"/>
            </a:pPr>
            <a:r>
              <a:rPr lang="it-IT" dirty="0"/>
              <a:t>Modelli di stewardship senza un coinvolgimento corretto della componente infermieristica e della prevenzione delle infezioni sono destinati a fallire</a:t>
            </a:r>
          </a:p>
          <a:p>
            <a:pPr>
              <a:buClr>
                <a:schemeClr val="bg1"/>
              </a:buClr>
              <a:buFont typeface="Wingdings" panose="05000000000000000000" pitchFamily="2" charset="2"/>
              <a:buChar char="§"/>
            </a:pPr>
            <a:r>
              <a:rPr lang="it-IT" dirty="0"/>
              <a:t>Una delle piu’ grandi limitazioni per una corretta implementazione della stewardship in Italia rimane l’assenza di </a:t>
            </a:r>
            <a:r>
              <a:rPr lang="it-IT" dirty="0">
                <a:solidFill>
                  <a:srgbClr val="FFFF00"/>
                </a:solidFill>
              </a:rPr>
              <a:t>«reti» e «team» dedicati a livello nazionale</a:t>
            </a:r>
            <a:r>
              <a:rPr lang="it-IT" dirty="0"/>
              <a:t> </a:t>
            </a:r>
            <a:endParaRPr lang="en-US" dirty="0"/>
          </a:p>
          <a:p>
            <a:pPr>
              <a:buClr>
                <a:schemeClr val="bg1"/>
              </a:buClr>
              <a:buFont typeface="Wingdings" panose="05000000000000000000" pitchFamily="2" charset="2"/>
              <a:buChar char="§"/>
            </a:pPr>
            <a:endParaRPr lang="en-US" dirty="0"/>
          </a:p>
          <a:p>
            <a:pPr>
              <a:buFont typeface="Wingdings" panose="05000000000000000000" pitchFamily="2" charset="2"/>
              <a:buChar char="§"/>
            </a:pPr>
            <a:endParaRPr lang="it-IT" dirty="0"/>
          </a:p>
          <a:p>
            <a:pPr>
              <a:buClr>
                <a:schemeClr val="bg1"/>
              </a:buClr>
              <a:buFont typeface="Wingdings" panose="05000000000000000000" pitchFamily="2" charset="2"/>
              <a:buChar char="§"/>
            </a:pPr>
            <a:endParaRPr lang="it-IT" dirty="0"/>
          </a:p>
        </p:txBody>
      </p:sp>
      <p:pic>
        <p:nvPicPr>
          <p:cNvPr id="6" name="Picture 8">
            <a:extLst>
              <a:ext uri="{FF2B5EF4-FFF2-40B4-BE49-F238E27FC236}">
                <a16:creationId xmlns:a16="http://schemas.microsoft.com/office/drawing/2014/main" id="{3993A498-6451-403C-9076-D6CEE02356C1}"/>
              </a:ext>
            </a:extLst>
          </p:cNvPr>
          <p:cNvPicPr>
            <a:picLocks noChangeAspect="1"/>
          </p:cNvPicPr>
          <p:nvPr/>
        </p:nvPicPr>
        <p:blipFill>
          <a:blip r:embed="rId2">
            <a:clrChange>
              <a:clrFrom>
                <a:srgbClr val="99A7B2"/>
              </a:clrFrom>
              <a:clrTo>
                <a:srgbClr val="99A7B2">
                  <a:alpha val="0"/>
                </a:srgbClr>
              </a:clrTo>
            </a:clrChange>
          </a:blip>
          <a:stretch>
            <a:fillRect/>
          </a:stretch>
        </p:blipFill>
        <p:spPr>
          <a:xfrm rot="2152645">
            <a:off x="10653923" y="312432"/>
            <a:ext cx="1767487" cy="589006"/>
          </a:xfrm>
          <a:prstGeom prst="rect">
            <a:avLst/>
          </a:prstGeom>
        </p:spPr>
      </p:pic>
    </p:spTree>
    <p:extLst>
      <p:ext uri="{BB962C8B-B14F-4D97-AF65-F5344CB8AC3E}">
        <p14:creationId xmlns:p14="http://schemas.microsoft.com/office/powerpoint/2010/main" val="179254721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1"/>
          <p:cNvSpPr>
            <a:spLocks noGrp="1"/>
          </p:cNvSpPr>
          <p:nvPr>
            <p:ph type="pic" sz="quarter" idx="13"/>
          </p:nvPr>
        </p:nvSpPr>
        <p:spPr>
          <a:xfrm>
            <a:off x="359281" y="326575"/>
            <a:ext cx="10247760" cy="6204859"/>
          </a:xfrm>
        </p:spPr>
      </p:sp>
      <p:sp>
        <p:nvSpPr>
          <p:cNvPr id="3" name="Titolo 2"/>
          <p:cNvSpPr>
            <a:spLocks noGrp="1"/>
          </p:cNvSpPr>
          <p:nvPr>
            <p:ph type="title"/>
          </p:nvPr>
        </p:nvSpPr>
        <p:spPr/>
        <p:txBody>
          <a:bodyPr/>
          <a:lstStyle/>
          <a:p>
            <a:r>
              <a:rPr lang="en-US" sz="2800" dirty="0"/>
              <a:t>Mai </a:t>
            </a:r>
            <a:r>
              <a:rPr lang="en-US" sz="2800" dirty="0" err="1"/>
              <a:t>scoraggiarsi</a:t>
            </a:r>
            <a:br>
              <a:rPr lang="en-US" sz="2800" dirty="0"/>
            </a:br>
            <a:r>
              <a:rPr lang="en-US" sz="2800" dirty="0"/>
              <a:t>Le 5 </a:t>
            </a:r>
            <a:r>
              <a:rPr lang="en-US" sz="2800" dirty="0" err="1"/>
              <a:t>Fasi</a:t>
            </a:r>
            <a:r>
              <a:rPr lang="en-US" sz="2800" dirty="0"/>
              <a:t> del </a:t>
            </a:r>
            <a:r>
              <a:rPr lang="en-US" sz="2800" dirty="0" err="1"/>
              <a:t>cambiamento</a:t>
            </a:r>
            <a:r>
              <a:rPr lang="en-US" sz="2800" dirty="0"/>
              <a:t>….</a:t>
            </a:r>
            <a:endParaRPr lang="en-US" dirty="0"/>
          </a:p>
        </p:txBody>
      </p:sp>
      <p:pic>
        <p:nvPicPr>
          <p:cNvPr id="4" name="Picture 2" descr="ciclo emotivo del cambiamento">
            <a:extLst>
              <a:ext uri="{FF2B5EF4-FFF2-40B4-BE49-F238E27FC236}">
                <a16:creationId xmlns:a16="http://schemas.microsoft.com/office/drawing/2014/main" id="{0AE5683B-45E2-4DA8-8670-569F0A0F91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83" y="1417321"/>
            <a:ext cx="12192000" cy="4983480"/>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10899648" y="5833872"/>
            <a:ext cx="2057400" cy="56692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79"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8">
            <a:extLst>
              <a:ext uri="{FF2B5EF4-FFF2-40B4-BE49-F238E27FC236}">
                <a16:creationId xmlns:a16="http://schemas.microsoft.com/office/drawing/2014/main" id="{3993A498-6451-403C-9076-D6CEE02356C1}"/>
              </a:ext>
            </a:extLst>
          </p:cNvPr>
          <p:cNvPicPr>
            <a:picLocks noChangeAspect="1"/>
          </p:cNvPicPr>
          <p:nvPr/>
        </p:nvPicPr>
        <p:blipFill>
          <a:blip r:embed="rId3">
            <a:clrChange>
              <a:clrFrom>
                <a:srgbClr val="99A7B2"/>
              </a:clrFrom>
              <a:clrTo>
                <a:srgbClr val="99A7B2">
                  <a:alpha val="0"/>
                </a:srgbClr>
              </a:clrTo>
            </a:clrChange>
          </a:blip>
          <a:stretch>
            <a:fillRect/>
          </a:stretch>
        </p:blipFill>
        <p:spPr>
          <a:xfrm rot="2152645">
            <a:off x="10653910" y="312432"/>
            <a:ext cx="1767487" cy="589006"/>
          </a:xfrm>
          <a:prstGeom prst="rect">
            <a:avLst/>
          </a:prstGeom>
        </p:spPr>
      </p:pic>
    </p:spTree>
    <p:extLst>
      <p:ext uri="{BB962C8B-B14F-4D97-AF65-F5344CB8AC3E}">
        <p14:creationId xmlns:p14="http://schemas.microsoft.com/office/powerpoint/2010/main" val="1131393753"/>
      </p:ext>
    </p:extLst>
  </p:cSld>
  <p:clrMapOvr>
    <a:masterClrMapping/>
  </p:clrMapOvr>
  <p:transition spd="slow">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p:cNvGraphicFramePr/>
          <p:nvPr/>
        </p:nvGraphicFramePr>
        <p:xfrm>
          <a:off x="3543532" y="3972014"/>
          <a:ext cx="3149499" cy="17898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asellaDiTesto 1"/>
          <p:cNvSpPr txBox="1"/>
          <p:nvPr/>
        </p:nvSpPr>
        <p:spPr>
          <a:xfrm>
            <a:off x="6693031" y="2196446"/>
            <a:ext cx="4886162" cy="1323439"/>
          </a:xfrm>
          <a:prstGeom prst="rect">
            <a:avLst/>
          </a:prstGeom>
          <a:noFill/>
        </p:spPr>
        <p:txBody>
          <a:bodyPr wrap="square" rtlCol="0">
            <a:spAutoFit/>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it-IT" sz="4000" b="0" i="0" u="none" strike="noStrike" kern="1200" cap="none" spc="0" normalizeH="0" baseline="0" noProof="0" dirty="0">
                <a:ln>
                  <a:noFill/>
                </a:ln>
                <a:solidFill>
                  <a:srgbClr val="3F3F3F"/>
                </a:solidFill>
                <a:effectLst/>
                <a:uLnTx/>
                <a:uFillTx/>
                <a:latin typeface="Brush Script MT" panose="03060802040406070304" pitchFamily="66" charset="0"/>
                <a:ea typeface="+mn-ea"/>
                <a:cs typeface="+mn-cs"/>
              </a:rPr>
              <a:t>Cosa serve a noi per vincere questa battaglia?</a:t>
            </a:r>
            <a:endParaRPr kumimoji="0" lang="en-US" sz="4000" b="0" i="0" u="none" strike="noStrike" kern="1200" cap="none" spc="0" normalizeH="0" baseline="0" noProof="0" dirty="0">
              <a:ln>
                <a:noFill/>
              </a:ln>
              <a:solidFill>
                <a:srgbClr val="3F3F3F"/>
              </a:solidFill>
              <a:effectLst/>
              <a:uLnTx/>
              <a:uFillTx/>
              <a:latin typeface="Brush Script MT" panose="03060802040406070304" pitchFamily="66" charset="0"/>
              <a:ea typeface="+mn-ea"/>
              <a:cs typeface="+mn-cs"/>
            </a:endParaRPr>
          </a:p>
        </p:txBody>
      </p:sp>
      <p:pic>
        <p:nvPicPr>
          <p:cNvPr id="24578" name="Picture 2"/>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447936" y="3695308"/>
            <a:ext cx="1828800" cy="2121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18309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4578"/>
                                        </p:tgtEl>
                                        <p:attrNameLst>
                                          <p:attrName>style.visibility</p:attrName>
                                        </p:attrNameLst>
                                      </p:cBhvr>
                                      <p:to>
                                        <p:strVal val="visible"/>
                                      </p:to>
                                    </p:set>
                                    <p:animEffect transition="in" filter="wipe(down)">
                                      <p:cBhvr>
                                        <p:cTn id="10"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16">
            <a:extLst>
              <a:ext uri="{FF2B5EF4-FFF2-40B4-BE49-F238E27FC236}">
                <a16:creationId xmlns:a16="http://schemas.microsoft.com/office/drawing/2014/main" id="{257F6BCE-75BB-4ECD-BEA5-21C36A9CC0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7" y="2308900"/>
            <a:ext cx="3219868" cy="255571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pic>
      <p:pic>
        <p:nvPicPr>
          <p:cNvPr id="7" name="Picture Placeholder 16">
            <a:extLst>
              <a:ext uri="{FF2B5EF4-FFF2-40B4-BE49-F238E27FC236}">
                <a16:creationId xmlns:a16="http://schemas.microsoft.com/office/drawing/2014/main" id="{257F6BCE-75BB-4ECD-BEA5-21C36A9CC0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1371" y="2308900"/>
            <a:ext cx="3033748" cy="255571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pic>
      <p:pic>
        <p:nvPicPr>
          <p:cNvPr id="10" name="Picture 8">
            <a:extLst>
              <a:ext uri="{FF2B5EF4-FFF2-40B4-BE49-F238E27FC236}">
                <a16:creationId xmlns:a16="http://schemas.microsoft.com/office/drawing/2014/main" id="{3993A498-6451-403C-9076-D6CEE02356C1}"/>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2152645">
            <a:off x="10653927" y="312449"/>
            <a:ext cx="1767487" cy="589007"/>
          </a:xfrm>
          <a:prstGeom prst="rect">
            <a:avLst/>
          </a:prstGeom>
        </p:spPr>
      </p:pic>
      <p:pic>
        <p:nvPicPr>
          <p:cNvPr id="9" name="Picture Placeholder 16">
            <a:extLst>
              <a:ext uri="{FF2B5EF4-FFF2-40B4-BE49-F238E27FC236}">
                <a16:creationId xmlns:a16="http://schemas.microsoft.com/office/drawing/2014/main" id="{257F6BCE-75BB-4ECD-BEA5-21C36A9CC0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1439" y="4331971"/>
            <a:ext cx="3219868" cy="2354580"/>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pic>
      <p:sp>
        <p:nvSpPr>
          <p:cNvPr id="2" name="CasellaDiTesto 1"/>
          <p:cNvSpPr txBox="1"/>
          <p:nvPr/>
        </p:nvSpPr>
        <p:spPr>
          <a:xfrm>
            <a:off x="6915151" y="3185353"/>
            <a:ext cx="4323876" cy="969496"/>
          </a:xfrm>
          <a:prstGeom prst="rect">
            <a:avLst/>
          </a:prstGeom>
          <a:noFill/>
        </p:spPr>
        <p:txBody>
          <a:bodyPr wrap="none" lIns="91414" tIns="45718" rIns="91414" bIns="45718" rtlCol="0">
            <a:spAutoFit/>
          </a:bodyPr>
          <a:lstStyle/>
          <a:p>
            <a:pPr marL="0" marR="0" lvl="0" indent="0" algn="l" defTabSz="911584" rtl="0" eaLnBrk="1" fontAlgn="auto" latinLnBrk="0" hangingPunct="1">
              <a:lnSpc>
                <a:spcPct val="100000"/>
              </a:lnSpc>
              <a:spcBef>
                <a:spcPts val="0"/>
              </a:spcBef>
              <a:spcAft>
                <a:spcPts val="0"/>
              </a:spcAft>
              <a:buClrTx/>
              <a:buSzTx/>
              <a:buFontTx/>
              <a:buNone/>
              <a:tabLst/>
              <a:defRPr/>
            </a:pPr>
            <a:r>
              <a:rPr kumimoji="0" lang="it-IT" sz="1900" b="0" i="0" u="none" strike="noStrike" kern="1200" cap="none" spc="0" normalizeH="0" baseline="0" noProof="0" dirty="0">
                <a:ln>
                  <a:noFill/>
                </a:ln>
                <a:solidFill>
                  <a:srgbClr val="00194C">
                    <a:lumMod val="75000"/>
                    <a:lumOff val="25000"/>
                  </a:srgbClr>
                </a:solidFill>
                <a:effectLst/>
                <a:uLnTx/>
                <a:uFillTx/>
                <a:latin typeface="Calibri" panose="020F0502020204030204"/>
                <a:ea typeface="+mn-ea"/>
                <a:cs typeface="+mn-cs"/>
              </a:rPr>
              <a:t>@</a:t>
            </a:r>
            <a:r>
              <a:rPr kumimoji="0" lang="it-IT" sz="1900" b="0" i="0" u="none" strike="noStrike" kern="1200" cap="none" spc="0" normalizeH="0" baseline="0" noProof="0" dirty="0" err="1">
                <a:ln>
                  <a:noFill/>
                </a:ln>
                <a:solidFill>
                  <a:srgbClr val="00194C">
                    <a:lumMod val="75000"/>
                    <a:lumOff val="25000"/>
                  </a:srgbClr>
                </a:solidFill>
                <a:effectLst/>
                <a:uLnTx/>
                <a:uFillTx/>
                <a:latin typeface="Calibri" panose="020F0502020204030204"/>
                <a:ea typeface="+mn-ea"/>
                <a:cs typeface="+mn-cs"/>
              </a:rPr>
              <a:t>EveTacconelli</a:t>
            </a:r>
            <a:endParaRPr kumimoji="0" lang="it-IT" sz="1900" b="0" i="0" u="none" strike="noStrike" kern="1200" cap="none" spc="0" normalizeH="0" baseline="0" noProof="0" dirty="0">
              <a:ln>
                <a:noFill/>
              </a:ln>
              <a:solidFill>
                <a:srgbClr val="00194C">
                  <a:lumMod val="75000"/>
                  <a:lumOff val="25000"/>
                </a:srgbClr>
              </a:solidFill>
              <a:effectLst/>
              <a:uLnTx/>
              <a:uFillTx/>
              <a:latin typeface="Calibri" panose="020F0502020204030204"/>
              <a:ea typeface="+mn-ea"/>
              <a:cs typeface="+mn-cs"/>
            </a:endParaRPr>
          </a:p>
          <a:p>
            <a:pPr marL="0" marR="0" lvl="0" indent="0" algn="l" defTabSz="911584" rtl="0" eaLnBrk="1" fontAlgn="auto" latinLnBrk="0" hangingPunct="1">
              <a:lnSpc>
                <a:spcPct val="100000"/>
              </a:lnSpc>
              <a:spcBef>
                <a:spcPts val="0"/>
              </a:spcBef>
              <a:spcAft>
                <a:spcPts val="0"/>
              </a:spcAft>
              <a:buClrTx/>
              <a:buSzTx/>
              <a:buFontTx/>
              <a:buNone/>
              <a:tabLst/>
              <a:defRPr/>
            </a:pPr>
            <a:r>
              <a:rPr kumimoji="0" lang="it-IT" sz="1900" b="0" i="0" u="none" strike="noStrike" kern="1200" cap="none" spc="0" normalizeH="0" baseline="0" noProof="0" dirty="0">
                <a:ln>
                  <a:noFill/>
                </a:ln>
                <a:solidFill>
                  <a:srgbClr val="00194C">
                    <a:lumMod val="75000"/>
                    <a:lumOff val="25000"/>
                  </a:srgbClr>
                </a:solidFill>
                <a:effectLst/>
                <a:uLnTx/>
                <a:uFillTx/>
                <a:latin typeface="Calibri" panose="020F0502020204030204"/>
                <a:ea typeface="+mn-ea"/>
                <a:cs typeface="+mn-cs"/>
              </a:rPr>
              <a:t>Evelina.Tacconeli@univr.it</a:t>
            </a:r>
          </a:p>
          <a:p>
            <a:pPr marL="0" marR="0" lvl="0" indent="0" algn="l" defTabSz="911584" rtl="0" eaLnBrk="1" fontAlgn="auto" latinLnBrk="0" hangingPunct="1">
              <a:lnSpc>
                <a:spcPct val="100000"/>
              </a:lnSpc>
              <a:spcBef>
                <a:spcPts val="0"/>
              </a:spcBef>
              <a:spcAft>
                <a:spcPts val="0"/>
              </a:spcAft>
              <a:buClrTx/>
              <a:buSzTx/>
              <a:buFontTx/>
              <a:buNone/>
              <a:tabLst/>
              <a:defRPr/>
            </a:pPr>
            <a:r>
              <a:rPr kumimoji="0" lang="it-IT" sz="1900" b="0" i="0" u="none" strike="noStrike" kern="1200" cap="none" spc="0" normalizeH="0" baseline="0" noProof="0" dirty="0">
                <a:ln>
                  <a:noFill/>
                </a:ln>
                <a:solidFill>
                  <a:srgbClr val="00194C">
                    <a:lumMod val="75000"/>
                    <a:lumOff val="25000"/>
                  </a:srgbClr>
                </a:solidFill>
                <a:effectLst/>
                <a:uLnTx/>
                <a:uFillTx/>
                <a:latin typeface="Calibri" panose="020F0502020204030204"/>
                <a:ea typeface="+mn-ea"/>
                <a:cs typeface="+mn-cs"/>
              </a:rPr>
              <a:t>Evelina.Tacconelli@med.uni-tuebingen.de</a:t>
            </a:r>
            <a:endParaRPr kumimoji="0" lang="en-US" sz="1900" b="0" i="0" u="none" strike="noStrike" kern="1200" cap="none" spc="0" normalizeH="0" baseline="0" noProof="0" dirty="0">
              <a:ln>
                <a:noFill/>
              </a:ln>
              <a:solidFill>
                <a:srgbClr val="00194C">
                  <a:lumMod val="75000"/>
                  <a:lumOff val="25000"/>
                </a:srgbClr>
              </a:solidFill>
              <a:effectLst/>
              <a:uLnTx/>
              <a:uFillTx/>
              <a:latin typeface="Calibri" panose="020F0502020204030204"/>
              <a:ea typeface="+mn-ea"/>
              <a:cs typeface="+mn-cs"/>
            </a:endParaRPr>
          </a:p>
        </p:txBody>
      </p:sp>
      <p:graphicFrame>
        <p:nvGraphicFramePr>
          <p:cNvPr id="8" name="Diagram 7">
            <a:extLst>
              <a:ext uri="{FF2B5EF4-FFF2-40B4-BE49-F238E27FC236}">
                <a16:creationId xmlns:a16="http://schemas.microsoft.com/office/drawing/2014/main" id="{80A21BB4-ADD1-4BBB-9FDF-0AE1C2A78A1C}"/>
              </a:ext>
            </a:extLst>
          </p:cNvPr>
          <p:cNvGraphicFramePr/>
          <p:nvPr>
            <p:extLst>
              <p:ext uri="{D42A27DB-BD31-4B8C-83A1-F6EECF244321}">
                <p14:modId xmlns:p14="http://schemas.microsoft.com/office/powerpoint/2010/main" val="4033726355"/>
              </p:ext>
            </p:extLst>
          </p:nvPr>
        </p:nvGraphicFramePr>
        <p:xfrm>
          <a:off x="5357855" y="401170"/>
          <a:ext cx="5603559" cy="238775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1" name="CasellaDiTesto 2"/>
          <p:cNvSpPr txBox="1"/>
          <p:nvPr/>
        </p:nvSpPr>
        <p:spPr>
          <a:xfrm>
            <a:off x="6691920" y="5515479"/>
            <a:ext cx="5056192" cy="1200329"/>
          </a:xfrm>
          <a:prstGeom prst="rect">
            <a:avLst/>
          </a:prstGeom>
          <a:noFill/>
        </p:spPr>
        <p:txBody>
          <a:bodyPr wrap="none" rtlCol="0">
            <a:spAutoFit/>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it-IT" sz="7200" b="0" i="0" u="none" strike="noStrike" kern="1200" cap="none" spc="0" normalizeH="0" baseline="0" noProof="0" dirty="0">
                <a:ln>
                  <a:noFill/>
                </a:ln>
                <a:solidFill>
                  <a:srgbClr val="3F3F3F"/>
                </a:solidFill>
                <a:effectLst/>
                <a:uLnTx/>
                <a:uFillTx/>
                <a:latin typeface="Bradley Hand ITC" panose="03070402050302030203" pitchFamily="66" charset="0"/>
                <a:ea typeface="+mn-ea"/>
                <a:cs typeface="+mn-cs"/>
              </a:rPr>
              <a:t>Buon lavoro!</a:t>
            </a:r>
            <a:endParaRPr kumimoji="0" lang="en-US" sz="7200" b="0" i="0" u="none" strike="noStrike" kern="1200" cap="none" spc="0" normalizeH="0" baseline="0" noProof="0" dirty="0">
              <a:ln>
                <a:noFill/>
              </a:ln>
              <a:solidFill>
                <a:srgbClr val="3F3F3F"/>
              </a:solidFill>
              <a:effectLst/>
              <a:uLnTx/>
              <a:uFillTx/>
              <a:latin typeface="Bradley Hand ITC" panose="03070402050302030203" pitchFamily="66" charset="0"/>
              <a:ea typeface="+mn-ea"/>
              <a:cs typeface="+mn-cs"/>
            </a:endParaRPr>
          </a:p>
        </p:txBody>
      </p:sp>
      <p:pic>
        <p:nvPicPr>
          <p:cNvPr id="12" name="Picture 11"/>
          <p:cNvPicPr>
            <a:picLocks noChangeAspect="1"/>
          </p:cNvPicPr>
          <p:nvPr/>
        </p:nvPicPr>
        <p:blipFill>
          <a:blip r:embed="rId11">
            <a:clrChange>
              <a:clrFrom>
                <a:srgbClr val="FFFFFF"/>
              </a:clrFrom>
              <a:clrTo>
                <a:srgbClr val="FFFFFF">
                  <a:alpha val="0"/>
                </a:srgbClr>
              </a:clrTo>
            </a:clrChange>
          </a:blip>
          <a:stretch>
            <a:fillRect/>
          </a:stretch>
        </p:blipFill>
        <p:spPr>
          <a:xfrm>
            <a:off x="237500" y="5797687"/>
            <a:ext cx="1600200" cy="533400"/>
          </a:xfrm>
          <a:prstGeom prst="rect">
            <a:avLst/>
          </a:prstGeom>
        </p:spPr>
      </p:pic>
      <p:sp>
        <p:nvSpPr>
          <p:cNvPr id="13" name="Rectangle 2"/>
          <p:cNvSpPr/>
          <p:nvPr/>
        </p:nvSpPr>
        <p:spPr>
          <a:xfrm>
            <a:off x="319562" y="6331087"/>
            <a:ext cx="2685479" cy="384721"/>
          </a:xfrm>
          <a:prstGeom prst="rect">
            <a:avLst/>
          </a:prstGeom>
        </p:spPr>
        <p:txBody>
          <a:bodyPr wrap="none">
            <a:spAutoFit/>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a:ln>
                  <a:noFill/>
                </a:ln>
                <a:solidFill>
                  <a:srgbClr val="00194C">
                    <a:lumMod val="90000"/>
                    <a:lumOff val="10000"/>
                  </a:srgbClr>
                </a:solidFill>
                <a:effectLst/>
                <a:uLnTx/>
                <a:uFillTx/>
                <a:latin typeface="Calibri" panose="020F0502020204030204"/>
                <a:ea typeface="+mn-ea"/>
                <a:cs typeface="+mn-cs"/>
              </a:rPr>
              <a:t>https://www.id-care.net/</a:t>
            </a:r>
          </a:p>
        </p:txBody>
      </p:sp>
    </p:spTree>
    <p:extLst>
      <p:ext uri="{BB962C8B-B14F-4D97-AF65-F5344CB8AC3E}">
        <p14:creationId xmlns:p14="http://schemas.microsoft.com/office/powerpoint/2010/main" val="10892898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0"/>
          </p:nvPr>
        </p:nvSpPr>
        <p:spPr>
          <a:xfrm>
            <a:off x="361681" y="291219"/>
            <a:ext cx="4114800" cy="365125"/>
          </a:xfrm>
        </p:spPr>
        <p:txBody>
          <a:bodyPr/>
          <a:lstStyle/>
          <a:p>
            <a:pPr marL="0" marR="0" lvl="0" indent="0" algn="l" defTabSz="911879" rtl="0" eaLnBrk="1" fontAlgn="auto" latinLnBrk="0" hangingPunct="1">
              <a:lnSpc>
                <a:spcPct val="100000"/>
              </a:lnSpc>
              <a:spcBef>
                <a:spcPts val="0"/>
              </a:spcBef>
              <a:spcAft>
                <a:spcPts val="0"/>
              </a:spcAft>
              <a:buClrTx/>
              <a:buSzTx/>
              <a:buFontTx/>
              <a:buNone/>
              <a:tabLst/>
              <a:defRPr/>
            </a:pPr>
            <a:r>
              <a:rPr kumimoji="0" lang="en-IN" sz="3600" b="0" i="0" u="none" strike="noStrike" kern="1200" cap="none" spc="0" normalizeH="0" baseline="0" noProof="0" dirty="0">
                <a:ln>
                  <a:noFill/>
                </a:ln>
                <a:solidFill>
                  <a:srgbClr val="FFFFFF"/>
                </a:solidFill>
                <a:effectLst/>
                <a:uLnTx/>
                <a:uFillTx/>
                <a:latin typeface="Calibri" panose="020F0502020204030204"/>
                <a:ea typeface="+mn-ea"/>
                <a:cs typeface="+mn-cs"/>
              </a:rPr>
              <a:t>2020</a:t>
            </a:r>
          </a:p>
        </p:txBody>
      </p:sp>
      <p:sp>
        <p:nvSpPr>
          <p:cNvPr id="3" name="Segnaposto numero diapositiva 2"/>
          <p:cNvSpPr>
            <a:spLocks noGrp="1"/>
          </p:cNvSpPr>
          <p:nvPr>
            <p:ph type="sldNum" sz="quarter" idx="11"/>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9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5</a:t>
            </a:fld>
            <a:endParaRPr kumimoji="0" lang="en-IN" sz="9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754" y="0"/>
            <a:ext cx="1058311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5681492"/>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8"/>
          </p:nvPr>
        </p:nvSpPr>
        <p:spPr/>
        <p:txBody>
          <a:bodyPr/>
          <a:lstStyle/>
          <a:p>
            <a:pPr marL="0" marR="0" lvl="0" indent="0" algn="r" defTabSz="911879" rtl="0" eaLnBrk="1" fontAlgn="auto" latinLnBrk="0" hangingPunct="1">
              <a:lnSpc>
                <a:spcPct val="100000"/>
              </a:lnSpc>
              <a:spcBef>
                <a:spcPts val="0"/>
              </a:spcBef>
              <a:spcAft>
                <a:spcPts val="0"/>
              </a:spcAft>
              <a:buClrTx/>
              <a:buSzTx/>
              <a:buFontTx/>
              <a:buNone/>
              <a:tabLst/>
              <a:defRPr/>
            </a:pPr>
            <a:fld id="{8699F50C-BE38-4BD0-BA84-9B090E1F2B9B}" type="slidenum">
              <a:rPr kumimoji="0" lang="en-IN" sz="6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1879" rtl="0" eaLnBrk="1" fontAlgn="auto" latinLnBrk="0" hangingPunct="1">
                <a:lnSpc>
                  <a:spcPct val="100000"/>
                </a:lnSpc>
                <a:spcBef>
                  <a:spcPts val="0"/>
                </a:spcBef>
                <a:spcAft>
                  <a:spcPts val="0"/>
                </a:spcAft>
                <a:buClrTx/>
                <a:buSzTx/>
                <a:buFontTx/>
                <a:buNone/>
                <a:tabLst/>
                <a:defRPr/>
              </a:pPr>
              <a:t>6</a:t>
            </a:fld>
            <a:endParaRPr kumimoji="0" lang="en-IN" sz="6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5" name="Segnaposto contenuto 4"/>
          <p:cNvSpPr>
            <a:spLocks noGrp="1"/>
          </p:cNvSpPr>
          <p:nvPr>
            <p:ph idx="1"/>
          </p:nvPr>
        </p:nvSpPr>
        <p:spPr>
          <a:xfrm>
            <a:off x="623888" y="1214808"/>
            <a:ext cx="6001384" cy="2214192"/>
          </a:xfrm>
        </p:spPr>
        <p:txBody>
          <a:bodyPr/>
          <a:lstStyle/>
          <a:p>
            <a:pPr marL="0" indent="0">
              <a:buNone/>
            </a:pPr>
            <a:r>
              <a:rPr lang="en-US" sz="2400" dirty="0"/>
              <a:t>“There are only two infectious disease situations that can be considered inevitable, serious pandemic threats: influenza and antimicrobial resistance”</a:t>
            </a:r>
          </a:p>
          <a:p>
            <a:endParaRPr lang="en-US" sz="2400" dirty="0"/>
          </a:p>
          <a:p>
            <a:pPr marL="0" indent="0">
              <a:buNone/>
            </a:pPr>
            <a:r>
              <a:rPr lang="it-IT" sz="2400" dirty="0"/>
              <a:t>Mark </a:t>
            </a:r>
            <a:r>
              <a:rPr lang="it-IT" sz="2400" dirty="0" err="1"/>
              <a:t>Olshaker</a:t>
            </a:r>
            <a:r>
              <a:rPr lang="it-IT" sz="2400" dirty="0"/>
              <a:t> &amp; </a:t>
            </a:r>
            <a:r>
              <a:rPr lang="en-US" sz="2400" dirty="0"/>
              <a:t>Michael T. </a:t>
            </a:r>
            <a:r>
              <a:rPr lang="en-US" sz="2400" dirty="0" err="1"/>
              <a:t>Osterholm</a:t>
            </a:r>
            <a:r>
              <a:rPr lang="en-US" sz="2400" dirty="0"/>
              <a:t>, 2017</a:t>
            </a:r>
            <a:endParaRPr lang="it-IT" sz="2400" dirty="0"/>
          </a:p>
        </p:txBody>
      </p:sp>
      <p:pic>
        <p:nvPicPr>
          <p:cNvPr id="6" name="Immagine 5"/>
          <p:cNvPicPr>
            <a:picLocks noChangeAspect="1"/>
          </p:cNvPicPr>
          <p:nvPr/>
        </p:nvPicPr>
        <p:blipFill>
          <a:blip r:embed="rId2"/>
          <a:stretch>
            <a:fillRect/>
          </a:stretch>
        </p:blipFill>
        <p:spPr>
          <a:xfrm>
            <a:off x="7417450" y="817456"/>
            <a:ext cx="3790950" cy="5381625"/>
          </a:xfrm>
          <a:prstGeom prst="rect">
            <a:avLst/>
          </a:prstGeom>
        </p:spPr>
      </p:pic>
      <p:pic>
        <p:nvPicPr>
          <p:cNvPr id="7" name="Picture 8">
            <a:extLst>
              <a:ext uri="{FF2B5EF4-FFF2-40B4-BE49-F238E27FC236}">
                <a16:creationId xmlns:a16="http://schemas.microsoft.com/office/drawing/2014/main" id="{3993A498-6451-403C-9076-D6CEE02356C1}"/>
              </a:ext>
            </a:extLst>
          </p:cNvPr>
          <p:cNvPicPr>
            <a:picLocks noChangeAspect="1"/>
          </p:cNvPicPr>
          <p:nvPr/>
        </p:nvPicPr>
        <p:blipFill>
          <a:blip r:embed="rId3">
            <a:clrChange>
              <a:clrFrom>
                <a:srgbClr val="99A7B2"/>
              </a:clrFrom>
              <a:clrTo>
                <a:srgbClr val="99A7B2">
                  <a:alpha val="0"/>
                </a:srgbClr>
              </a:clrTo>
            </a:clrChange>
          </a:blip>
          <a:stretch>
            <a:fillRect/>
          </a:stretch>
        </p:blipFill>
        <p:spPr>
          <a:xfrm rot="2152645">
            <a:off x="10653911" y="312432"/>
            <a:ext cx="1767487" cy="589006"/>
          </a:xfrm>
          <a:prstGeom prst="rect">
            <a:avLst/>
          </a:prstGeom>
        </p:spPr>
      </p:pic>
    </p:spTree>
    <p:extLst>
      <p:ext uri="{BB962C8B-B14F-4D97-AF65-F5344CB8AC3E}">
        <p14:creationId xmlns:p14="http://schemas.microsoft.com/office/powerpoint/2010/main" val="33982166"/>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6"/>
          </p:nvPr>
        </p:nvSpPr>
        <p:spPr/>
        <p:txBody>
          <a:bodyPr/>
          <a:lstStyle/>
          <a:p>
            <a:r>
              <a:rPr lang="en-US" dirty="0"/>
              <a:t>AMR: antimicrobial resistance</a:t>
            </a:r>
          </a:p>
        </p:txBody>
      </p:sp>
      <p:pic>
        <p:nvPicPr>
          <p:cNvPr id="8" name="Picture 8">
            <a:extLst>
              <a:ext uri="{FF2B5EF4-FFF2-40B4-BE49-F238E27FC236}">
                <a16:creationId xmlns:a16="http://schemas.microsoft.com/office/drawing/2014/main" id="{3993A498-6451-403C-9076-D6CEE02356C1}"/>
              </a:ext>
            </a:extLst>
          </p:cNvPr>
          <p:cNvPicPr>
            <a:picLocks noChangeAspect="1"/>
          </p:cNvPicPr>
          <p:nvPr/>
        </p:nvPicPr>
        <p:blipFill>
          <a:blip r:embed="rId3">
            <a:clrChange>
              <a:clrFrom>
                <a:srgbClr val="99A7B2"/>
              </a:clrFrom>
              <a:clrTo>
                <a:srgbClr val="99A7B2">
                  <a:alpha val="0"/>
                </a:srgbClr>
              </a:clrTo>
            </a:clrChange>
          </a:blip>
          <a:stretch>
            <a:fillRect/>
          </a:stretch>
        </p:blipFill>
        <p:spPr>
          <a:xfrm rot="2152645">
            <a:off x="10653911" y="312432"/>
            <a:ext cx="1767487" cy="589006"/>
          </a:xfrm>
          <a:prstGeom prst="rect">
            <a:avLst/>
          </a:prstGeom>
        </p:spPr>
      </p:pic>
      <p:sp>
        <p:nvSpPr>
          <p:cNvPr id="10" name="Rectangle 9"/>
          <p:cNvSpPr/>
          <p:nvPr/>
        </p:nvSpPr>
        <p:spPr>
          <a:xfrm>
            <a:off x="2626242" y="3944679"/>
            <a:ext cx="446567" cy="1020726"/>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3476847" y="4040372"/>
            <a:ext cx="446567" cy="925033"/>
          </a:xfrm>
          <a:prstGeom prst="rect">
            <a:avLst/>
          </a:prstGeom>
          <a:solidFill>
            <a:schemeClr val="accent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4327451" y="4348716"/>
            <a:ext cx="414670" cy="61668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209328" y="714770"/>
            <a:ext cx="7402924" cy="523220"/>
          </a:xfrm>
          <a:prstGeom prst="rect">
            <a:avLst/>
          </a:prstGeom>
          <a:noFill/>
        </p:spPr>
        <p:txBody>
          <a:bodyPr wrap="none" rtlCol="0">
            <a:spAutoFit/>
          </a:bodyPr>
          <a:lstStyle/>
          <a:p>
            <a:r>
              <a:rPr lang="de-DE" sz="2800" dirty="0" err="1">
                <a:solidFill>
                  <a:schemeClr val="accent2">
                    <a:lumMod val="60000"/>
                    <a:lumOff val="40000"/>
                  </a:schemeClr>
                </a:solidFill>
              </a:rPr>
              <a:t>Impatto</a:t>
            </a:r>
            <a:r>
              <a:rPr lang="de-DE" sz="2800" dirty="0">
                <a:solidFill>
                  <a:schemeClr val="accent2">
                    <a:lumMod val="60000"/>
                    <a:lumOff val="40000"/>
                  </a:schemeClr>
                </a:solidFill>
              </a:rPr>
              <a:t>  </a:t>
            </a:r>
            <a:r>
              <a:rPr lang="de-DE" sz="2800" dirty="0" err="1">
                <a:solidFill>
                  <a:schemeClr val="accent2">
                    <a:lumMod val="60000"/>
                    <a:lumOff val="40000"/>
                  </a:schemeClr>
                </a:solidFill>
              </a:rPr>
              <a:t>sugli</a:t>
            </a:r>
            <a:r>
              <a:rPr lang="de-DE" sz="2800" dirty="0">
                <a:solidFill>
                  <a:schemeClr val="accent2">
                    <a:lumMod val="60000"/>
                    <a:lumOff val="40000"/>
                  </a:schemeClr>
                </a:solidFill>
              </a:rPr>
              <a:t> </a:t>
            </a:r>
            <a:r>
              <a:rPr lang="de-DE" sz="2800" dirty="0" err="1">
                <a:solidFill>
                  <a:schemeClr val="accent2">
                    <a:lumMod val="60000"/>
                    <a:lumOff val="40000"/>
                  </a:schemeClr>
                </a:solidFill>
              </a:rPr>
              <a:t>anni</a:t>
            </a:r>
            <a:r>
              <a:rPr lang="de-DE" sz="2800" dirty="0">
                <a:solidFill>
                  <a:schemeClr val="accent2">
                    <a:lumMod val="60000"/>
                    <a:lumOff val="40000"/>
                  </a:schemeClr>
                </a:solidFill>
              </a:rPr>
              <a:t> di </a:t>
            </a:r>
            <a:r>
              <a:rPr lang="de-DE" sz="2800" dirty="0" err="1">
                <a:solidFill>
                  <a:schemeClr val="accent2">
                    <a:lumMod val="60000"/>
                    <a:lumOff val="40000"/>
                  </a:schemeClr>
                </a:solidFill>
              </a:rPr>
              <a:t>vita</a:t>
            </a:r>
            <a:r>
              <a:rPr lang="de-DE" sz="2800" dirty="0">
                <a:solidFill>
                  <a:schemeClr val="accent2">
                    <a:lumMod val="60000"/>
                    <a:lumOff val="40000"/>
                  </a:schemeClr>
                </a:solidFill>
              </a:rPr>
              <a:t> </a:t>
            </a:r>
            <a:r>
              <a:rPr lang="de-DE" sz="2800" dirty="0" err="1">
                <a:solidFill>
                  <a:schemeClr val="accent2">
                    <a:lumMod val="60000"/>
                    <a:lumOff val="40000"/>
                  </a:schemeClr>
                </a:solidFill>
              </a:rPr>
              <a:t>corretti</a:t>
            </a:r>
            <a:r>
              <a:rPr lang="de-DE" sz="2800" dirty="0">
                <a:solidFill>
                  <a:schemeClr val="accent2">
                    <a:lumMod val="60000"/>
                    <a:lumOff val="40000"/>
                  </a:schemeClr>
                </a:solidFill>
              </a:rPr>
              <a:t> per la </a:t>
            </a:r>
            <a:r>
              <a:rPr lang="de-DE" sz="2800" dirty="0" err="1">
                <a:solidFill>
                  <a:schemeClr val="accent2">
                    <a:lumMod val="60000"/>
                    <a:lumOff val="40000"/>
                  </a:schemeClr>
                </a:solidFill>
              </a:rPr>
              <a:t>disabilita</a:t>
            </a:r>
            <a:r>
              <a:rPr lang="de-DE" sz="2800" dirty="0">
                <a:solidFill>
                  <a:schemeClr val="accent2">
                    <a:lumMod val="60000"/>
                    <a:lumOff val="40000"/>
                  </a:schemeClr>
                </a:solidFill>
              </a:rPr>
              <a:t>´</a:t>
            </a:r>
            <a:endParaRPr lang="en-GB" sz="2800" dirty="0">
              <a:solidFill>
                <a:schemeClr val="accent2">
                  <a:lumMod val="60000"/>
                  <a:lumOff val="40000"/>
                </a:schemeClr>
              </a:solidFill>
            </a:endParaRPr>
          </a:p>
        </p:txBody>
      </p:sp>
      <p:sp>
        <p:nvSpPr>
          <p:cNvPr id="15" name="TextBox 14"/>
          <p:cNvSpPr txBox="1"/>
          <p:nvPr/>
        </p:nvSpPr>
        <p:spPr>
          <a:xfrm>
            <a:off x="1470259" y="5011351"/>
            <a:ext cx="1033616" cy="384721"/>
          </a:xfrm>
          <a:prstGeom prst="rect">
            <a:avLst/>
          </a:prstGeom>
          <a:solidFill>
            <a:schemeClr val="bg1"/>
          </a:solidFill>
        </p:spPr>
        <p:txBody>
          <a:bodyPr wrap="none" rtlCol="0">
            <a:spAutoFit/>
          </a:bodyPr>
          <a:lstStyle/>
          <a:p>
            <a:r>
              <a:rPr lang="de-DE" dirty="0" err="1"/>
              <a:t>Infuenza</a:t>
            </a:r>
            <a:endParaRPr lang="en-GB" dirty="0"/>
          </a:p>
        </p:txBody>
      </p:sp>
      <p:sp>
        <p:nvSpPr>
          <p:cNvPr id="16" name="TextBox 15"/>
          <p:cNvSpPr txBox="1"/>
          <p:nvPr/>
        </p:nvSpPr>
        <p:spPr>
          <a:xfrm>
            <a:off x="2581246" y="5015741"/>
            <a:ext cx="566181" cy="384721"/>
          </a:xfrm>
          <a:prstGeom prst="rect">
            <a:avLst/>
          </a:prstGeom>
          <a:solidFill>
            <a:schemeClr val="bg1"/>
          </a:solidFill>
        </p:spPr>
        <p:txBody>
          <a:bodyPr wrap="none" rtlCol="0">
            <a:spAutoFit/>
          </a:bodyPr>
          <a:lstStyle/>
          <a:p>
            <a:r>
              <a:rPr lang="de-DE" dirty="0"/>
              <a:t>TBC</a:t>
            </a:r>
            <a:endParaRPr lang="en-GB" dirty="0"/>
          </a:p>
        </p:txBody>
      </p:sp>
      <p:sp>
        <p:nvSpPr>
          <p:cNvPr id="17" name="TextBox 16"/>
          <p:cNvSpPr txBox="1"/>
          <p:nvPr/>
        </p:nvSpPr>
        <p:spPr>
          <a:xfrm>
            <a:off x="3168692" y="5011351"/>
            <a:ext cx="1074077" cy="384721"/>
          </a:xfrm>
          <a:prstGeom prst="rect">
            <a:avLst/>
          </a:prstGeom>
          <a:solidFill>
            <a:schemeClr val="bg1"/>
          </a:solidFill>
        </p:spPr>
        <p:txBody>
          <a:bodyPr wrap="none" rtlCol="0">
            <a:spAutoFit/>
          </a:bodyPr>
          <a:lstStyle/>
          <a:p>
            <a:r>
              <a:rPr lang="de-DE" dirty="0"/>
              <a:t>HIV/AIDS</a:t>
            </a:r>
            <a:endParaRPr lang="en-GB" dirty="0"/>
          </a:p>
        </p:txBody>
      </p:sp>
      <p:sp>
        <p:nvSpPr>
          <p:cNvPr id="19" name="Rectangle 18"/>
          <p:cNvSpPr/>
          <p:nvPr/>
        </p:nvSpPr>
        <p:spPr>
          <a:xfrm>
            <a:off x="5972174" y="6163521"/>
            <a:ext cx="6096000" cy="384721"/>
          </a:xfrm>
          <a:prstGeom prst="rect">
            <a:avLst/>
          </a:prstGeom>
        </p:spPr>
        <p:txBody>
          <a:bodyPr>
            <a:spAutoFit/>
          </a:bodyPr>
          <a:lstStyle/>
          <a:p>
            <a:r>
              <a:rPr lang="fr-FR" dirty="0">
                <a:solidFill>
                  <a:schemeClr val="bg1"/>
                </a:solidFill>
              </a:rPr>
              <a:t>ECDC (2018) - Cassini, LID 2019; Euro </a:t>
            </a:r>
            <a:r>
              <a:rPr lang="fr-FR" dirty="0" err="1">
                <a:solidFill>
                  <a:schemeClr val="bg1"/>
                </a:solidFill>
              </a:rPr>
              <a:t>Surveill</a:t>
            </a:r>
            <a:r>
              <a:rPr lang="fr-FR" dirty="0">
                <a:solidFill>
                  <a:schemeClr val="bg1"/>
                </a:solidFill>
              </a:rPr>
              <a:t>. 2018</a:t>
            </a:r>
            <a:endParaRPr lang="en-GB" dirty="0">
              <a:solidFill>
                <a:schemeClr val="bg1"/>
              </a:solidFill>
            </a:endParaRPr>
          </a:p>
        </p:txBody>
      </p:sp>
      <p:pic>
        <p:nvPicPr>
          <p:cNvPr id="22" name="Picture 21"/>
          <p:cNvPicPr>
            <a:picLocks noChangeAspect="1"/>
          </p:cNvPicPr>
          <p:nvPr/>
        </p:nvPicPr>
        <p:blipFill>
          <a:blip r:embed="rId4"/>
          <a:stretch>
            <a:fillRect/>
          </a:stretch>
        </p:blipFill>
        <p:spPr>
          <a:xfrm>
            <a:off x="458750" y="1681501"/>
            <a:ext cx="5638838" cy="3867150"/>
          </a:xfrm>
          <a:prstGeom prst="rect">
            <a:avLst/>
          </a:prstGeom>
        </p:spPr>
      </p:pic>
    </p:spTree>
    <p:extLst>
      <p:ext uri="{BB962C8B-B14F-4D97-AF65-F5344CB8AC3E}">
        <p14:creationId xmlns:p14="http://schemas.microsoft.com/office/powerpoint/2010/main" val="2945498058"/>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 name="Immagine 111"/>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222" t="-1864" r="1909" b="3626"/>
          <a:stretch/>
        </p:blipFill>
        <p:spPr>
          <a:xfrm>
            <a:off x="61387" y="69067"/>
            <a:ext cx="10222655" cy="6787932"/>
          </a:xfrm>
          <a:prstGeom prst="rect">
            <a:avLst/>
          </a:prstGeom>
          <a:solidFill>
            <a:schemeClr val="accent1">
              <a:lumMod val="60000"/>
              <a:lumOff val="40000"/>
            </a:schemeClr>
          </a:solidFill>
        </p:spPr>
      </p:pic>
      <p:pic>
        <p:nvPicPr>
          <p:cNvPr id="84" name="Picture 2" descr="https://d30y9cdsu7xlg0.cloudfront.net/png/137475-200.png"/>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109044" y="9175529"/>
            <a:ext cx="203975" cy="203975"/>
          </a:xfrm>
          <a:prstGeom prst="rect">
            <a:avLst/>
          </a:prstGeom>
          <a:noFill/>
          <a:extLst>
            <a:ext uri="{909E8E84-426E-40DD-AFC4-6F175D3DCCD1}">
              <a14:hiddenFill xmlns:a14="http://schemas.microsoft.com/office/drawing/2010/main">
                <a:solidFill>
                  <a:srgbClr val="FFFFFF"/>
                </a:solidFill>
              </a14:hiddenFill>
            </a:ext>
          </a:extLst>
        </p:spPr>
      </p:pic>
      <p:sp>
        <p:nvSpPr>
          <p:cNvPr id="89" name="Rettangolo 88"/>
          <p:cNvSpPr/>
          <p:nvPr/>
        </p:nvSpPr>
        <p:spPr>
          <a:xfrm>
            <a:off x="11642225" y="2318590"/>
            <a:ext cx="184730" cy="297454"/>
          </a:xfrm>
          <a:prstGeom prst="rect">
            <a:avLst/>
          </a:prstGeom>
        </p:spPr>
        <p:txBody>
          <a:bodyPr wrap="none">
            <a:spAutoFit/>
          </a:bodyPr>
          <a:lstStyle/>
          <a:p>
            <a:pPr marL="0" marR="0" lvl="0" indent="0" algn="ctr" defTabSz="91122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7" name="CasellaDiTesto 6"/>
          <p:cNvSpPr txBox="1"/>
          <p:nvPr/>
        </p:nvSpPr>
        <p:spPr>
          <a:xfrm>
            <a:off x="61385" y="87713"/>
            <a:ext cx="8335828" cy="461663"/>
          </a:xfrm>
          <a:prstGeom prst="rect">
            <a:avLst/>
          </a:prstGeom>
          <a:noFill/>
        </p:spPr>
        <p:txBody>
          <a:bodyPr wrap="square" lIns="91163" tIns="45719" rIns="91163" bIns="45719" rtlCol="0">
            <a:spAutoFit/>
          </a:bodyPr>
          <a:lstStyle/>
          <a:p>
            <a:pPr marL="0" marR="0" lvl="0" indent="0" algn="l" defTabSz="91122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Carbapenem resistant </a:t>
            </a:r>
            <a:r>
              <a:rPr kumimoji="0" lang="en-US" sz="2400" b="1"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Acinetobacter baumannii</a:t>
            </a:r>
          </a:p>
        </p:txBody>
      </p:sp>
      <p:sp>
        <p:nvSpPr>
          <p:cNvPr id="122" name="Rettangolo con angoli in alto arrotondati 121"/>
          <p:cNvSpPr/>
          <p:nvPr/>
        </p:nvSpPr>
        <p:spPr>
          <a:xfrm rot="10800000">
            <a:off x="115006" y="4730671"/>
            <a:ext cx="2492785" cy="2009639"/>
          </a:xfrm>
          <a:prstGeom prst="round2Same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163" tIns="45719" rIns="91163" bIns="45719" rtlCol="0" anchor="ctr"/>
          <a:lstStyle/>
          <a:p>
            <a:pPr marL="0" marR="0" lvl="0" indent="0" algn="ctr" defTabSz="91122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0" name="Rettangolo con angoli arrotondati 119"/>
          <p:cNvSpPr/>
          <p:nvPr/>
        </p:nvSpPr>
        <p:spPr>
          <a:xfrm>
            <a:off x="116359" y="4402951"/>
            <a:ext cx="2491431" cy="479099"/>
          </a:xfrm>
          <a:prstGeom prst="roundRect">
            <a:avLst>
              <a:gd name="adj" fmla="val 2292"/>
            </a:avLst>
          </a:prstGeom>
          <a:solidFill>
            <a:schemeClr val="tx1">
              <a:lumMod val="75000"/>
              <a:lumOff val="2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163" tIns="45719" rIns="91163" bIns="45719" rtlCol="0" anchor="ctr"/>
          <a:lstStyle/>
          <a:p>
            <a:pPr marL="0" marR="0" lvl="0" indent="0" algn="l" defTabSz="911227" rtl="0" eaLnBrk="1" fontAlgn="auto" latinLnBrk="0" hangingPunct="1">
              <a:lnSpc>
                <a:spcPct val="100000"/>
              </a:lnSpc>
              <a:spcBef>
                <a:spcPts val="0"/>
              </a:spcBef>
              <a:spcAft>
                <a:spcPts val="0"/>
              </a:spcAft>
              <a:buClrTx/>
              <a:buSzTx/>
              <a:buFontTx/>
              <a:buNone/>
              <a:tabLst/>
              <a:defRPr/>
            </a:pPr>
            <a:r>
              <a:rPr kumimoji="0" lang="it-IT" sz="1333" b="1" i="0" u="none" strike="noStrike" kern="1200" cap="none" spc="0" normalizeH="0" baseline="0" noProof="0" dirty="0">
                <a:ln>
                  <a:noFill/>
                </a:ln>
                <a:solidFill>
                  <a:prstClr val="white"/>
                </a:solidFill>
                <a:effectLst/>
                <a:uLnTx/>
                <a:uFillTx/>
                <a:latin typeface="Calibri" panose="020F0502020204030204"/>
                <a:ea typeface="+mn-ea"/>
                <a:cs typeface="+mn-cs"/>
              </a:rPr>
              <a:t>Prevalence and 10 yrs trend of resistance  in the 6 WHO regions</a:t>
            </a:r>
            <a:endParaRPr kumimoji="0" lang="en-US" sz="1333"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Rettangolo con angoli arrotondati 114"/>
          <p:cNvSpPr/>
          <p:nvPr/>
        </p:nvSpPr>
        <p:spPr>
          <a:xfrm>
            <a:off x="3522499" y="4528623"/>
            <a:ext cx="878052" cy="399047"/>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163" tIns="45719" rIns="91163" bIns="45719" rtlCol="0" anchor="ctr"/>
          <a:lstStyle/>
          <a:p>
            <a:pPr marL="0" marR="0" lvl="0" indent="0" algn="ctr" defTabSz="91122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CasellaDiTesto 113"/>
          <p:cNvSpPr txBox="1"/>
          <p:nvPr/>
        </p:nvSpPr>
        <p:spPr>
          <a:xfrm>
            <a:off x="3852047" y="4605696"/>
            <a:ext cx="670012" cy="297452"/>
          </a:xfrm>
          <a:prstGeom prst="rect">
            <a:avLst/>
          </a:prstGeom>
          <a:noFill/>
          <a:ln>
            <a:noFill/>
          </a:ln>
        </p:spPr>
        <p:txBody>
          <a:bodyPr wrap="square" lIns="91163" tIns="45719" rIns="91163" bIns="45719" rtlCol="0" anchor="ctr">
            <a:spAutoFit/>
          </a:bodyPr>
          <a:lstStyle/>
          <a:p>
            <a:pPr marL="0" marR="0" lvl="0" indent="0" algn="ctr" defTabSz="911227" rtl="0" eaLnBrk="1" fontAlgn="auto" latinLnBrk="0" hangingPunct="1">
              <a:lnSpc>
                <a:spcPct val="100000"/>
              </a:lnSpc>
              <a:spcBef>
                <a:spcPts val="0"/>
              </a:spcBef>
              <a:spcAft>
                <a:spcPts val="0"/>
              </a:spcAft>
              <a:buClrTx/>
              <a:buSzTx/>
              <a:buFontTx/>
              <a:buNone/>
              <a:tabLst/>
              <a:defRPr/>
            </a:pPr>
            <a:r>
              <a:rPr kumimoji="0" lang="it-IT" sz="1333" b="0" i="0" u="none" strike="noStrike" kern="1200" cap="none" spc="0" normalizeH="0" baseline="0" noProof="0" dirty="0">
                <a:ln>
                  <a:noFill/>
                </a:ln>
                <a:solidFill>
                  <a:prstClr val="black"/>
                </a:solidFill>
                <a:effectLst/>
                <a:uLnTx/>
                <a:uFillTx/>
                <a:latin typeface="Calibri" panose="020F0502020204030204"/>
                <a:ea typeface="+mn-ea"/>
                <a:cs typeface="+mn-cs"/>
              </a:rPr>
              <a:t>+40%</a:t>
            </a:r>
            <a:endParaRPr kumimoji="0" lang="en-US" sz="13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30" name="Picture 6" descr="Risultati immagini per trend ic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9489"/>
          <a:stretch/>
        </p:blipFill>
        <p:spPr bwMode="auto">
          <a:xfrm rot="10800000" flipH="1">
            <a:off x="3571659" y="4560384"/>
            <a:ext cx="357519" cy="338257"/>
          </a:xfrm>
          <a:prstGeom prst="rect">
            <a:avLst/>
          </a:prstGeom>
          <a:ln w="28575"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86" name="Rettangolo con angoli arrotondati 85"/>
          <p:cNvSpPr/>
          <p:nvPr/>
        </p:nvSpPr>
        <p:spPr>
          <a:xfrm>
            <a:off x="6705611" y="4280717"/>
            <a:ext cx="878052" cy="399047"/>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163" tIns="45719" rIns="91163" bIns="45719" rtlCol="0" anchor="ctr"/>
          <a:lstStyle/>
          <a:p>
            <a:pPr marL="0" marR="0" lvl="0" indent="0" algn="ctr" defTabSz="91122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2" name="CasellaDiTesto 91"/>
          <p:cNvSpPr txBox="1"/>
          <p:nvPr/>
        </p:nvSpPr>
        <p:spPr>
          <a:xfrm>
            <a:off x="7012243" y="4335786"/>
            <a:ext cx="670012" cy="297452"/>
          </a:xfrm>
          <a:prstGeom prst="rect">
            <a:avLst/>
          </a:prstGeom>
          <a:noFill/>
          <a:ln>
            <a:noFill/>
          </a:ln>
        </p:spPr>
        <p:txBody>
          <a:bodyPr wrap="square" lIns="91163" tIns="45719" rIns="91163" bIns="45719" rtlCol="0" anchor="ctr">
            <a:spAutoFit/>
          </a:bodyPr>
          <a:lstStyle/>
          <a:p>
            <a:pPr marL="0" marR="0" lvl="0" indent="0" algn="ctr" defTabSz="911227" rtl="0" eaLnBrk="1" fontAlgn="auto" latinLnBrk="0" hangingPunct="1">
              <a:lnSpc>
                <a:spcPct val="100000"/>
              </a:lnSpc>
              <a:spcBef>
                <a:spcPts val="0"/>
              </a:spcBef>
              <a:spcAft>
                <a:spcPts val="0"/>
              </a:spcAft>
              <a:buClrTx/>
              <a:buSzTx/>
              <a:buFontTx/>
              <a:buNone/>
              <a:tabLst/>
              <a:defRPr/>
            </a:pPr>
            <a:r>
              <a:rPr kumimoji="0" lang="it-IT" sz="1333" b="0" i="0" u="none" strike="noStrike" kern="1200" cap="none" spc="0" normalizeH="0" baseline="0" noProof="0" dirty="0">
                <a:ln>
                  <a:noFill/>
                </a:ln>
                <a:solidFill>
                  <a:prstClr val="black"/>
                </a:solidFill>
                <a:effectLst/>
                <a:uLnTx/>
                <a:uFillTx/>
                <a:latin typeface="Calibri" panose="020F0502020204030204"/>
                <a:ea typeface="+mn-ea"/>
                <a:cs typeface="+mn-cs"/>
              </a:rPr>
              <a:t>+40%</a:t>
            </a:r>
            <a:endParaRPr kumimoji="0" lang="en-US" sz="13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3" name="Picture 6" descr="Risultati immagini per trend ic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9489"/>
          <a:stretch/>
        </p:blipFill>
        <p:spPr bwMode="auto">
          <a:xfrm rot="10800000" flipH="1">
            <a:off x="6778273" y="4311112"/>
            <a:ext cx="357519" cy="338257"/>
          </a:xfrm>
          <a:prstGeom prst="rect">
            <a:avLst/>
          </a:prstGeom>
          <a:ln w="28575"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80" name="Picture 10"/>
          <p:cNvPicPr>
            <a:picLocks noChangeAspect="1"/>
          </p:cNvPicPr>
          <p:nvPr/>
        </p:nvPicPr>
        <p:blipFill>
          <a:blip r:embed="rId5">
            <a:clrChange>
              <a:clrFrom>
                <a:srgbClr val="92C5DE"/>
              </a:clrFrom>
              <a:clrTo>
                <a:srgbClr val="92C5DE">
                  <a:alpha val="0"/>
                </a:srgbClr>
              </a:clrTo>
            </a:clrChange>
          </a:blip>
          <a:stretch>
            <a:fillRect/>
          </a:stretch>
        </p:blipFill>
        <p:spPr>
          <a:xfrm>
            <a:off x="126960" y="4955766"/>
            <a:ext cx="2447105" cy="1656925"/>
          </a:xfrm>
          <a:prstGeom prst="rect">
            <a:avLst/>
          </a:prstGeom>
          <a:ln>
            <a:noFill/>
          </a:ln>
        </p:spPr>
      </p:pic>
      <p:grpSp>
        <p:nvGrpSpPr>
          <p:cNvPr id="3" name="Gruppieren 2"/>
          <p:cNvGrpSpPr/>
          <p:nvPr/>
        </p:nvGrpSpPr>
        <p:grpSpPr>
          <a:xfrm>
            <a:off x="4754056" y="5561163"/>
            <a:ext cx="999560" cy="399046"/>
            <a:chOff x="3674899" y="5364536"/>
            <a:chExt cx="999560" cy="399047"/>
          </a:xfrm>
        </p:grpSpPr>
        <p:sp>
          <p:nvSpPr>
            <p:cNvPr id="81" name="Rettangolo con angoli arrotondati 114"/>
            <p:cNvSpPr/>
            <p:nvPr/>
          </p:nvSpPr>
          <p:spPr>
            <a:xfrm>
              <a:off x="3674899" y="5364536"/>
              <a:ext cx="878052" cy="399047"/>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2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CasellaDiTesto 113"/>
            <p:cNvSpPr txBox="1"/>
            <p:nvPr/>
          </p:nvSpPr>
          <p:spPr>
            <a:xfrm>
              <a:off x="4004447" y="5441848"/>
              <a:ext cx="670012" cy="297454"/>
            </a:xfrm>
            <a:prstGeom prst="rect">
              <a:avLst/>
            </a:prstGeom>
            <a:noFill/>
            <a:ln>
              <a:noFill/>
            </a:ln>
          </p:spPr>
          <p:txBody>
            <a:bodyPr wrap="square" rtlCol="0" anchor="ctr">
              <a:spAutoFit/>
            </a:bodyPr>
            <a:lstStyle/>
            <a:p>
              <a:pPr marL="0" marR="0" lvl="0" indent="0" algn="ctr" defTabSz="911227" rtl="0" eaLnBrk="1" fontAlgn="auto" latinLnBrk="0" hangingPunct="1">
                <a:lnSpc>
                  <a:spcPct val="100000"/>
                </a:lnSpc>
                <a:spcBef>
                  <a:spcPts val="0"/>
                </a:spcBef>
                <a:spcAft>
                  <a:spcPts val="0"/>
                </a:spcAft>
                <a:buClrTx/>
                <a:buSzTx/>
                <a:buFontTx/>
                <a:buNone/>
                <a:tabLst/>
                <a:defRPr/>
              </a:pPr>
              <a:r>
                <a:rPr kumimoji="0" lang="it-IT" sz="1333" b="0" i="0" u="none" strike="noStrike" kern="1200" cap="none" spc="0" normalizeH="0" baseline="0" noProof="0" dirty="0">
                  <a:ln>
                    <a:noFill/>
                  </a:ln>
                  <a:solidFill>
                    <a:prstClr val="black"/>
                  </a:solidFill>
                  <a:effectLst/>
                  <a:uLnTx/>
                  <a:uFillTx/>
                  <a:latin typeface="Calibri" panose="020F0502020204030204"/>
                  <a:ea typeface="+mn-ea"/>
                  <a:cs typeface="+mn-cs"/>
                </a:rPr>
                <a:t>+40%</a:t>
              </a:r>
              <a:endParaRPr kumimoji="0" lang="en-US" sz="13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6" name="Picture 6" descr="Risultati immagini per trend icon"/>
            <p:cNvPicPr>
              <a:picLocks noChangeAspect="1" noChangeArrowheads="1"/>
            </p:cNvPicPr>
            <p:nvPr/>
          </p:nvPicPr>
          <p:blipFill rotWithShape="1">
            <a:blip r:embed="rId4" cstate="print">
              <a:duotone>
                <a:prstClr val="black"/>
                <a:schemeClr val="tx2">
                  <a:tint val="45000"/>
                  <a:satMod val="400000"/>
                </a:schemeClr>
              </a:duotone>
              <a:extLst>
                <a:ext uri="{28A0092B-C50C-407E-A947-70E740481C1C}">
                  <a14:useLocalDpi xmlns:a14="http://schemas.microsoft.com/office/drawing/2010/main" val="0"/>
                </a:ext>
              </a:extLst>
            </a:blip>
            <a:srcRect r="69489"/>
            <a:stretch/>
          </p:blipFill>
          <p:spPr bwMode="auto">
            <a:xfrm rot="10800000" flipH="1">
              <a:off x="3723990" y="5396298"/>
              <a:ext cx="357519" cy="338257"/>
            </a:xfrm>
            <a:prstGeom prst="rect">
              <a:avLst/>
            </a:prstGeom>
            <a:ln w="28575"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grpSp>
      <p:grpSp>
        <p:nvGrpSpPr>
          <p:cNvPr id="111" name="Gruppieren 110"/>
          <p:cNvGrpSpPr/>
          <p:nvPr/>
        </p:nvGrpSpPr>
        <p:grpSpPr>
          <a:xfrm>
            <a:off x="7773229" y="5851760"/>
            <a:ext cx="999560" cy="399046"/>
            <a:chOff x="3674899" y="5364536"/>
            <a:chExt cx="999560" cy="399047"/>
          </a:xfrm>
        </p:grpSpPr>
        <p:sp>
          <p:nvSpPr>
            <p:cNvPr id="116" name="Rettangolo con angoli arrotondati 114"/>
            <p:cNvSpPr/>
            <p:nvPr/>
          </p:nvSpPr>
          <p:spPr>
            <a:xfrm>
              <a:off x="3674899" y="5364536"/>
              <a:ext cx="878052" cy="399047"/>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2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CasellaDiTesto 113"/>
            <p:cNvSpPr txBox="1"/>
            <p:nvPr/>
          </p:nvSpPr>
          <p:spPr>
            <a:xfrm>
              <a:off x="4004447" y="5441848"/>
              <a:ext cx="670012" cy="297454"/>
            </a:xfrm>
            <a:prstGeom prst="rect">
              <a:avLst/>
            </a:prstGeom>
            <a:noFill/>
            <a:ln>
              <a:noFill/>
            </a:ln>
          </p:spPr>
          <p:txBody>
            <a:bodyPr wrap="square" rtlCol="0" anchor="ctr">
              <a:spAutoFit/>
            </a:bodyPr>
            <a:lstStyle/>
            <a:p>
              <a:pPr marL="0" marR="0" lvl="0" indent="0" algn="ctr" defTabSz="911227" rtl="0" eaLnBrk="1" fontAlgn="auto" latinLnBrk="0" hangingPunct="1">
                <a:lnSpc>
                  <a:spcPct val="100000"/>
                </a:lnSpc>
                <a:spcBef>
                  <a:spcPts val="0"/>
                </a:spcBef>
                <a:spcAft>
                  <a:spcPts val="0"/>
                </a:spcAft>
                <a:buClrTx/>
                <a:buSzTx/>
                <a:buFontTx/>
                <a:buNone/>
                <a:tabLst/>
                <a:defRPr/>
              </a:pPr>
              <a:r>
                <a:rPr kumimoji="0" lang="it-IT" sz="1333" b="0" i="0" u="none" strike="noStrike" kern="1200" cap="none" spc="0" normalizeH="0" baseline="0" noProof="0" dirty="0">
                  <a:ln>
                    <a:noFill/>
                  </a:ln>
                  <a:solidFill>
                    <a:prstClr val="black"/>
                  </a:solidFill>
                  <a:effectLst/>
                  <a:uLnTx/>
                  <a:uFillTx/>
                  <a:latin typeface="Calibri" panose="020F0502020204030204"/>
                  <a:ea typeface="+mn-ea"/>
                  <a:cs typeface="+mn-cs"/>
                </a:rPr>
                <a:t>+20%</a:t>
              </a:r>
              <a:endParaRPr kumimoji="0" lang="en-US" sz="13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8" name="Picture 6" descr="Risultati immagini per trend icon"/>
            <p:cNvPicPr>
              <a:picLocks noChangeAspect="1" noChangeArrowheads="1"/>
            </p:cNvPicPr>
            <p:nvPr/>
          </p:nvPicPr>
          <p:blipFill rotWithShape="1">
            <a:blip r:embed="rId4" cstate="print">
              <a:duotone>
                <a:prstClr val="black"/>
                <a:schemeClr val="tx2">
                  <a:tint val="45000"/>
                  <a:satMod val="400000"/>
                </a:schemeClr>
              </a:duotone>
              <a:extLst>
                <a:ext uri="{28A0092B-C50C-407E-A947-70E740481C1C}">
                  <a14:useLocalDpi xmlns:a14="http://schemas.microsoft.com/office/drawing/2010/main" val="0"/>
                </a:ext>
              </a:extLst>
            </a:blip>
            <a:srcRect r="69489"/>
            <a:stretch/>
          </p:blipFill>
          <p:spPr bwMode="auto">
            <a:xfrm rot="10800000" flipH="1">
              <a:off x="3723990" y="5396298"/>
              <a:ext cx="357519" cy="338257"/>
            </a:xfrm>
            <a:prstGeom prst="rect">
              <a:avLst/>
            </a:prstGeom>
            <a:ln w="28575"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grpSp>
      <p:pic>
        <p:nvPicPr>
          <p:cNvPr id="2" name="Immagine 1"/>
          <p:cNvPicPr>
            <a:picLocks noChangeAspect="1"/>
          </p:cNvPicPr>
          <p:nvPr/>
        </p:nvPicPr>
        <p:blipFill>
          <a:blip r:embed="rId6"/>
          <a:stretch>
            <a:fillRect/>
          </a:stretch>
        </p:blipFill>
        <p:spPr>
          <a:xfrm>
            <a:off x="10383307" y="8907"/>
            <a:ext cx="1808747" cy="682362"/>
          </a:xfrm>
          <a:prstGeom prst="rect">
            <a:avLst/>
          </a:prstGeom>
        </p:spPr>
      </p:pic>
      <p:sp>
        <p:nvSpPr>
          <p:cNvPr id="24" name="CasellaDiTesto 23"/>
          <p:cNvSpPr txBox="1"/>
          <p:nvPr/>
        </p:nvSpPr>
        <p:spPr>
          <a:xfrm flipH="1">
            <a:off x="6342136" y="6428025"/>
            <a:ext cx="57294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Tacconelli et al, OMS Lista dei batteri ad alta priorita´2017</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508519"/>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9060048" y="6341170"/>
            <a:ext cx="2919578" cy="338429"/>
          </a:xfrm>
          <a:prstGeom prst="rect">
            <a:avLst/>
          </a:prstGeom>
          <a:noFill/>
        </p:spPr>
        <p:txBody>
          <a:bodyPr wrap="none" lIns="91311" tIns="45658" rIns="91311" bIns="45658" rtlCol="0">
            <a:spAutoFit/>
          </a:bodyPr>
          <a:lstStyle/>
          <a:p>
            <a:pPr marL="0" marR="0" lvl="0" indent="0" algn="l" defTabSz="913169"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FFFFFF"/>
                </a:solidFill>
                <a:effectLst/>
                <a:uLnTx/>
                <a:uFillTx/>
                <a:latin typeface="Calibri" panose="020F0502020204030204"/>
                <a:ea typeface="+mn-ea"/>
                <a:cs typeface="+mn-cs"/>
              </a:rPr>
              <a:t>Tacconelli Lancet Infect Dis  2017</a:t>
            </a:r>
            <a:endPar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5" name="Immagine 4"/>
          <p:cNvPicPr>
            <a:picLocks noChangeAspect="1"/>
          </p:cNvPicPr>
          <p:nvPr/>
        </p:nvPicPr>
        <p:blipFill>
          <a:blip r:embed="rId3"/>
          <a:stretch>
            <a:fillRect/>
          </a:stretch>
        </p:blipFill>
        <p:spPr>
          <a:xfrm>
            <a:off x="2246344" y="615469"/>
            <a:ext cx="1314450" cy="682362"/>
          </a:xfrm>
          <a:prstGeom prst="rect">
            <a:avLst/>
          </a:prstGeom>
        </p:spPr>
      </p:pic>
      <p:sp>
        <p:nvSpPr>
          <p:cNvPr id="6" name="Title 5"/>
          <p:cNvSpPr>
            <a:spLocks noGrp="1"/>
          </p:cNvSpPr>
          <p:nvPr>
            <p:ph type="title" idx="4294967295"/>
          </p:nvPr>
        </p:nvSpPr>
        <p:spPr>
          <a:xfrm>
            <a:off x="3550161" y="105826"/>
            <a:ext cx="7770812" cy="990600"/>
          </a:xfrm>
        </p:spPr>
        <p:txBody>
          <a:bodyPr>
            <a:normAutofit/>
          </a:bodyPr>
          <a:lstStyle/>
          <a:p>
            <a:r>
              <a:rPr lang="en-GB" sz="2800" dirty="0">
                <a:solidFill>
                  <a:srgbClr val="FFC000"/>
                </a:solidFill>
              </a:rPr>
              <a:t>Priority for R&amp;D of new, effective antibiotics</a:t>
            </a:r>
          </a:p>
        </p:txBody>
      </p:sp>
      <p:pic>
        <p:nvPicPr>
          <p:cNvPr id="7" name="Picture 6"/>
          <p:cNvPicPr>
            <a:picLocks noChangeAspect="1"/>
          </p:cNvPicPr>
          <p:nvPr/>
        </p:nvPicPr>
        <p:blipFill>
          <a:blip r:embed="rId4"/>
          <a:stretch>
            <a:fillRect/>
          </a:stretch>
        </p:blipFill>
        <p:spPr>
          <a:xfrm>
            <a:off x="2246344" y="1297831"/>
            <a:ext cx="3113171" cy="4976203"/>
          </a:xfrm>
          <a:prstGeom prst="rect">
            <a:avLst/>
          </a:prstGeom>
        </p:spPr>
      </p:pic>
      <p:pic>
        <p:nvPicPr>
          <p:cNvPr id="11" name="Grafik 14">
            <a:extLst>
              <a:ext uri="{FF2B5EF4-FFF2-40B4-BE49-F238E27FC236}">
                <a16:creationId xmlns:a16="http://schemas.microsoft.com/office/drawing/2014/main" id="{558282C6-62DF-4721-8A83-FD440CDEFE37}"/>
              </a:ext>
            </a:extLst>
          </p:cNvPr>
          <p:cNvPicPr/>
          <p:nvPr/>
        </p:nvPicPr>
        <p:blipFill>
          <a:blip r:embed="rId5"/>
          <a:stretch>
            <a:fillRect/>
          </a:stretch>
        </p:blipFill>
        <p:spPr>
          <a:xfrm>
            <a:off x="5364506" y="1163562"/>
            <a:ext cx="4852731" cy="5110472"/>
          </a:xfrm>
          <a:prstGeom prst="rect">
            <a:avLst/>
          </a:prstGeom>
        </p:spPr>
      </p:pic>
      <p:pic>
        <p:nvPicPr>
          <p:cNvPr id="8" name="Picture 8">
            <a:extLst>
              <a:ext uri="{FF2B5EF4-FFF2-40B4-BE49-F238E27FC236}">
                <a16:creationId xmlns:a16="http://schemas.microsoft.com/office/drawing/2014/main" id="{3993A498-6451-403C-9076-D6CEE02356C1}"/>
              </a:ext>
            </a:extLst>
          </p:cNvPr>
          <p:cNvPicPr>
            <a:picLocks noChangeAspect="1"/>
          </p:cNvPicPr>
          <p:nvPr/>
        </p:nvPicPr>
        <p:blipFill>
          <a:blip r:embed="rId6">
            <a:clrChange>
              <a:clrFrom>
                <a:srgbClr val="99A7B2"/>
              </a:clrFrom>
              <a:clrTo>
                <a:srgbClr val="99A7B2">
                  <a:alpha val="0"/>
                </a:srgbClr>
              </a:clrTo>
            </a:clrChange>
          </a:blip>
          <a:stretch>
            <a:fillRect/>
          </a:stretch>
        </p:blipFill>
        <p:spPr>
          <a:xfrm rot="2152645">
            <a:off x="10653911" y="312432"/>
            <a:ext cx="1767487" cy="589006"/>
          </a:xfrm>
          <a:prstGeom prst="rect">
            <a:avLst/>
          </a:prstGeom>
        </p:spPr>
      </p:pic>
      <p:sp>
        <p:nvSpPr>
          <p:cNvPr id="3" name="Rectangle 2"/>
          <p:cNvSpPr/>
          <p:nvPr/>
        </p:nvSpPr>
        <p:spPr>
          <a:xfrm>
            <a:off x="2246344" y="4391247"/>
            <a:ext cx="3027405" cy="98882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976394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DVSECTIONID" val="QUq8QELArFIgadhH063fpq"/>
  <p:tag name="TIMING" val="|9.3"/>
</p:tagLst>
</file>

<file path=ppt/tags/tag2.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2_Office Theme">
  <a:themeElements>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03 Presentation Layout_CA -v6.potx" id="{9FD5D463-2B33-42F3-81B0-0B3C3C07F674}" vid="{A96E6666-7943-4E22-B401-67432B4C0CEF}"/>
    </a:ext>
  </a:extLst>
</a:theme>
</file>

<file path=ppt/theme/theme10.xml><?xml version="1.0" encoding="utf-8"?>
<a:theme xmlns:a="http://schemas.openxmlformats.org/drawingml/2006/main" name="38_Office Theme">
  <a:themeElements>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03 Presentation Layout_CA -v6.potx" id="{9FD5D463-2B33-42F3-81B0-0B3C3C07F674}" vid="{A96E6666-7943-4E22-B401-67432B4C0CEF}"/>
    </a:ext>
  </a:extLst>
</a:theme>
</file>

<file path=ppt/theme/theme11.xml><?xml version="1.0" encoding="utf-8"?>
<a:theme xmlns:a="http://schemas.openxmlformats.org/drawingml/2006/main" name="39_Office Theme">
  <a:themeElements>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03 Presentation Layout_CA -v6.potx" id="{9FD5D463-2B33-42F3-81B0-0B3C3C07F674}" vid="{A96E6666-7943-4E22-B401-67432B4C0CEF}"/>
    </a:ext>
  </a:extLst>
</a:theme>
</file>

<file path=ppt/theme/theme12.xml><?xml version="1.0" encoding="utf-8"?>
<a:theme xmlns:a="http://schemas.openxmlformats.org/drawingml/2006/main" name="40_Office Theme">
  <a:themeElements>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03 Presentation Layout_CA -v6.potx" id="{9FD5D463-2B33-42F3-81B0-0B3C3C07F674}" vid="{A96E6666-7943-4E22-B401-67432B4C0CEF}"/>
    </a:ext>
  </a:extLst>
</a:theme>
</file>

<file path=ppt/theme/theme13.xml><?xml version="1.0" encoding="utf-8"?>
<a:theme xmlns:a="http://schemas.openxmlformats.org/drawingml/2006/main" name="5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Office Theme">
  <a:themeElements>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03 Presentation Layout_CA -v6.potx" id="{9FD5D463-2B33-42F3-81B0-0B3C3C07F674}" vid="{A96E6666-7943-4E22-B401-67432B4C0CEF}"/>
    </a:ext>
  </a:extLst>
</a:theme>
</file>

<file path=ppt/theme/theme15.xml><?xml version="1.0" encoding="utf-8"?>
<a:theme xmlns:a="http://schemas.openxmlformats.org/drawingml/2006/main" name="8_Office Theme">
  <a:themeElements>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03 Presentation Layout_CA -v6.potx" id="{9FD5D463-2B33-42F3-81B0-0B3C3C07F674}" vid="{A96E6666-7943-4E22-B401-67432B4C0CEF}"/>
    </a:ext>
  </a:extLst>
</a:theme>
</file>

<file path=ppt/theme/theme16.xml><?xml version="1.0" encoding="utf-8"?>
<a:theme xmlns:a="http://schemas.openxmlformats.org/drawingml/2006/main" name="9_Office Theme">
  <a:themeElements>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03 Presentation Layout_CA -v6.potx" id="{9FD5D463-2B33-42F3-81B0-0B3C3C07F674}" vid="{A96E6666-7943-4E22-B401-67432B4C0CEF}"/>
    </a:ext>
  </a:extLst>
</a:theme>
</file>

<file path=ppt/theme/theme17.xml><?xml version="1.0" encoding="utf-8"?>
<a:theme xmlns:a="http://schemas.openxmlformats.org/drawingml/2006/main" name="36_Office Theme">
  <a:themeElements>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03 Presentation Layout_CA -v6.potx" id="{9FD5D463-2B33-42F3-81B0-0B3C3C07F674}" vid="{A96E6666-7943-4E22-B401-67432B4C0CEF}"/>
    </a:ext>
  </a:extLst>
</a:theme>
</file>

<file path=ppt/theme/theme18.xml><?xml version="1.0" encoding="utf-8"?>
<a:theme xmlns:a="http://schemas.openxmlformats.org/drawingml/2006/main" name="28_Office Theme">
  <a:themeElements>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03 Presentation Layout_CA -v6.potx" id="{9FD5D463-2B33-42F3-81B0-0B3C3C07F674}" vid="{A96E6666-7943-4E22-B401-67432B4C0CEF}"/>
    </a:ext>
  </a:extLst>
</a:theme>
</file>

<file path=ppt/theme/theme19.xml><?xml version="1.0" encoding="utf-8"?>
<a:theme xmlns:a="http://schemas.openxmlformats.org/drawingml/2006/main" name="31_Office Theme">
  <a:themeElements>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03 Presentation Layout_CA -v6.potx" id="{9FD5D463-2B33-42F3-81B0-0B3C3C07F674}" vid="{A96E6666-7943-4E22-B401-67432B4C0CEF}"/>
    </a:ext>
  </a:extLst>
</a:theme>
</file>

<file path=ppt/theme/theme2.xml><?xml version="1.0" encoding="utf-8"?>
<a:theme xmlns:a="http://schemas.openxmlformats.org/drawingml/2006/main" name="13_Office Theme">
  <a:themeElements>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03 Presentation Layout_CA -v6.potx" id="{9FD5D463-2B33-42F3-81B0-0B3C3C07F674}" vid="{A96E6666-7943-4E22-B401-67432B4C0CEF}"/>
    </a:ext>
  </a:extLst>
</a:theme>
</file>

<file path=ppt/theme/theme20.xml><?xml version="1.0" encoding="utf-8"?>
<a:theme xmlns:a="http://schemas.openxmlformats.org/drawingml/2006/main" name="33_Office Theme">
  <a:themeElements>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03 Presentation Layout_CA -v6.potx" id="{9FD5D463-2B33-42F3-81B0-0B3C3C07F674}" vid="{A96E6666-7943-4E22-B401-67432B4C0CEF}"/>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03 Presentation Layout_CA -v6.potx" id="{9FD5D463-2B33-42F3-81B0-0B3C3C07F674}" vid="{A96E6666-7943-4E22-B401-67432B4C0CEF}"/>
    </a:ext>
  </a:extLst>
</a:theme>
</file>

<file path=ppt/theme/theme4.xml><?xml version="1.0" encoding="utf-8"?>
<a:theme xmlns:a="http://schemas.openxmlformats.org/drawingml/2006/main" name="12_Office Theme">
  <a:themeElements>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03 Presentation Layout_CA -v6.potx" id="{9FD5D463-2B33-42F3-81B0-0B3C3C07F674}" vid="{A96E6666-7943-4E22-B401-67432B4C0CEF}"/>
    </a:ext>
  </a:extLst>
</a:theme>
</file>

<file path=ppt/theme/theme5.xml><?xml version="1.0" encoding="utf-8"?>
<a:theme xmlns:a="http://schemas.openxmlformats.org/drawingml/2006/main" name="1_ESCMID 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03 Presentation Layout_CA -v6.potx" id="{9FD5D463-2B33-42F3-81B0-0B3C3C07F674}" vid="{A96E6666-7943-4E22-B401-67432B4C0CEF}"/>
    </a:ext>
  </a:extLst>
</a:theme>
</file>

<file path=ppt/theme/theme7.xml><?xml version="1.0" encoding="utf-8"?>
<a:theme xmlns:a="http://schemas.openxmlformats.org/drawingml/2006/main" name="11_Office Theme">
  <a:themeElements>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03 Presentation Layout_CA -v6.potx" id="{9FD5D463-2B33-42F3-81B0-0B3C3C07F674}" vid="{A96E6666-7943-4E22-B401-67432B4C0CEF}"/>
    </a:ext>
  </a:extLst>
</a:theme>
</file>

<file path=ppt/theme/theme8.xml><?xml version="1.0" encoding="utf-8"?>
<a:theme xmlns:a="http://schemas.openxmlformats.org/drawingml/2006/main" name="14_Office Theme">
  <a:themeElements>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03 Presentation Layout_CA -v6.potx" id="{9FD5D463-2B33-42F3-81B0-0B3C3C07F674}" vid="{A96E6666-7943-4E22-B401-67432B4C0CEF}"/>
    </a:ext>
  </a:extLst>
</a:theme>
</file>

<file path=ppt/theme/theme9.xml><?xml version="1.0" encoding="utf-8"?>
<a:theme xmlns:a="http://schemas.openxmlformats.org/drawingml/2006/main" name="4_Office Theme">
  <a:themeElements>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03 Presentation Layout_CA -v6.potx" id="{9FD5D463-2B33-42F3-81B0-0B3C3C07F674}" vid="{A96E6666-7943-4E22-B401-67432B4C0CEF}"/>
    </a:ext>
  </a:extLst>
</a:theme>
</file>

<file path=docProps/app.xml><?xml version="1.0" encoding="utf-8"?>
<Properties xmlns="http://schemas.openxmlformats.org/officeDocument/2006/extended-properties" xmlns:vt="http://schemas.openxmlformats.org/officeDocument/2006/docPropsVTypes">
  <TotalTime>12393</TotalTime>
  <Words>2689</Words>
  <Application>Microsoft Office PowerPoint</Application>
  <PresentationFormat>Widescreen</PresentationFormat>
  <Paragraphs>309</Paragraphs>
  <Slides>43</Slides>
  <Notes>12</Notes>
  <HiddenSlides>0</HiddenSlides>
  <MMClips>0</MMClips>
  <ScaleCrop>false</ScaleCrop>
  <HeadingPairs>
    <vt:vector size="6" baseType="variant">
      <vt:variant>
        <vt:lpstr>Caratteri utilizzati</vt:lpstr>
      </vt:variant>
      <vt:variant>
        <vt:i4>16</vt:i4>
      </vt:variant>
      <vt:variant>
        <vt:lpstr>Tema</vt:lpstr>
      </vt:variant>
      <vt:variant>
        <vt:i4>20</vt:i4>
      </vt:variant>
      <vt:variant>
        <vt:lpstr>Titoli diapositive</vt:lpstr>
      </vt:variant>
      <vt:variant>
        <vt:i4>43</vt:i4>
      </vt:variant>
    </vt:vector>
  </HeadingPairs>
  <TitlesOfParts>
    <vt:vector size="79" baseType="lpstr">
      <vt:lpstr>AR BLANCA</vt:lpstr>
      <vt:lpstr>Arial</vt:lpstr>
      <vt:lpstr>Arial Black</vt:lpstr>
      <vt:lpstr>Bradley Hand ITC</vt:lpstr>
      <vt:lpstr>Brush Script MT</vt:lpstr>
      <vt:lpstr>Calibri</vt:lpstr>
      <vt:lpstr>Calibri Light</vt:lpstr>
      <vt:lpstr>Fira Sans</vt:lpstr>
      <vt:lpstr>Gill Sans SemiBold</vt:lpstr>
      <vt:lpstr>Lucida Grande</vt:lpstr>
      <vt:lpstr>Open Sans</vt:lpstr>
      <vt:lpstr>Palatino Linotype</vt:lpstr>
      <vt:lpstr>Segoe UI Semibold</vt:lpstr>
      <vt:lpstr>Tahoma</vt:lpstr>
      <vt:lpstr>Times New Roman</vt:lpstr>
      <vt:lpstr>Wingdings</vt:lpstr>
      <vt:lpstr>2_Office Theme</vt:lpstr>
      <vt:lpstr>13_Office Theme</vt:lpstr>
      <vt:lpstr>3_Office Theme</vt:lpstr>
      <vt:lpstr>12_Office Theme</vt:lpstr>
      <vt:lpstr>1_ESCMID Content</vt:lpstr>
      <vt:lpstr>5_Office Theme</vt:lpstr>
      <vt:lpstr>11_Office Theme</vt:lpstr>
      <vt:lpstr>14_Office Theme</vt:lpstr>
      <vt:lpstr>4_Office Theme</vt:lpstr>
      <vt:lpstr>38_Office Theme</vt:lpstr>
      <vt:lpstr>39_Office Theme</vt:lpstr>
      <vt:lpstr>40_Office Theme</vt:lpstr>
      <vt:lpstr>5_Tema di Office</vt:lpstr>
      <vt:lpstr>7_Office Theme</vt:lpstr>
      <vt:lpstr>8_Office Theme</vt:lpstr>
      <vt:lpstr>9_Office Theme</vt:lpstr>
      <vt:lpstr>36_Office Theme</vt:lpstr>
      <vt:lpstr>28_Office Theme</vt:lpstr>
      <vt:lpstr>31_Office Theme</vt:lpstr>
      <vt:lpstr>33_Office Theme</vt:lpstr>
      <vt:lpstr>Stewardship antimicrobica e ruolo dell’infermiere: lo scenario internazionale</vt:lpstr>
      <vt:lpstr>Declaration of interest (DOI)</vt:lpstr>
      <vt:lpstr>Presentazione standard di PowerPoint</vt:lpstr>
      <vt:lpstr>1994</vt:lpstr>
      <vt:lpstr>Presentazione standard di PowerPoint</vt:lpstr>
      <vt:lpstr>Presentazione standard di PowerPoint</vt:lpstr>
      <vt:lpstr>Presentazione standard di PowerPoint</vt:lpstr>
      <vt:lpstr>Presentazione standard di PowerPoint</vt:lpstr>
      <vt:lpstr>Priority for R&amp;D of new, effective antibiotics</vt:lpstr>
      <vt:lpstr>Presentazione standard di PowerPoint</vt:lpstr>
      <vt:lpstr>Presentazione standard di PowerPoint</vt:lpstr>
      <vt:lpstr>Presentazione standard di PowerPoint</vt:lpstr>
      <vt:lpstr>Fattori di rischio per lo sviluppo di resistenza</vt:lpstr>
      <vt:lpstr>Presentazione standard di PowerPoint</vt:lpstr>
      <vt:lpstr>Perche’ prescrivere antibiotici è complicato…</vt:lpstr>
      <vt:lpstr>Presentazione standard di PowerPoint</vt:lpstr>
      <vt:lpstr>Ogni 100 pazienti diabetici che ricevono 7 giorni di carbapenemico 29 vengono colonizzati da un batterio resistente agli antibiotici</vt:lpstr>
      <vt:lpstr>Presentazione standard di PowerPoint</vt:lpstr>
      <vt:lpstr>Presentazione standard di PowerPoint</vt:lpstr>
      <vt:lpstr>Perche’ prescrivere antibiotici è complicato…</vt:lpstr>
      <vt:lpstr>Ruolo dell´infermiere (auspicabile) </vt:lpstr>
      <vt:lpstr>Presentazione standard di PowerPoint</vt:lpstr>
      <vt:lpstr>Presentazione standard di PowerPoint</vt:lpstr>
      <vt:lpstr>https://www.save.veneto.it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https://epi-net.eu/publications/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Riflessioni conclusive </vt:lpstr>
      <vt:lpstr>Mai scoraggiarsi Le 5 Fasi del cambiamento….</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Evelina Tacconelli</dc:creator>
  <cp:lastModifiedBy>Evelina Tacconelli</cp:lastModifiedBy>
  <cp:revision>506</cp:revision>
  <cp:lastPrinted>2020-10-29T16:35:39Z</cp:lastPrinted>
  <dcterms:created xsi:type="dcterms:W3CDTF">2019-05-14T08:57:58Z</dcterms:created>
  <dcterms:modified xsi:type="dcterms:W3CDTF">2021-10-02T07:17:21Z</dcterms:modified>
</cp:coreProperties>
</file>