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8DACA5-D1CE-4C40-B530-9503E2FF084C}" v="5" dt="2021-10-02T05:49:04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" y="3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FAA58-C40D-4047-A7E8-2FF6CC16D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ED0940-4BDF-4DBE-8365-934FD7B51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8AE1C1-0DC4-42A5-B438-A7BABEAB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02/10/2021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6C82E-A69A-4541-8137-892D1CBD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56EF88-C17B-4966-B95D-9FB1124D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04C53A8-BC12-4C78-A532-BF363FEB6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28" y="70071"/>
            <a:ext cx="2551423" cy="7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666249-B6DD-42B0-A61A-FBAD928D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C0BC2D-71A1-4E06-BA20-DEB28087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DA5999-C24F-4670-9EF9-E3EC18DD5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02/10/2021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D5B6BD-621B-42A0-AE86-4C96F0B5E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0AB418-9CD9-4A8F-BE37-00AB7CA5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02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E89E38-0A59-468C-8157-0BC969C3A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0A97AB-849D-4582-9268-6A638086D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805A8A-E653-4239-882D-A9E9220F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02/10/2021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386E73-FB2D-49F9-AF2B-C65EF52C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6FEE84-ED04-418F-ADFB-B96A5574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66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0BC551-07E2-44B2-B89C-663DC421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82"/>
            <a:ext cx="10515600" cy="66320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BB951C-1869-4BE2-AD93-A4C0F5029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E3E166-B2E9-4E31-AAB2-96BD1712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02/10/2021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7F5E9F-EEF1-4B4A-BF70-11C9125F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3A7521-ADFE-4494-B1AD-062FF652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B75819A-7352-4BD0-8C36-4ABB70ADDC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28" y="70071"/>
            <a:ext cx="2551423" cy="7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0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07E6B1-50D0-4C52-81E1-D7CF1631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B0DB34-13D7-407D-8534-9D5562D7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00A396-BB52-4C6B-A1B9-B844E8BC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02/10/2021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BC4546-D363-4559-AB9D-CD57524C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F1E9BE-B724-466E-8BC3-D50E9A88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246114B-39BF-4F8F-B237-6E61CB120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28" y="70071"/>
            <a:ext cx="2551423" cy="7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3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15148E-3503-4C15-9701-1D8EBDD0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82"/>
            <a:ext cx="10515600" cy="66320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F8E984-8058-405F-99D4-78C564B20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78D63AC-4CC7-455A-98EA-7B3F2256A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CE94D2-45B4-45FB-A096-6FF7BA5A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02/10/2021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923AD0-7DEC-4D07-A7F0-7C6E0B0E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64AFD1-DE54-4EDD-B8DF-BDFCAC22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84EC369-EEC4-49A3-AE9B-9A677C19C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28" y="70071"/>
            <a:ext cx="2551423" cy="7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9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5A0AC1-6F4A-4D1A-83A5-09E043DB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1068"/>
            <a:ext cx="10515600" cy="78962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9110B3-57E4-4CB6-AB97-01C7FC428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E6FE48-58FD-47B4-952D-F9556A6F4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894D05A-DBCB-4B5F-87EA-EEA535439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8CB9648-A173-4064-9997-771BB6C7D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745C301-A05D-4927-AFBC-BE1F85D5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02/10/2021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E8FA03E-CBA3-4794-BBD5-7341A762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6AA2AD2-9791-46D4-A6CB-B41D7E6E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3CAFF7A-6755-41E1-BAEA-6806E71A6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28" y="70071"/>
            <a:ext cx="2551423" cy="7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EE49D4-22B6-49E7-90BC-D71F7B42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2664"/>
            <a:ext cx="10515600" cy="77802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6BC6D8D-A61D-416D-B214-1B5B5856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02/10/2021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ABCB5C-24C6-4876-A0B4-42EAE28F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23F3B8-378D-41A5-9911-D16334D5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AB1C51-75F6-4CF0-BCE8-916BAA096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28" y="70071"/>
            <a:ext cx="2551423" cy="7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0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82E6010-CD2D-4481-A45E-C0E50F03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02/10/2021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E29600D-B02D-4EF6-BE3F-5C427AA3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B10D5A-2A4D-47B9-93FF-A0A2B6CB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EA242B-7179-4CC8-ADEE-0064F54FFE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28" y="70071"/>
            <a:ext cx="2551423" cy="7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8A4C83-F3E1-4CD5-99BC-C698DECC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D3F933-A7CB-4316-9493-B1F300695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1232CA-1255-4231-B0C9-E06073F4E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1E4E5D-44B4-4A08-949E-725D7E79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02/10/2021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749456-F3DB-4AF2-8134-CA5B8F47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E83CDC-57E9-495C-9335-D7D4F2FC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32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DC9F81-CF76-4841-AF2B-EA031C42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C8F1D5-8244-47FF-9DCC-053461B57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C5622A-DF1E-42D5-BFFA-4204BC1EE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2D12A9-B436-4B73-9909-0AD9310B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02/10/2021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33F6C5-54C6-49D1-BB0B-5EF68E8B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8B5FEA-708A-44AC-8A13-A8EA872D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1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2487099-E368-44C1-B666-DE088593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4DB474-0B5B-455F-9F01-3D604AD0B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388784-728B-48C1-A80C-A06D90D2F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6BB35-886C-492D-B3A7-26660A26A806}" type="datetimeFigureOut">
              <a:rPr lang="it-IT" smtClean="0"/>
              <a:t>02/10/2021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3BAB21-9687-4D4B-8397-1FA74EA60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4EF81C-C2F9-4A85-B214-CECD46E52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34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sica Anni 80, le 10 hit di dance music indimenticabili">
            <a:extLst>
              <a:ext uri="{FF2B5EF4-FFF2-40B4-BE49-F238E27FC236}">
                <a16:creationId xmlns:a16="http://schemas.microsoft.com/office/drawing/2014/main" id="{F1F10DAF-C09E-4831-9295-570C4F23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2" y="61415"/>
            <a:ext cx="2338779" cy="20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9B27321-7441-4E5A-BDE6-0408AA34C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790" y="61415"/>
            <a:ext cx="3917951" cy="318675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0421E2E-8518-41D3-B3DA-4CDFCD48A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04" y="893928"/>
            <a:ext cx="3990910" cy="31185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115ABA8-B8A2-4EBA-B3DF-40392DD40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36981"/>
            <a:ext cx="3893872" cy="326231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62C5CEE-A544-4DFD-8D08-637B51884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871" y="3336981"/>
            <a:ext cx="3777415" cy="32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7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C63691-4F8A-4879-BA66-0081B0C4AA06}"/>
              </a:ext>
            </a:extLst>
          </p:cNvPr>
          <p:cNvSpPr txBox="1"/>
          <p:nvPr/>
        </p:nvSpPr>
        <p:spPr>
          <a:xfrm>
            <a:off x="1565328" y="2081939"/>
            <a:ext cx="8754162" cy="187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it-IT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1985 Circolare 52/1985</a:t>
            </a:r>
            <a:r>
              <a:rPr lang="it-IT" sz="2800" dirty="0"/>
              <a:t>: Infermiera addetta al controllo delle infezioni ospedaliere «</a:t>
            </a:r>
            <a:r>
              <a:rPr lang="it-IT" sz="2800" i="1" dirty="0"/>
              <a:t>è una figura fondamentale per la sorveglianza delle infezioni ospedaliere…………»</a:t>
            </a:r>
          </a:p>
        </p:txBody>
      </p:sp>
    </p:spTree>
    <p:extLst>
      <p:ext uri="{BB962C8B-B14F-4D97-AF65-F5344CB8AC3E}">
        <p14:creationId xmlns:p14="http://schemas.microsoft.com/office/powerpoint/2010/main" val="119463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6819910-BCC0-4CD9-89DD-6A6790B1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44" y="1442195"/>
            <a:ext cx="9775234" cy="1507648"/>
          </a:xfrm>
          <a:prstGeom prst="rect">
            <a:avLst/>
          </a:prstGeom>
        </p:spPr>
      </p:pic>
      <p:pic>
        <p:nvPicPr>
          <p:cNvPr id="2050" name="Picture 2" descr="Studio dell'Istituto superiore di sanità su Covid-19">
            <a:extLst>
              <a:ext uri="{FF2B5EF4-FFF2-40B4-BE49-F238E27FC236}">
                <a16:creationId xmlns:a16="http://schemas.microsoft.com/office/drawing/2014/main" id="{E5AE863D-66B2-46F5-A4A8-CC3A3DE3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38" y="3673099"/>
            <a:ext cx="3721780" cy="206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F499198-252C-4610-A834-6374AA79F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6" y="3461480"/>
            <a:ext cx="2841847" cy="26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5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54E049D-E56E-4653-94FD-19EF55138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2" y="372981"/>
            <a:ext cx="4888654" cy="47171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93F9A37-0CAB-43B6-88EA-6C760E0A3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174" y="785247"/>
            <a:ext cx="5807318" cy="603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1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C0CE077-B50E-40AA-ACC2-B91C9EFE8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78" y="87493"/>
            <a:ext cx="8100835" cy="6193539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8D6EF30F-EA7C-4615-8093-DF915AF7A391}"/>
              </a:ext>
            </a:extLst>
          </p:cNvPr>
          <p:cNvSpPr/>
          <p:nvPr/>
        </p:nvSpPr>
        <p:spPr>
          <a:xfrm>
            <a:off x="878237" y="5817031"/>
            <a:ext cx="1183038" cy="6664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95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 «momento decisivo» firmato Cartier-Bresson | L&amp;#39;Arena">
            <a:extLst>
              <a:ext uri="{FF2B5EF4-FFF2-40B4-BE49-F238E27FC236}">
                <a16:creationId xmlns:a16="http://schemas.microsoft.com/office/drawing/2014/main" id="{BB685D16-7A65-4035-B4E2-F9632BC96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0"/>
            <a:ext cx="7446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825311A-3C59-4CFB-8E96-A57A0AEEB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17" y="776878"/>
            <a:ext cx="7460497" cy="549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27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23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Moro Maria Luisa</dc:creator>
  <cp:lastModifiedBy>Moro Maria Luisa</cp:lastModifiedBy>
  <cp:revision>7</cp:revision>
  <dcterms:created xsi:type="dcterms:W3CDTF">2019-03-17T11:00:58Z</dcterms:created>
  <dcterms:modified xsi:type="dcterms:W3CDTF">2021-10-02T05:50:14Z</dcterms:modified>
</cp:coreProperties>
</file>